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47" r:id="rId5"/>
  </p:sldMasterIdLst>
  <p:notesMasterIdLst>
    <p:notesMasterId r:id="rId34"/>
  </p:notesMasterIdLst>
  <p:sldIdLst>
    <p:sldId id="331" r:id="rId6"/>
    <p:sldId id="306" r:id="rId7"/>
    <p:sldId id="329" r:id="rId8"/>
    <p:sldId id="728" r:id="rId9"/>
    <p:sldId id="335" r:id="rId10"/>
    <p:sldId id="828" r:id="rId11"/>
    <p:sldId id="846" r:id="rId12"/>
    <p:sldId id="829" r:id="rId13"/>
    <p:sldId id="830" r:id="rId14"/>
    <p:sldId id="831" r:id="rId15"/>
    <p:sldId id="336" r:id="rId16"/>
    <p:sldId id="837" r:id="rId17"/>
    <p:sldId id="834" r:id="rId18"/>
    <p:sldId id="835" r:id="rId19"/>
    <p:sldId id="832" r:id="rId20"/>
    <p:sldId id="838" r:id="rId21"/>
    <p:sldId id="855" r:id="rId22"/>
    <p:sldId id="848" r:id="rId23"/>
    <p:sldId id="847" r:id="rId24"/>
    <p:sldId id="833" r:id="rId25"/>
    <p:sldId id="841" r:id="rId26"/>
    <p:sldId id="843" r:id="rId27"/>
    <p:sldId id="836" r:id="rId28"/>
    <p:sldId id="730" r:id="rId29"/>
    <p:sldId id="722" r:id="rId30"/>
    <p:sldId id="736" r:id="rId31"/>
    <p:sldId id="854" r:id="rId32"/>
    <p:sldId id="73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68" userDrawn="1">
          <p15:clr>
            <a:srgbClr val="A4A3A4"/>
          </p15:clr>
        </p15:guide>
        <p15:guide id="2" pos="2424" userDrawn="1">
          <p15:clr>
            <a:srgbClr val="A4A3A4"/>
          </p15:clr>
        </p15:guide>
        <p15:guide id="3" pos="112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A7CB32-DFEC-A67C-BC05-02B113106957}" name="Guest User" initials="GU" userId="S::urn:spo:anon#0b49836c1331e7cf34388bb70532b10e1e9898f1e409938b3a5808d93b008d4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0E1E"/>
    <a:srgbClr val="005796"/>
    <a:srgbClr val="BA0C2F"/>
    <a:srgbClr val="FFCE8D"/>
    <a:srgbClr val="FFFFFF"/>
    <a:srgbClr val="6B6C6C"/>
    <a:srgbClr val="A2AAAD"/>
    <a:srgbClr val="461019"/>
    <a:srgbClr val="212325"/>
    <a:srgbClr val="E0E2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7D9573-DAE6-2849-B0ED-E686807B2F30}" v="12" dt="2026-01-05T16:09:52.6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968"/>
        <p:guide pos="2424"/>
        <p:guide pos="1128"/>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emons, Amy Lea" userId="5670dfdf-8f62-485c-a777-8d7af22c8cf8" providerId="ADAL" clId="{E27D9573-DAE6-2849-B0ED-E686807B2F30}"/>
    <pc:docChg chg="custSel delSld modSld">
      <pc:chgData name="Clemons, Amy Lea" userId="5670dfdf-8f62-485c-a777-8d7af22c8cf8" providerId="ADAL" clId="{E27D9573-DAE6-2849-B0ED-E686807B2F30}" dt="2026-01-05T16:09:52.646" v="11" actId="2696"/>
      <pc:docMkLst>
        <pc:docMk/>
      </pc:docMkLst>
      <pc:sldChg chg="modSp mod">
        <pc:chgData name="Clemons, Amy Lea" userId="5670dfdf-8f62-485c-a777-8d7af22c8cf8" providerId="ADAL" clId="{E27D9573-DAE6-2849-B0ED-E686807B2F30}" dt="2026-01-05T16:08:33.198" v="3" actId="13244"/>
        <pc:sldMkLst>
          <pc:docMk/>
          <pc:sldMk cId="894461869" sldId="829"/>
        </pc:sldMkLst>
        <pc:spChg chg="ord">
          <ac:chgData name="Clemons, Amy Lea" userId="5670dfdf-8f62-485c-a777-8d7af22c8cf8" providerId="ADAL" clId="{E27D9573-DAE6-2849-B0ED-E686807B2F30}" dt="2026-01-05T16:08:30.829" v="2" actId="13244"/>
          <ac:spMkLst>
            <pc:docMk/>
            <pc:sldMk cId="894461869" sldId="829"/>
            <ac:spMk id="4" creationId="{813FA72E-E356-54F2-F286-3D57E8AAF142}"/>
          </ac:spMkLst>
        </pc:spChg>
        <pc:spChg chg="ord">
          <ac:chgData name="Clemons, Amy Lea" userId="5670dfdf-8f62-485c-a777-8d7af22c8cf8" providerId="ADAL" clId="{E27D9573-DAE6-2849-B0ED-E686807B2F30}" dt="2026-01-05T16:08:33.198" v="3" actId="13244"/>
          <ac:spMkLst>
            <pc:docMk/>
            <pc:sldMk cId="894461869" sldId="829"/>
            <ac:spMk id="5" creationId="{AF5C7B93-9976-21E3-A617-8614A6E136D7}"/>
          </ac:spMkLst>
        </pc:spChg>
        <pc:spChg chg="mod">
          <ac:chgData name="Clemons, Amy Lea" userId="5670dfdf-8f62-485c-a777-8d7af22c8cf8" providerId="ADAL" clId="{E27D9573-DAE6-2849-B0ED-E686807B2F30}" dt="2026-01-05T16:08:22.249" v="1" actId="962"/>
          <ac:spMkLst>
            <pc:docMk/>
            <pc:sldMk cId="894461869" sldId="829"/>
            <ac:spMk id="6" creationId="{0998451C-3D71-2426-E64A-D3D7EC2247D1}"/>
          </ac:spMkLst>
        </pc:spChg>
      </pc:sldChg>
      <pc:sldChg chg="del">
        <pc:chgData name="Clemons, Amy Lea" userId="5670dfdf-8f62-485c-a777-8d7af22c8cf8" providerId="ADAL" clId="{E27D9573-DAE6-2849-B0ED-E686807B2F30}" dt="2026-01-05T16:09:26.040" v="9" actId="2696"/>
        <pc:sldMkLst>
          <pc:docMk/>
          <pc:sldMk cId="475099200" sldId="842"/>
        </pc:sldMkLst>
      </pc:sldChg>
      <pc:sldChg chg="del">
        <pc:chgData name="Clemons, Amy Lea" userId="5670dfdf-8f62-485c-a777-8d7af22c8cf8" providerId="ADAL" clId="{E27D9573-DAE6-2849-B0ED-E686807B2F30}" dt="2026-01-05T16:09:28.680" v="10" actId="2696"/>
        <pc:sldMkLst>
          <pc:docMk/>
          <pc:sldMk cId="1049264841" sldId="852"/>
        </pc:sldMkLst>
      </pc:sldChg>
      <pc:sldChg chg="del">
        <pc:chgData name="Clemons, Amy Lea" userId="5670dfdf-8f62-485c-a777-8d7af22c8cf8" providerId="ADAL" clId="{E27D9573-DAE6-2849-B0ED-E686807B2F30}" dt="2026-01-05T16:09:52.646" v="11" actId="2696"/>
        <pc:sldMkLst>
          <pc:docMk/>
          <pc:sldMk cId="3245482915" sldId="853"/>
        </pc:sldMkLst>
      </pc:sldChg>
      <pc:sldChg chg="delSp modSp mod">
        <pc:chgData name="Clemons, Amy Lea" userId="5670dfdf-8f62-485c-a777-8d7af22c8cf8" providerId="ADAL" clId="{E27D9573-DAE6-2849-B0ED-E686807B2F30}" dt="2026-01-05T16:08:52.377" v="8" actId="13244"/>
        <pc:sldMkLst>
          <pc:docMk/>
          <pc:sldMk cId="2752141798" sldId="854"/>
        </pc:sldMkLst>
        <pc:spChg chg="mod ord">
          <ac:chgData name="Clemons, Amy Lea" userId="5670dfdf-8f62-485c-a777-8d7af22c8cf8" providerId="ADAL" clId="{E27D9573-DAE6-2849-B0ED-E686807B2F30}" dt="2026-01-05T16:08:46.956" v="7" actId="13244"/>
          <ac:spMkLst>
            <pc:docMk/>
            <pc:sldMk cId="2752141798" sldId="854"/>
            <ac:spMk id="3" creationId="{68108AC8-D659-AD95-0CB7-C78D8D3CA3C4}"/>
          </ac:spMkLst>
        </pc:spChg>
        <pc:spChg chg="ord">
          <ac:chgData name="Clemons, Amy Lea" userId="5670dfdf-8f62-485c-a777-8d7af22c8cf8" providerId="ADAL" clId="{E27D9573-DAE6-2849-B0ED-E686807B2F30}" dt="2026-01-05T16:08:52.377" v="8" actId="13244"/>
          <ac:spMkLst>
            <pc:docMk/>
            <pc:sldMk cId="2752141798" sldId="854"/>
            <ac:spMk id="4" creationId="{AAB7E40D-DB57-E064-75F2-068AAEB58D18}"/>
          </ac:spMkLst>
        </pc:spChg>
        <pc:spChg chg="ord">
          <ac:chgData name="Clemons, Amy Lea" userId="5670dfdf-8f62-485c-a777-8d7af22c8cf8" providerId="ADAL" clId="{E27D9573-DAE6-2849-B0ED-E686807B2F30}" dt="2026-01-05T16:08:44.776" v="6" actId="13244"/>
          <ac:spMkLst>
            <pc:docMk/>
            <pc:sldMk cId="2752141798" sldId="854"/>
            <ac:spMk id="13" creationId="{58F64A32-EA33-DD07-D795-FD121CB406C9}"/>
          </ac:spMkLst>
        </pc:spChg>
        <pc:picChg chg="del">
          <ac:chgData name="Clemons, Amy Lea" userId="5670dfdf-8f62-485c-a777-8d7af22c8cf8" providerId="ADAL" clId="{E27D9573-DAE6-2849-B0ED-E686807B2F30}" dt="2026-01-05T16:08:10.261" v="0" actId="478"/>
          <ac:picMkLst>
            <pc:docMk/>
            <pc:sldMk cId="2752141798" sldId="854"/>
            <ac:picMk id="21" creationId="{DFAFA986-E169-0FEE-94A5-F95F4081C78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9548DD-AF31-45BA-A26D-7AC4939564ED}" type="datetimeFigureOut">
              <a:rPr lang="en-US" smtClean="0"/>
              <a:t>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B58C05-38F5-46EB-BECD-5394A7777BCD}" type="slidenum">
              <a:rPr lang="en-US" smtClean="0"/>
              <a:t>‹#›</a:t>
            </a:fld>
            <a:endParaRPr lang="en-US"/>
          </a:p>
        </p:txBody>
      </p:sp>
    </p:spTree>
    <p:extLst>
      <p:ext uri="{BB962C8B-B14F-4D97-AF65-F5344CB8AC3E}">
        <p14:creationId xmlns:p14="http://schemas.microsoft.com/office/powerpoint/2010/main" val="383086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buckeyemailosu-my.sharepoint.com/:wb:/g/personal/mercurio_40_osu_edu/EbwQsUhS5apJpubkLDNGtLgBr4tkkhcduiEx0Q7TPXZuvQ?e=wmBLDQ"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change the photo: left click text that says ”click icon to add picture,” (the icon is unclickable due to being behind content). In the Home section of the top menu bar click picture -&gt; picture from file. If you don’t want to change the photo, delete the box by left clicking on text and pressing the backspace/delete button.</a:t>
            </a:r>
          </a:p>
          <a:p>
            <a:r>
              <a:rPr lang="en-US"/>
              <a:t>If you’d like to update the footer to the name of your presentation: In the insert section of the top menu bar click header &amp; footer. Check the footer box, update the info to the title of the presentation, click the don’t show on title slide box and click apply to all.</a:t>
            </a:r>
          </a:p>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1</a:t>
            </a:fld>
            <a:endParaRPr lang="en-US"/>
          </a:p>
        </p:txBody>
      </p:sp>
    </p:spTree>
    <p:extLst>
      <p:ext uri="{BB962C8B-B14F-4D97-AF65-F5344CB8AC3E}">
        <p14:creationId xmlns:p14="http://schemas.microsoft.com/office/powerpoint/2010/main" val="1229320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https://buckeyemailosu-my.sharepoint.com/:wb:/g/personal/mercurio_40_osu_edu/EbwQsUhS5apJpubkLDNGtLgBr4tkkhcduiEx0Q7TPXZuvQ?e=wmBLDQ</a:t>
            </a:r>
            <a:endParaRPr lang="en-US"/>
          </a:p>
          <a:p>
            <a:endParaRPr lang="en-US"/>
          </a:p>
          <a:p>
            <a:r>
              <a:rPr lang="en-US" sz="1600" b="1"/>
              <a:t>Keyboard users:</a:t>
            </a:r>
          </a:p>
          <a:p>
            <a:pPr marL="173038" indent="-173038">
              <a:buFont typeface="Arial" panose="020B0604020202020204" pitchFamily="34" charset="0"/>
              <a:buChar char="•"/>
            </a:pPr>
            <a:r>
              <a:rPr lang="en-US"/>
              <a:t>Space/Enter selects objects and enters edit mode once selection is made. </a:t>
            </a:r>
          </a:p>
          <a:p>
            <a:pPr marL="173038" indent="-173038">
              <a:buFont typeface="Arial" panose="020B0604020202020204" pitchFamily="34" charset="0"/>
              <a:buChar char="•"/>
            </a:pPr>
            <a:r>
              <a:rPr lang="en-US"/>
              <a:t>Escape deselects.</a:t>
            </a:r>
          </a:p>
          <a:p>
            <a:pPr marL="173038" indent="-173038">
              <a:buFont typeface="Arial" panose="020B0604020202020204" pitchFamily="34" charset="0"/>
              <a:buChar char="•"/>
            </a:pPr>
            <a:r>
              <a:rPr lang="en-US"/>
              <a:t>Arrow keys pan the canvas</a:t>
            </a:r>
          </a:p>
          <a:p>
            <a:pPr marL="173038" indent="-173038">
              <a:buFont typeface="Arial" panose="020B0604020202020204" pitchFamily="34" charset="0"/>
              <a:buChar char="•"/>
            </a:pPr>
            <a:r>
              <a:rPr lang="en-US"/>
              <a:t>Shift + up/down arrow zooms</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22B58C05-38F5-46EB-BECD-5394A7777BCD}" type="slidenum">
              <a:rPr lang="en-US" smtClean="0"/>
              <a:t>14</a:t>
            </a:fld>
            <a:endParaRPr lang="en-US"/>
          </a:p>
        </p:txBody>
      </p:sp>
    </p:spTree>
    <p:extLst>
      <p:ext uri="{BB962C8B-B14F-4D97-AF65-F5344CB8AC3E}">
        <p14:creationId xmlns:p14="http://schemas.microsoft.com/office/powerpoint/2010/main" val="3441554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15</a:t>
            </a:fld>
            <a:endParaRPr lang="en-US"/>
          </a:p>
        </p:txBody>
      </p:sp>
    </p:spTree>
    <p:extLst>
      <p:ext uri="{BB962C8B-B14F-4D97-AF65-F5344CB8AC3E}">
        <p14:creationId xmlns:p14="http://schemas.microsoft.com/office/powerpoint/2010/main" val="4203120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https://www.iamascientist.info/collection</a:t>
            </a:r>
          </a:p>
        </p:txBody>
      </p:sp>
      <p:sp>
        <p:nvSpPr>
          <p:cNvPr id="4" name="Slide Number Placeholder 3"/>
          <p:cNvSpPr>
            <a:spLocks noGrp="1"/>
          </p:cNvSpPr>
          <p:nvPr>
            <p:ph type="sldNum" sz="quarter" idx="5"/>
          </p:nvPr>
        </p:nvSpPr>
        <p:spPr/>
        <p:txBody>
          <a:bodyPr/>
          <a:lstStyle/>
          <a:p>
            <a:fld id="{22B58C05-38F5-46EB-BECD-5394A7777BCD}" type="slidenum">
              <a:rPr lang="en-US" smtClean="0"/>
              <a:t>17</a:t>
            </a:fld>
            <a:endParaRPr lang="en-US"/>
          </a:p>
        </p:txBody>
      </p:sp>
    </p:spTree>
    <p:extLst>
      <p:ext uri="{BB962C8B-B14F-4D97-AF65-F5344CB8AC3E}">
        <p14:creationId xmlns:p14="http://schemas.microsoft.com/office/powerpoint/2010/main" val="2483354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Buckeye Sans 2"/>
              </a:rPr>
              <a:t>https://www.youtube.com/watch?v=gmGgplQkrVw</a:t>
            </a:r>
          </a:p>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18</a:t>
            </a:fld>
            <a:endParaRPr lang="en-US"/>
          </a:p>
        </p:txBody>
      </p:sp>
    </p:spTree>
    <p:extLst>
      <p:ext uri="{BB962C8B-B14F-4D97-AF65-F5344CB8AC3E}">
        <p14:creationId xmlns:p14="http://schemas.microsoft.com/office/powerpoint/2010/main" val="2990777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20</a:t>
            </a:fld>
            <a:endParaRPr lang="en-US"/>
          </a:p>
        </p:txBody>
      </p:sp>
    </p:spTree>
    <p:extLst>
      <p:ext uri="{BB962C8B-B14F-4D97-AF65-F5344CB8AC3E}">
        <p14:creationId xmlns:p14="http://schemas.microsoft.com/office/powerpoint/2010/main" val="2697853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a:t>https://buckeyemailosu-my.sharepoint.com/:wb:/g/personal/mercurio_40_osu_edu/EThfxFeaD61BoIvGLTSRaSgBBuOrB30vekCKBT_1DUC_Bg?e=U1OK9J</a:t>
            </a:r>
          </a:p>
        </p:txBody>
      </p:sp>
      <p:sp>
        <p:nvSpPr>
          <p:cNvPr id="4" name="Slide Number Placeholder 3"/>
          <p:cNvSpPr>
            <a:spLocks noGrp="1"/>
          </p:cNvSpPr>
          <p:nvPr>
            <p:ph type="sldNum" sz="quarter" idx="5"/>
          </p:nvPr>
        </p:nvSpPr>
        <p:spPr/>
        <p:txBody>
          <a:bodyPr/>
          <a:lstStyle/>
          <a:p>
            <a:fld id="{22B58C05-38F5-46EB-BECD-5394A7777BCD}" type="slidenum">
              <a:rPr lang="en-US" smtClean="0"/>
              <a:t>24</a:t>
            </a:fld>
            <a:endParaRPr lang="en-US"/>
          </a:p>
        </p:txBody>
      </p:sp>
    </p:spTree>
    <p:extLst>
      <p:ext uri="{BB962C8B-B14F-4D97-AF65-F5344CB8AC3E}">
        <p14:creationId xmlns:p14="http://schemas.microsoft.com/office/powerpoint/2010/main" val="2353981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Generic table option, icons should be updated. To change icon, right click on photo -&gt; change picture -&gt; from a file</a:t>
            </a:r>
          </a:p>
        </p:txBody>
      </p:sp>
      <p:sp>
        <p:nvSpPr>
          <p:cNvPr id="4" name="Slide Number Placeholder 3"/>
          <p:cNvSpPr>
            <a:spLocks noGrp="1"/>
          </p:cNvSpPr>
          <p:nvPr>
            <p:ph type="sldNum" sz="quarter" idx="5"/>
          </p:nvPr>
        </p:nvSpPr>
        <p:spPr/>
        <p:txBody>
          <a:bodyPr/>
          <a:lstStyle/>
          <a:p>
            <a:fld id="{22B58C05-38F5-46EB-BECD-5394A7777BCD}" type="slidenum">
              <a:rPr lang="en-US" smtClean="0"/>
              <a:t>25</a:t>
            </a:fld>
            <a:endParaRPr lang="en-US"/>
          </a:p>
        </p:txBody>
      </p:sp>
    </p:spTree>
    <p:extLst>
      <p:ext uri="{BB962C8B-B14F-4D97-AF65-F5344CB8AC3E}">
        <p14:creationId xmlns:p14="http://schemas.microsoft.com/office/powerpoint/2010/main" val="2676484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28</a:t>
            </a:fld>
            <a:endParaRPr lang="en-US"/>
          </a:p>
        </p:txBody>
      </p:sp>
    </p:spTree>
    <p:extLst>
      <p:ext uri="{BB962C8B-B14F-4D97-AF65-F5344CB8AC3E}">
        <p14:creationId xmlns:p14="http://schemas.microsoft.com/office/powerpoint/2010/main" val="2795445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for one presentation facilitator. Change the large gray text to the presentation name. Fill in the rest accordingly.</a:t>
            </a:r>
          </a:p>
        </p:txBody>
      </p:sp>
      <p:sp>
        <p:nvSpPr>
          <p:cNvPr id="4" name="Slide Number Placeholder 3"/>
          <p:cNvSpPr>
            <a:spLocks noGrp="1"/>
          </p:cNvSpPr>
          <p:nvPr>
            <p:ph type="sldNum" sz="quarter" idx="5"/>
          </p:nvPr>
        </p:nvSpPr>
        <p:spPr/>
        <p:txBody>
          <a:bodyPr/>
          <a:lstStyle/>
          <a:p>
            <a:fld id="{22B58C05-38F5-46EB-BECD-5394A7777BCD}" type="slidenum">
              <a:rPr lang="en-US" smtClean="0"/>
              <a:t>2</a:t>
            </a:fld>
            <a:endParaRPr lang="en-US"/>
          </a:p>
        </p:txBody>
      </p:sp>
    </p:spTree>
    <p:extLst>
      <p:ext uri="{BB962C8B-B14F-4D97-AF65-F5344CB8AC3E}">
        <p14:creationId xmlns:p14="http://schemas.microsoft.com/office/powerpoint/2010/main" val="401722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change icon: right click on icon -&gt; change picture -&gt; from a file. Use existing icons from Ohio State’s Digital Asset Management system or the icon folder that comes with this template. </a:t>
            </a:r>
          </a:p>
          <a:p>
            <a:r>
              <a:rPr lang="en-US"/>
              <a:t>Up to four icons and outcomes can be listed using this template. If you add or remove outcomes and icons, ensure spacing between remains the same and all items are centered vertically on the page.</a:t>
            </a:r>
          </a:p>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3</a:t>
            </a:fld>
            <a:endParaRPr lang="en-US"/>
          </a:p>
        </p:txBody>
      </p:sp>
    </p:spTree>
    <p:extLst>
      <p:ext uri="{BB962C8B-B14F-4D97-AF65-F5344CB8AC3E}">
        <p14:creationId xmlns:p14="http://schemas.microsoft.com/office/powerpoint/2010/main" val="1854051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need content for a generic workshop norms slide. To change icon, right click on photo -&gt; change picture -&gt; from a file</a:t>
            </a:r>
          </a:p>
        </p:txBody>
      </p:sp>
      <p:sp>
        <p:nvSpPr>
          <p:cNvPr id="4" name="Slide Number Placeholder 3"/>
          <p:cNvSpPr>
            <a:spLocks noGrp="1"/>
          </p:cNvSpPr>
          <p:nvPr>
            <p:ph type="sldNum" sz="quarter" idx="5"/>
          </p:nvPr>
        </p:nvSpPr>
        <p:spPr/>
        <p:txBody>
          <a:bodyPr/>
          <a:lstStyle/>
          <a:p>
            <a:fld id="{22B58C05-38F5-46EB-BECD-5394A7777BCD}" type="slidenum">
              <a:rPr lang="en-US" smtClean="0"/>
              <a:t>4</a:t>
            </a:fld>
            <a:endParaRPr lang="en-US"/>
          </a:p>
        </p:txBody>
      </p:sp>
    </p:spTree>
    <p:extLst>
      <p:ext uri="{BB962C8B-B14F-4D97-AF65-F5344CB8AC3E}">
        <p14:creationId xmlns:p14="http://schemas.microsoft.com/office/powerpoint/2010/main" val="3705313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5</a:t>
            </a:fld>
            <a:endParaRPr lang="en-US"/>
          </a:p>
        </p:txBody>
      </p:sp>
    </p:spTree>
    <p:extLst>
      <p:ext uri="{BB962C8B-B14F-4D97-AF65-F5344CB8AC3E}">
        <p14:creationId xmlns:p14="http://schemas.microsoft.com/office/powerpoint/2010/main" val="327688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8</a:t>
            </a:fld>
            <a:endParaRPr lang="en-US"/>
          </a:p>
        </p:txBody>
      </p:sp>
    </p:spTree>
    <p:extLst>
      <p:ext uri="{BB962C8B-B14F-4D97-AF65-F5344CB8AC3E}">
        <p14:creationId xmlns:p14="http://schemas.microsoft.com/office/powerpoint/2010/main" val="986241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Buckeye Sans 2"/>
              </a:rPr>
              <a:t>CAST: a non-profit devoted to training others in UDL and lobbying for UDL funding</a:t>
            </a:r>
          </a:p>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9</a:t>
            </a:fld>
            <a:endParaRPr lang="en-US"/>
          </a:p>
        </p:txBody>
      </p:sp>
    </p:spTree>
    <p:extLst>
      <p:ext uri="{BB962C8B-B14F-4D97-AF65-F5344CB8AC3E}">
        <p14:creationId xmlns:p14="http://schemas.microsoft.com/office/powerpoint/2010/main" val="2300724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11</a:t>
            </a:fld>
            <a:endParaRPr lang="en-US"/>
          </a:p>
        </p:txBody>
      </p:sp>
    </p:spTree>
    <p:extLst>
      <p:ext uri="{BB962C8B-B14F-4D97-AF65-F5344CB8AC3E}">
        <p14:creationId xmlns:p14="http://schemas.microsoft.com/office/powerpoint/2010/main" val="779518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12</a:t>
            </a:fld>
            <a:endParaRPr lang="en-US"/>
          </a:p>
        </p:txBody>
      </p:sp>
    </p:spTree>
    <p:extLst>
      <p:ext uri="{BB962C8B-B14F-4D97-AF65-F5344CB8AC3E}">
        <p14:creationId xmlns:p14="http://schemas.microsoft.com/office/powerpoint/2010/main" val="4289312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Backgrou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F839D-17A6-464E-BE22-E9B747DF33B1}"/>
              </a:ext>
              <a:ext uri="{C183D7F6-B498-43B3-948B-1728B52AA6E4}">
                <adec:decorative xmlns:adec="http://schemas.microsoft.com/office/drawing/2017/decorative" val="1"/>
              </a:ext>
            </a:extLst>
          </p:cNvPr>
          <p:cNvSpPr>
            <a:spLocks noGrp="1"/>
          </p:cNvSpPr>
          <p:nvPr>
            <p:ph type="ctrTitle"/>
          </p:nvPr>
        </p:nvSpPr>
        <p:spPr>
          <a:xfrm>
            <a:off x="0" y="0"/>
            <a:ext cx="12192000" cy="2387600"/>
          </a:xfrm>
          <a:solidFill>
            <a:srgbClr val="FFFFFF">
              <a:alpha val="69804"/>
            </a:srgbClr>
          </a:solidFill>
        </p:spPr>
        <p:txBody>
          <a:bodyPr lIns="365760" anchor="ctr">
            <a:normAutofit/>
          </a:bodyPr>
          <a:lstStyle>
            <a:lvl1pPr algn="l">
              <a:defRPr sz="5500"/>
            </a:lvl1pPr>
          </a:lstStyle>
          <a:p>
            <a:r>
              <a:rPr lang="en-US"/>
              <a:t>Click to edit Master title style</a:t>
            </a:r>
          </a:p>
        </p:txBody>
      </p:sp>
      <p:sp>
        <p:nvSpPr>
          <p:cNvPr id="5" name="Footer Placeholder 4">
            <a:extLst>
              <a:ext uri="{FF2B5EF4-FFF2-40B4-BE49-F238E27FC236}">
                <a16:creationId xmlns:a16="http://schemas.microsoft.com/office/drawing/2014/main" id="{7D148FA3-A642-4E78-8E7B-809942D8C75E}"/>
              </a:ext>
            </a:extLst>
          </p:cNvPr>
          <p:cNvSpPr>
            <a:spLocks noGrp="1"/>
          </p:cNvSpPr>
          <p:nvPr>
            <p:ph type="ftr" sz="quarter" idx="11"/>
          </p:nvPr>
        </p:nvSpPr>
        <p:spPr>
          <a:xfrm>
            <a:off x="7675524" y="6296411"/>
            <a:ext cx="4114800" cy="365125"/>
          </a:xfrm>
        </p:spPr>
        <p:txBody>
          <a:bodyPr/>
          <a:lstStyle/>
          <a:p>
            <a:r>
              <a:rPr lang="en-US"/>
              <a:t>The Michael V. Drake Institute for Teaching and Learning</a:t>
            </a:r>
          </a:p>
        </p:txBody>
      </p:sp>
      <p:sp>
        <p:nvSpPr>
          <p:cNvPr id="7" name="Text Placeholder 4">
            <a:extLst>
              <a:ext uri="{FF2B5EF4-FFF2-40B4-BE49-F238E27FC236}">
                <a16:creationId xmlns:a16="http://schemas.microsoft.com/office/drawing/2014/main" id="{3B001CE5-BB48-89BA-2C48-5092D06DD5ED}"/>
              </a:ext>
            </a:extLst>
          </p:cNvPr>
          <p:cNvSpPr>
            <a:spLocks noGrp="1"/>
          </p:cNvSpPr>
          <p:nvPr>
            <p:ph type="body" idx="1" hasCustomPrompt="1"/>
          </p:nvPr>
        </p:nvSpPr>
        <p:spPr>
          <a:xfrm>
            <a:off x="614132" y="1738178"/>
            <a:ext cx="10515600" cy="496976"/>
          </a:xfrm>
        </p:spPr>
        <p:txBody>
          <a:bodyPr/>
          <a:lstStyle/>
          <a:p>
            <a:r>
              <a:rPr lang="en-US"/>
              <a:t>Subhead</a:t>
            </a:r>
          </a:p>
        </p:txBody>
      </p:sp>
    </p:spTree>
    <p:extLst>
      <p:ext uri="{BB962C8B-B14F-4D97-AF65-F5344CB8AC3E}">
        <p14:creationId xmlns:p14="http://schemas.microsoft.com/office/powerpoint/2010/main" val="26148136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wo large red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885714" cy="838854"/>
          </a:xfrm>
        </p:spPr>
        <p:txBody>
          <a:bodyPr anchor="t"/>
          <a:lstStyle>
            <a:lvl1pPr>
              <a:defRPr>
                <a:solidFill>
                  <a:srgbClr val="6B6C6C"/>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9" name="Picture Placeholder 4">
            <a:extLst>
              <a:ext uri="{FF2B5EF4-FFF2-40B4-BE49-F238E27FC236}">
                <a16:creationId xmlns:a16="http://schemas.microsoft.com/office/drawing/2014/main" id="{C934BA6C-7951-8DBA-C95C-D0AF9E1893D7}"/>
              </a:ext>
            </a:extLst>
          </p:cNvPr>
          <p:cNvSpPr>
            <a:spLocks noGrp="1"/>
          </p:cNvSpPr>
          <p:nvPr>
            <p:ph type="pic" sz="quarter" idx="20"/>
          </p:nvPr>
        </p:nvSpPr>
        <p:spPr>
          <a:xfrm>
            <a:off x="5638800" y="3624948"/>
            <a:ext cx="914400" cy="914400"/>
          </a:xfrm>
        </p:spPr>
        <p:txBody>
          <a:bodyPr>
            <a:normAutofit/>
          </a:bodyPr>
          <a:lstStyle>
            <a:lvl1pPr marL="0" indent="0" algn="ctr">
              <a:buNone/>
              <a:defRPr sz="1400">
                <a:solidFill>
                  <a:schemeClr val="bg1">
                    <a:lumMod val="50000"/>
                  </a:schemeClr>
                </a:solidFill>
              </a:defRPr>
            </a:lvl1pPr>
          </a:lstStyle>
          <a:p>
            <a:r>
              <a:rPr lang="en-US"/>
              <a:t>Click icon to add picture</a:t>
            </a:r>
          </a:p>
        </p:txBody>
      </p:sp>
      <p:sp>
        <p:nvSpPr>
          <p:cNvPr id="11" name="Content Placeholder 2">
            <a:extLst>
              <a:ext uri="{FF2B5EF4-FFF2-40B4-BE49-F238E27FC236}">
                <a16:creationId xmlns:a16="http://schemas.microsoft.com/office/drawing/2014/main" id="{5D28E395-7CCB-6D0C-805C-D00A4D4CF1D1}"/>
              </a:ext>
            </a:extLst>
          </p:cNvPr>
          <p:cNvSpPr>
            <a:spLocks noGrp="1"/>
          </p:cNvSpPr>
          <p:nvPr>
            <p:ph idx="27" hasCustomPrompt="1"/>
          </p:nvPr>
        </p:nvSpPr>
        <p:spPr>
          <a:xfrm>
            <a:off x="653143" y="2074421"/>
            <a:ext cx="4548809" cy="4015454"/>
          </a:xfrm>
          <a:solidFill>
            <a:srgbClr val="BA0C2F"/>
          </a:solidFill>
        </p:spPr>
        <p:txBody>
          <a:bodyPr lIns="274320" tIns="274320" rIns="274320" bIns="274320"/>
          <a:lstStyle>
            <a:lvl1pPr marL="0" indent="0">
              <a:buClr>
                <a:srgbClr val="C00000"/>
              </a:buClr>
              <a:buSzPct val="110000"/>
              <a:buNone/>
              <a:defRPr>
                <a:solidFill>
                  <a:schemeClr val="bg1"/>
                </a:solidFill>
              </a:defRPr>
            </a:lvl1pPr>
            <a:lvl2pPr marL="685800" indent="-228600">
              <a:buClr>
                <a:srgbClr val="C00000"/>
              </a:buClr>
              <a:buSzPct val="110000"/>
              <a:buFont typeface="Arial" panose="020B0604020202020204" pitchFamily="34" charset="0"/>
              <a:buChar char="•"/>
              <a:defRPr>
                <a:solidFill>
                  <a:schemeClr val="bg1"/>
                </a:solidFill>
              </a:defRPr>
            </a:lvl2pPr>
            <a:lvl3pPr marL="1143000" indent="-228600">
              <a:buClr>
                <a:srgbClr val="C00000"/>
              </a:buClr>
              <a:buSzPct val="90000"/>
              <a:buFont typeface="Courier New" panose="02070309020205020404" pitchFamily="49" charset="0"/>
              <a:buChar char="o"/>
              <a:defRPr>
                <a:solidFill>
                  <a:schemeClr val="bg1"/>
                </a:solidFill>
              </a:defRPr>
            </a:lvl3pPr>
            <a:lvl4pPr>
              <a:defRPr>
                <a:solidFill>
                  <a:schemeClr val="bg1"/>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7" name="Content Placeholder 2">
            <a:extLst>
              <a:ext uri="{FF2B5EF4-FFF2-40B4-BE49-F238E27FC236}">
                <a16:creationId xmlns:a16="http://schemas.microsoft.com/office/drawing/2014/main" id="{1CC45295-9A3E-67A6-B236-0E33C5848C31}"/>
              </a:ext>
            </a:extLst>
          </p:cNvPr>
          <p:cNvSpPr>
            <a:spLocks noGrp="1"/>
          </p:cNvSpPr>
          <p:nvPr>
            <p:ph idx="28" hasCustomPrompt="1"/>
          </p:nvPr>
        </p:nvSpPr>
        <p:spPr>
          <a:xfrm>
            <a:off x="6990048" y="2074421"/>
            <a:ext cx="4548809" cy="4015454"/>
          </a:xfrm>
          <a:solidFill>
            <a:srgbClr val="BA0C2F"/>
          </a:solidFill>
        </p:spPr>
        <p:txBody>
          <a:bodyPr lIns="274320" tIns="274320" rIns="274320" bIns="274320"/>
          <a:lstStyle>
            <a:lvl1pPr marL="0" indent="0">
              <a:buClr>
                <a:srgbClr val="C00000"/>
              </a:buClr>
              <a:buSzPct val="110000"/>
              <a:buNone/>
              <a:defRPr>
                <a:solidFill>
                  <a:schemeClr val="bg1"/>
                </a:solidFill>
              </a:defRPr>
            </a:lvl1pPr>
            <a:lvl2pPr marL="685800" indent="-228600">
              <a:buClr>
                <a:srgbClr val="C00000"/>
              </a:buClr>
              <a:buSzPct val="110000"/>
              <a:buFont typeface="Arial" panose="020B0604020202020204" pitchFamily="34" charset="0"/>
              <a:buChar char="•"/>
              <a:defRPr>
                <a:solidFill>
                  <a:schemeClr val="bg1"/>
                </a:solidFill>
              </a:defRPr>
            </a:lvl2pPr>
            <a:lvl3pPr marL="1143000" indent="-228600">
              <a:buClr>
                <a:srgbClr val="C00000"/>
              </a:buClr>
              <a:buSzPct val="90000"/>
              <a:buFont typeface="Courier New" panose="02070309020205020404" pitchFamily="49" charset="0"/>
              <a:buChar char="o"/>
              <a:defRPr>
                <a:solidFill>
                  <a:schemeClr val="bg1"/>
                </a:solidFill>
              </a:defRPr>
            </a:lvl3pPr>
            <a:lvl4pPr>
              <a:defRPr>
                <a:solidFill>
                  <a:schemeClr val="bg1"/>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13804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or list of items">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E1A38616-6CAD-CF5B-DEA4-08391F5621EA}"/>
              </a:ext>
              <a:ext uri="{C183D7F6-B498-43B3-948B-1728B52AA6E4}">
                <adec:decorative xmlns:adec="http://schemas.microsoft.com/office/drawing/2017/decorative" val="1"/>
              </a:ext>
            </a:extLst>
          </p:cNvPr>
          <p:cNvCxnSpPr>
            <a:cxnSpLocks/>
            <a:endCxn id="34" idx="4"/>
          </p:cNvCxnSpPr>
          <p:nvPr userDrawn="1"/>
        </p:nvCxnSpPr>
        <p:spPr>
          <a:xfrm>
            <a:off x="1933793" y="4092892"/>
            <a:ext cx="8322945" cy="0"/>
          </a:xfrm>
          <a:prstGeom prst="line">
            <a:avLst/>
          </a:prstGeom>
          <a:ln w="22225">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lvl1pPr>
              <a:defRPr>
                <a:solidFill>
                  <a:srgbClr val="6B6C6C"/>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8" name="Picture Placeholder 4">
            <a:extLst>
              <a:ext uri="{FF2B5EF4-FFF2-40B4-BE49-F238E27FC236}">
                <a16:creationId xmlns:a16="http://schemas.microsoft.com/office/drawing/2014/main" id="{7AF21410-9BB6-5F4B-8F7C-483C3F825906}"/>
              </a:ext>
            </a:extLst>
          </p:cNvPr>
          <p:cNvSpPr>
            <a:spLocks noGrp="1"/>
          </p:cNvSpPr>
          <p:nvPr>
            <p:ph type="pic" sz="quarter" idx="13"/>
          </p:nvPr>
        </p:nvSpPr>
        <p:spPr>
          <a:xfrm>
            <a:off x="1478061" y="2988618"/>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13" name="Oval 12">
            <a:extLst>
              <a:ext uri="{FF2B5EF4-FFF2-40B4-BE49-F238E27FC236}">
                <a16:creationId xmlns:a16="http://schemas.microsoft.com/office/drawing/2014/main" id="{F22763FB-E75F-399C-4A9F-53E7A2B2E1C5}"/>
              </a:ext>
              <a:ext uri="{C183D7F6-B498-43B3-948B-1728B52AA6E4}">
                <adec:decorative xmlns:adec="http://schemas.microsoft.com/office/drawing/2017/decorative" val="1"/>
              </a:ext>
            </a:extLst>
          </p:cNvPr>
          <p:cNvSpPr/>
          <p:nvPr userDrawn="1"/>
        </p:nvSpPr>
        <p:spPr>
          <a:xfrm>
            <a:off x="1864141"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14" name="Content Placeholder 2">
            <a:extLst>
              <a:ext uri="{FF2B5EF4-FFF2-40B4-BE49-F238E27FC236}">
                <a16:creationId xmlns:a16="http://schemas.microsoft.com/office/drawing/2014/main" id="{9EB26BBD-A6B0-7DEB-ACA6-60825909FFA2}"/>
              </a:ext>
            </a:extLst>
          </p:cNvPr>
          <p:cNvSpPr>
            <a:spLocks noGrp="1"/>
          </p:cNvSpPr>
          <p:nvPr>
            <p:ph idx="1" hasCustomPrompt="1"/>
          </p:nvPr>
        </p:nvSpPr>
        <p:spPr>
          <a:xfrm>
            <a:off x="1020862" y="4272725"/>
            <a:ext cx="1828800"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18" name="Picture Placeholder 4">
            <a:extLst>
              <a:ext uri="{FF2B5EF4-FFF2-40B4-BE49-F238E27FC236}">
                <a16:creationId xmlns:a16="http://schemas.microsoft.com/office/drawing/2014/main" id="{79D8C98D-EEA2-9565-26C6-2CB3C6E6C782}"/>
              </a:ext>
            </a:extLst>
          </p:cNvPr>
          <p:cNvSpPr>
            <a:spLocks noGrp="1"/>
          </p:cNvSpPr>
          <p:nvPr>
            <p:ph type="pic" sz="quarter" idx="24"/>
          </p:nvPr>
        </p:nvSpPr>
        <p:spPr>
          <a:xfrm>
            <a:off x="3558431" y="4272724"/>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19" name="Oval 18">
            <a:extLst>
              <a:ext uri="{FF2B5EF4-FFF2-40B4-BE49-F238E27FC236}">
                <a16:creationId xmlns:a16="http://schemas.microsoft.com/office/drawing/2014/main" id="{9BDF4F68-9302-F159-8BF9-E54BBED25ECD}"/>
              </a:ext>
              <a:ext uri="{C183D7F6-B498-43B3-948B-1728B52AA6E4}">
                <adec:decorative xmlns:adec="http://schemas.microsoft.com/office/drawing/2017/decorative" val="1"/>
              </a:ext>
            </a:extLst>
          </p:cNvPr>
          <p:cNvSpPr/>
          <p:nvPr userDrawn="1"/>
        </p:nvSpPr>
        <p:spPr>
          <a:xfrm>
            <a:off x="3944511"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20" name="Content Placeholder 2">
            <a:extLst>
              <a:ext uri="{FF2B5EF4-FFF2-40B4-BE49-F238E27FC236}">
                <a16:creationId xmlns:a16="http://schemas.microsoft.com/office/drawing/2014/main" id="{2E7F0018-DA3C-2267-B7A6-E933A5DFB5BE}"/>
              </a:ext>
            </a:extLst>
          </p:cNvPr>
          <p:cNvSpPr>
            <a:spLocks noGrp="1"/>
          </p:cNvSpPr>
          <p:nvPr>
            <p:ph idx="25" hasCustomPrompt="1"/>
          </p:nvPr>
        </p:nvSpPr>
        <p:spPr>
          <a:xfrm>
            <a:off x="3101231" y="2074218"/>
            <a:ext cx="1828800"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21" name="Picture Placeholder 4">
            <a:extLst>
              <a:ext uri="{FF2B5EF4-FFF2-40B4-BE49-F238E27FC236}">
                <a16:creationId xmlns:a16="http://schemas.microsoft.com/office/drawing/2014/main" id="{8CA84FA1-666B-8245-4B51-CE22D8F0D5C1}"/>
              </a:ext>
            </a:extLst>
          </p:cNvPr>
          <p:cNvSpPr>
            <a:spLocks noGrp="1"/>
          </p:cNvSpPr>
          <p:nvPr>
            <p:ph type="pic" sz="quarter" idx="26"/>
          </p:nvPr>
        </p:nvSpPr>
        <p:spPr>
          <a:xfrm>
            <a:off x="5638800" y="2988618"/>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22" name="Oval 21">
            <a:extLst>
              <a:ext uri="{FF2B5EF4-FFF2-40B4-BE49-F238E27FC236}">
                <a16:creationId xmlns:a16="http://schemas.microsoft.com/office/drawing/2014/main" id="{007C9264-AB96-BC80-B902-2E12171857AA}"/>
              </a:ext>
              <a:ext uri="{C183D7F6-B498-43B3-948B-1728B52AA6E4}">
                <adec:decorative xmlns:adec="http://schemas.microsoft.com/office/drawing/2017/decorative" val="1"/>
              </a:ext>
            </a:extLst>
          </p:cNvPr>
          <p:cNvSpPr/>
          <p:nvPr userDrawn="1"/>
        </p:nvSpPr>
        <p:spPr>
          <a:xfrm>
            <a:off x="6024880"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23" name="Content Placeholder 2">
            <a:extLst>
              <a:ext uri="{FF2B5EF4-FFF2-40B4-BE49-F238E27FC236}">
                <a16:creationId xmlns:a16="http://schemas.microsoft.com/office/drawing/2014/main" id="{647F7C45-3008-9D25-2961-6D5486B1D12F}"/>
              </a:ext>
            </a:extLst>
          </p:cNvPr>
          <p:cNvSpPr>
            <a:spLocks noGrp="1"/>
          </p:cNvSpPr>
          <p:nvPr>
            <p:ph idx="27" hasCustomPrompt="1"/>
          </p:nvPr>
        </p:nvSpPr>
        <p:spPr>
          <a:xfrm>
            <a:off x="5181600" y="4272725"/>
            <a:ext cx="1828800"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24" name="Picture Placeholder 4">
            <a:extLst>
              <a:ext uri="{FF2B5EF4-FFF2-40B4-BE49-F238E27FC236}">
                <a16:creationId xmlns:a16="http://schemas.microsoft.com/office/drawing/2014/main" id="{34470FFC-E97A-A372-B067-4C5B940BED53}"/>
              </a:ext>
            </a:extLst>
          </p:cNvPr>
          <p:cNvSpPr>
            <a:spLocks noGrp="1"/>
          </p:cNvSpPr>
          <p:nvPr>
            <p:ph type="pic" sz="quarter" idx="28"/>
          </p:nvPr>
        </p:nvSpPr>
        <p:spPr>
          <a:xfrm>
            <a:off x="7719169" y="4272724"/>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25" name="Oval 24">
            <a:extLst>
              <a:ext uri="{FF2B5EF4-FFF2-40B4-BE49-F238E27FC236}">
                <a16:creationId xmlns:a16="http://schemas.microsoft.com/office/drawing/2014/main" id="{E1660366-BDEA-A45B-A850-BD594DB779E3}"/>
              </a:ext>
              <a:ext uri="{C183D7F6-B498-43B3-948B-1728B52AA6E4}">
                <adec:decorative xmlns:adec="http://schemas.microsoft.com/office/drawing/2017/decorative" val="1"/>
              </a:ext>
            </a:extLst>
          </p:cNvPr>
          <p:cNvSpPr/>
          <p:nvPr userDrawn="1"/>
        </p:nvSpPr>
        <p:spPr>
          <a:xfrm>
            <a:off x="8105249"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26" name="Content Placeholder 2">
            <a:extLst>
              <a:ext uri="{FF2B5EF4-FFF2-40B4-BE49-F238E27FC236}">
                <a16:creationId xmlns:a16="http://schemas.microsoft.com/office/drawing/2014/main" id="{F4962BC1-8C07-1CE5-074B-A374BB4888A0}"/>
              </a:ext>
            </a:extLst>
          </p:cNvPr>
          <p:cNvSpPr>
            <a:spLocks noGrp="1"/>
          </p:cNvSpPr>
          <p:nvPr>
            <p:ph idx="29" hasCustomPrompt="1"/>
          </p:nvPr>
        </p:nvSpPr>
        <p:spPr>
          <a:xfrm>
            <a:off x="7261969" y="2074218"/>
            <a:ext cx="1828800"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33" name="Picture Placeholder 4">
            <a:extLst>
              <a:ext uri="{FF2B5EF4-FFF2-40B4-BE49-F238E27FC236}">
                <a16:creationId xmlns:a16="http://schemas.microsoft.com/office/drawing/2014/main" id="{0D5DF17A-A8D8-A3DC-CE2E-C5DBE562B9E7}"/>
              </a:ext>
            </a:extLst>
          </p:cNvPr>
          <p:cNvSpPr>
            <a:spLocks noGrp="1"/>
          </p:cNvSpPr>
          <p:nvPr>
            <p:ph type="pic" sz="quarter" idx="32"/>
          </p:nvPr>
        </p:nvSpPr>
        <p:spPr>
          <a:xfrm>
            <a:off x="9799538" y="2988618"/>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34" name="Oval 33">
            <a:extLst>
              <a:ext uri="{FF2B5EF4-FFF2-40B4-BE49-F238E27FC236}">
                <a16:creationId xmlns:a16="http://schemas.microsoft.com/office/drawing/2014/main" id="{CC20E779-26AD-547C-9905-81A332537481}"/>
              </a:ext>
              <a:ext uri="{C183D7F6-B498-43B3-948B-1728B52AA6E4}">
                <adec:decorative xmlns:adec="http://schemas.microsoft.com/office/drawing/2017/decorative" val="1"/>
              </a:ext>
            </a:extLst>
          </p:cNvPr>
          <p:cNvSpPr/>
          <p:nvPr userDrawn="1"/>
        </p:nvSpPr>
        <p:spPr>
          <a:xfrm>
            <a:off x="10185618"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35" name="Content Placeholder 2">
            <a:extLst>
              <a:ext uri="{FF2B5EF4-FFF2-40B4-BE49-F238E27FC236}">
                <a16:creationId xmlns:a16="http://schemas.microsoft.com/office/drawing/2014/main" id="{8916D30B-F98C-FFE0-26B6-9839BE985F00}"/>
              </a:ext>
            </a:extLst>
          </p:cNvPr>
          <p:cNvSpPr>
            <a:spLocks noGrp="1"/>
          </p:cNvSpPr>
          <p:nvPr>
            <p:ph idx="33" hasCustomPrompt="1"/>
          </p:nvPr>
        </p:nvSpPr>
        <p:spPr>
          <a:xfrm>
            <a:off x="9342339" y="4272725"/>
            <a:ext cx="1828800"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Tree>
    <p:extLst>
      <p:ext uri="{BB962C8B-B14F-4D97-AF65-F5344CB8AC3E}">
        <p14:creationId xmlns:p14="http://schemas.microsoft.com/office/powerpoint/2010/main" val="2781852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lvl1pPr>
              <a:defRPr>
                <a:solidFill>
                  <a:srgbClr val="6B6C6C"/>
                </a:solidFill>
              </a:defRPr>
            </a:lvl1pPr>
          </a:lstStyle>
          <a:p>
            <a:r>
              <a:rPr lang="en-US"/>
              <a:t>Title Goes Here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0" name="Table Placeholder 9">
            <a:extLst>
              <a:ext uri="{FF2B5EF4-FFF2-40B4-BE49-F238E27FC236}">
                <a16:creationId xmlns:a16="http://schemas.microsoft.com/office/drawing/2014/main" id="{DFE2B180-8E88-EAD8-B290-B737A247E2F6}"/>
              </a:ext>
            </a:extLst>
          </p:cNvPr>
          <p:cNvSpPr>
            <a:spLocks noGrp="1"/>
          </p:cNvSpPr>
          <p:nvPr>
            <p:ph type="tbl" sz="quarter" idx="13"/>
          </p:nvPr>
        </p:nvSpPr>
        <p:spPr>
          <a:xfrm>
            <a:off x="653141" y="2074217"/>
            <a:ext cx="10515599" cy="4015453"/>
          </a:xfrm>
        </p:spPr>
        <p:txBody>
          <a:bodyPr/>
          <a:lstStyle/>
          <a:p>
            <a:r>
              <a:rPr lang="en-US"/>
              <a:t>Click icon to add table</a:t>
            </a:r>
          </a:p>
        </p:txBody>
      </p:sp>
    </p:spTree>
    <p:extLst>
      <p:ext uri="{BB962C8B-B14F-4D97-AF65-F5344CB8AC3E}">
        <p14:creationId xmlns:p14="http://schemas.microsoft.com/office/powerpoint/2010/main" val="2073352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3275479"/>
            <a:ext cx="5441197" cy="2428368"/>
          </a:xfrm>
        </p:spPr>
        <p:txBody>
          <a:bodyPr>
            <a:normAutofit/>
          </a:bodyPr>
          <a:lstStyle>
            <a:lvl1pPr marL="0" indent="0">
              <a:buNone/>
              <a:defRPr sz="240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chemeClr val="bg1">
                    <a:lumMod val="50000"/>
                  </a:schemeClr>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1653762"/>
            <a:ext cx="5441196" cy="1325563"/>
          </a:xfrm>
        </p:spPr>
        <p:txBody>
          <a:bodyPr anchor="t"/>
          <a:lstStyle>
            <a:lvl1pPr>
              <a:defRPr>
                <a:solidFill>
                  <a:srgbClr val="6B6C6C"/>
                </a:solidFill>
              </a:defRPr>
            </a:lvl1pPr>
          </a:lstStyle>
          <a:p>
            <a:r>
              <a:rPr lang="en-US"/>
              <a:t>Click to edit </a:t>
            </a:r>
            <a:br>
              <a:rPr lang="en-US"/>
            </a:br>
            <a:r>
              <a:rPr lang="en-US"/>
              <a:t>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11390948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2025483"/>
            <a:ext cx="5441197" cy="4121921"/>
          </a:xfrm>
        </p:spPr>
        <p:txBody>
          <a:bodyPr>
            <a:normAutofit/>
          </a:bodyPr>
          <a:lstStyle>
            <a:lvl1pPr marL="0" indent="0">
              <a:buNone/>
              <a:defRPr sz="240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cxnSp>
        <p:nvCxnSpPr>
          <p:cNvPr id="14" name="Straight Connector 13">
            <a:extLst>
              <a:ext uri="{FF2B5EF4-FFF2-40B4-BE49-F238E27FC236}">
                <a16:creationId xmlns:a16="http://schemas.microsoft.com/office/drawing/2014/main" id="{7BC3CEE6-576D-4A25-8B6C-C2373DA1C88A}"/>
              </a:ext>
              <a:ext uri="{C183D7F6-B498-43B3-948B-1728B52AA6E4}">
                <adec:decorative xmlns:adec="http://schemas.microsoft.com/office/drawing/2017/decorative" val="1"/>
              </a:ext>
            </a:extLst>
          </p:cNvPr>
          <p:cNvCxnSpPr>
            <a:cxnSpLocks/>
          </p:cNvCxnSpPr>
          <p:nvPr userDrawn="1"/>
        </p:nvCxnSpPr>
        <p:spPr>
          <a:xfrm>
            <a:off x="5421123" y="1772399"/>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chemeClr val="bg1">
                    <a:lumMod val="50000"/>
                  </a:schemeClr>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403767"/>
            <a:ext cx="5441196" cy="1325563"/>
          </a:xfrm>
        </p:spPr>
        <p:txBody>
          <a:bodyPr anchor="t"/>
          <a:lstStyle>
            <a:lvl1pPr>
              <a:defRPr>
                <a:solidFill>
                  <a:srgbClr val="6B6C6C"/>
                </a:solidFill>
              </a:defRPr>
            </a:lvl1pPr>
          </a:lstStyle>
          <a:p>
            <a:r>
              <a:rPr lang="en-US"/>
              <a:t>Click to edit </a:t>
            </a:r>
            <a:br>
              <a:rPr lang="en-US"/>
            </a:br>
            <a:r>
              <a:rPr lang="en-US"/>
              <a:t>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4138946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Content 1 - Gener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p>
            <a:r>
              <a:rPr lang="en-US"/>
              <a:t>Click to edit master page title</a:t>
            </a:r>
          </a:p>
        </p:txBody>
      </p:sp>
      <p:sp>
        <p:nvSpPr>
          <p:cNvPr id="3" name="Content Placeholder 2">
            <a:extLst>
              <a:ext uri="{FF2B5EF4-FFF2-40B4-BE49-F238E27FC236}">
                <a16:creationId xmlns:a16="http://schemas.microsoft.com/office/drawing/2014/main" id="{65092BB6-0EC3-47A0-964A-91B4EAB22C4B}"/>
              </a:ext>
            </a:extLst>
          </p:cNvPr>
          <p:cNvSpPr>
            <a:spLocks noGrp="1"/>
          </p:cNvSpPr>
          <p:nvPr>
            <p:ph idx="1" hasCustomPrompt="1"/>
          </p:nvPr>
        </p:nvSpPr>
        <p:spPr>
          <a:xfrm>
            <a:off x="653143" y="2074421"/>
            <a:ext cx="10515600" cy="4015454"/>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ext Placeholder 2">
            <a:extLst>
              <a:ext uri="{FF2B5EF4-FFF2-40B4-BE49-F238E27FC236}">
                <a16:creationId xmlns:a16="http://schemas.microsoft.com/office/drawing/2014/main" id="{4E70CEAA-8573-9E1B-D8BA-928C93224FEF}"/>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Tree>
    <p:extLst>
      <p:ext uri="{BB962C8B-B14F-4D97-AF65-F5344CB8AC3E}">
        <p14:creationId xmlns:p14="http://schemas.microsoft.com/office/powerpoint/2010/main" val="3341450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3F5652-5F8D-4F3B-BE45-6F2FE0F564A8}"/>
              </a:ext>
            </a:extLst>
          </p:cNvPr>
          <p:cNvSpPr>
            <a:spLocks noGrp="1"/>
          </p:cNvSpPr>
          <p:nvPr>
            <p:ph type="ftr" sz="quarter" idx="11"/>
          </p:nvPr>
        </p:nvSpPr>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27FDEF2A-FDC4-461B-A64A-242E9A04A071}"/>
              </a:ext>
            </a:extLst>
          </p:cNvPr>
          <p:cNvSpPr>
            <a:spLocks noGrp="1"/>
          </p:cNvSpPr>
          <p:nvPr>
            <p:ph type="sldNum" sz="quarter" idx="12"/>
          </p:nvPr>
        </p:nvSpPr>
        <p:spPr/>
        <p:txBody>
          <a:bodyPr/>
          <a:lstStyle/>
          <a:p>
            <a:fld id="{DFA4CD3D-26C8-47FF-8D13-9B32BAAB4735}" type="slidenum">
              <a:rPr lang="en-US" smtClean="0"/>
              <a:t>‹#›</a:t>
            </a:fld>
            <a:endParaRPr lang="en-US"/>
          </a:p>
        </p:txBody>
      </p:sp>
    </p:spTree>
    <p:extLst>
      <p:ext uri="{BB962C8B-B14F-4D97-AF65-F5344CB8AC3E}">
        <p14:creationId xmlns:p14="http://schemas.microsoft.com/office/powerpoint/2010/main" val="1436713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sources and referen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lvl1pPr>
              <a:defRPr>
                <a:solidFill>
                  <a:srgbClr val="6B6C6C"/>
                </a:solidFill>
              </a:defRPr>
            </a:lvl1pPr>
          </a:lstStyle>
          <a:p>
            <a:r>
              <a:rPr lang="en-US"/>
              <a:t>Resources and References</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4" name="Content Placeholder 2">
            <a:extLst>
              <a:ext uri="{FF2B5EF4-FFF2-40B4-BE49-F238E27FC236}">
                <a16:creationId xmlns:a16="http://schemas.microsoft.com/office/drawing/2014/main" id="{9EB26BBD-A6B0-7DEB-ACA6-60825909FFA2}"/>
              </a:ext>
            </a:extLst>
          </p:cNvPr>
          <p:cNvSpPr>
            <a:spLocks noGrp="1"/>
          </p:cNvSpPr>
          <p:nvPr>
            <p:ph idx="1" hasCustomPrompt="1"/>
          </p:nvPr>
        </p:nvSpPr>
        <p:spPr>
          <a:xfrm>
            <a:off x="2360883" y="4272725"/>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18" name="Picture Placeholder 4">
            <a:extLst>
              <a:ext uri="{FF2B5EF4-FFF2-40B4-BE49-F238E27FC236}">
                <a16:creationId xmlns:a16="http://schemas.microsoft.com/office/drawing/2014/main" id="{79D8C98D-EEA2-9565-26C6-2CB3C6E6C782}"/>
              </a:ext>
            </a:extLst>
          </p:cNvPr>
          <p:cNvSpPr>
            <a:spLocks noGrp="1"/>
          </p:cNvSpPr>
          <p:nvPr>
            <p:ph type="pic" sz="quarter" idx="24"/>
          </p:nvPr>
        </p:nvSpPr>
        <p:spPr>
          <a:xfrm>
            <a:off x="1020862" y="4272725"/>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20" name="Content Placeholder 2">
            <a:extLst>
              <a:ext uri="{FF2B5EF4-FFF2-40B4-BE49-F238E27FC236}">
                <a16:creationId xmlns:a16="http://schemas.microsoft.com/office/drawing/2014/main" id="{2E7F0018-DA3C-2267-B7A6-E933A5DFB5BE}"/>
              </a:ext>
            </a:extLst>
          </p:cNvPr>
          <p:cNvSpPr>
            <a:spLocks noGrp="1"/>
          </p:cNvSpPr>
          <p:nvPr>
            <p:ph idx="25" hasCustomPrompt="1"/>
          </p:nvPr>
        </p:nvSpPr>
        <p:spPr>
          <a:xfrm>
            <a:off x="2360883" y="2074218"/>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21" name="Picture Placeholder 4">
            <a:extLst>
              <a:ext uri="{FF2B5EF4-FFF2-40B4-BE49-F238E27FC236}">
                <a16:creationId xmlns:a16="http://schemas.microsoft.com/office/drawing/2014/main" id="{8CA84FA1-666B-8245-4B51-CE22D8F0D5C1}"/>
              </a:ext>
            </a:extLst>
          </p:cNvPr>
          <p:cNvSpPr>
            <a:spLocks noGrp="1"/>
          </p:cNvSpPr>
          <p:nvPr>
            <p:ph type="pic" sz="quarter" idx="26"/>
          </p:nvPr>
        </p:nvSpPr>
        <p:spPr>
          <a:xfrm>
            <a:off x="1020862" y="2074218"/>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3" name="Content Placeholder 2">
            <a:extLst>
              <a:ext uri="{FF2B5EF4-FFF2-40B4-BE49-F238E27FC236}">
                <a16:creationId xmlns:a16="http://schemas.microsoft.com/office/drawing/2014/main" id="{F4598365-8F55-EF19-14A1-F47CDC836397}"/>
              </a:ext>
            </a:extLst>
          </p:cNvPr>
          <p:cNvSpPr>
            <a:spLocks noGrp="1"/>
          </p:cNvSpPr>
          <p:nvPr>
            <p:ph idx="34" hasCustomPrompt="1"/>
          </p:nvPr>
        </p:nvSpPr>
        <p:spPr>
          <a:xfrm>
            <a:off x="7719171" y="4272725"/>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7" name="Picture Placeholder 4">
            <a:extLst>
              <a:ext uri="{FF2B5EF4-FFF2-40B4-BE49-F238E27FC236}">
                <a16:creationId xmlns:a16="http://schemas.microsoft.com/office/drawing/2014/main" id="{278BC4CA-43EF-B960-802B-FDD06D6E6DC8}"/>
              </a:ext>
            </a:extLst>
          </p:cNvPr>
          <p:cNvSpPr>
            <a:spLocks noGrp="1"/>
          </p:cNvSpPr>
          <p:nvPr>
            <p:ph type="pic" sz="quarter" idx="35"/>
          </p:nvPr>
        </p:nvSpPr>
        <p:spPr>
          <a:xfrm>
            <a:off x="6238473" y="4272725"/>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9" name="Content Placeholder 2">
            <a:extLst>
              <a:ext uri="{FF2B5EF4-FFF2-40B4-BE49-F238E27FC236}">
                <a16:creationId xmlns:a16="http://schemas.microsoft.com/office/drawing/2014/main" id="{BC89536D-AE09-8401-3DCA-D7A7AB1D39B4}"/>
              </a:ext>
            </a:extLst>
          </p:cNvPr>
          <p:cNvSpPr>
            <a:spLocks noGrp="1"/>
          </p:cNvSpPr>
          <p:nvPr>
            <p:ph idx="36" hasCustomPrompt="1"/>
          </p:nvPr>
        </p:nvSpPr>
        <p:spPr>
          <a:xfrm>
            <a:off x="7719171" y="2074218"/>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10" name="Picture Placeholder 4">
            <a:extLst>
              <a:ext uri="{FF2B5EF4-FFF2-40B4-BE49-F238E27FC236}">
                <a16:creationId xmlns:a16="http://schemas.microsoft.com/office/drawing/2014/main" id="{6920A4EC-5D76-AC91-E51A-E40D45FB1682}"/>
              </a:ext>
            </a:extLst>
          </p:cNvPr>
          <p:cNvSpPr>
            <a:spLocks noGrp="1"/>
          </p:cNvSpPr>
          <p:nvPr>
            <p:ph type="pic" sz="quarter" idx="37"/>
          </p:nvPr>
        </p:nvSpPr>
        <p:spPr>
          <a:xfrm>
            <a:off x="6238473" y="2074218"/>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Tree>
    <p:extLst>
      <p:ext uri="{BB962C8B-B14F-4D97-AF65-F5344CB8AC3E}">
        <p14:creationId xmlns:p14="http://schemas.microsoft.com/office/powerpoint/2010/main" val="3348603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 question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3F5652-5F8D-4F3B-BE45-6F2FE0F564A8}"/>
              </a:ext>
            </a:extLst>
          </p:cNvPr>
          <p:cNvSpPr>
            <a:spLocks noGrp="1"/>
          </p:cNvSpPr>
          <p:nvPr>
            <p:ph type="ftr" sz="quarter" idx="11"/>
          </p:nvPr>
        </p:nvSpPr>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27FDEF2A-FDC4-461B-A64A-242E9A04A071}"/>
              </a:ext>
            </a:extLst>
          </p:cNvPr>
          <p:cNvSpPr>
            <a:spLocks noGrp="1"/>
          </p:cNvSpPr>
          <p:nvPr>
            <p:ph type="sldNum" sz="quarter" idx="12"/>
          </p:nvPr>
        </p:nvSpPr>
        <p:spPr/>
        <p:txBody>
          <a:bodyPr/>
          <a:lstStyle/>
          <a:p>
            <a:fld id="{DFA4CD3D-26C8-47FF-8D13-9B32BAAB4735}" type="slidenum">
              <a:rPr lang="en-US" smtClean="0"/>
              <a:t>‹#›</a:t>
            </a:fld>
            <a:endParaRPr lang="en-US"/>
          </a:p>
        </p:txBody>
      </p:sp>
      <p:pic>
        <p:nvPicPr>
          <p:cNvPr id="33" name="Picture Placeholder 10">
            <a:extLst>
              <a:ext uri="{FF2B5EF4-FFF2-40B4-BE49-F238E27FC236}">
                <a16:creationId xmlns:a16="http://schemas.microsoft.com/office/drawing/2014/main" id="{D1760D12-1A7A-573A-BDEC-C2C6302F06EC}"/>
              </a:ext>
            </a:extLst>
          </p:cNvPr>
          <p:cNvPicPr>
            <a:picLocks noChangeAspect="1"/>
          </p:cNvPicPr>
          <p:nvPr userDrawn="1"/>
        </p:nvPicPr>
        <p:blipFill>
          <a:blip r:embed="rId2">
            <a:extLst>
              <a:ext uri="{28A0092B-C50C-407E-A947-70E740481C1C}">
                <a14:useLocalDpi xmlns:a14="http://schemas.microsoft.com/office/drawing/2010/main" val="0"/>
              </a:ext>
            </a:extLst>
          </a:blip>
          <a:srcRect t="2059" b="2059"/>
          <a:stretch/>
        </p:blipFill>
        <p:spPr>
          <a:xfrm>
            <a:off x="0" y="0"/>
            <a:ext cx="3429000" cy="2194560"/>
          </a:xfrm>
          <a:prstGeom prst="rect">
            <a:avLst/>
          </a:prstGeom>
        </p:spPr>
      </p:pic>
      <p:pic>
        <p:nvPicPr>
          <p:cNvPr id="34" name="Picture Placeholder 14" descr="Professor Beth Black works with Zaria Ragler. GE Bookend Launch Seminar in Enarson Hall with professor Beth Black, Undergraduate Engagement Librarian.">
            <a:extLst>
              <a:ext uri="{FF2B5EF4-FFF2-40B4-BE49-F238E27FC236}">
                <a16:creationId xmlns:a16="http://schemas.microsoft.com/office/drawing/2014/main" id="{35AA0B7A-952B-433C-438B-E6956EDA089E}"/>
              </a:ext>
            </a:extLst>
          </p:cNvPr>
          <p:cNvPicPr>
            <a:picLocks noChangeAspect="1"/>
          </p:cNvPicPr>
          <p:nvPr userDrawn="1"/>
        </p:nvPicPr>
        <p:blipFill>
          <a:blip r:embed="rId3">
            <a:extLst>
              <a:ext uri="{28A0092B-C50C-407E-A947-70E740481C1C}">
                <a14:useLocalDpi xmlns:a14="http://schemas.microsoft.com/office/drawing/2010/main" val="0"/>
              </a:ext>
            </a:extLst>
          </a:blip>
          <a:srcRect t="2043" b="2043"/>
          <a:stretch>
            <a:fillRect/>
          </a:stretch>
        </p:blipFill>
        <p:spPr>
          <a:xfrm>
            <a:off x="0" y="4663440"/>
            <a:ext cx="3429000" cy="2194560"/>
          </a:xfrm>
          <a:prstGeom prst="rect">
            <a:avLst/>
          </a:prstGeom>
        </p:spPr>
      </p:pic>
      <p:pic>
        <p:nvPicPr>
          <p:cNvPr id="35" name="Picture Placeholder 12">
            <a:extLst>
              <a:ext uri="{FF2B5EF4-FFF2-40B4-BE49-F238E27FC236}">
                <a16:creationId xmlns:a16="http://schemas.microsoft.com/office/drawing/2014/main" id="{9D178B69-7D08-8E19-1D24-C9887F6749A4}"/>
              </a:ext>
            </a:extLst>
          </p:cNvPr>
          <p:cNvPicPr>
            <a:picLocks noChangeAspect="1"/>
          </p:cNvPicPr>
          <p:nvPr userDrawn="1"/>
        </p:nvPicPr>
        <p:blipFill>
          <a:blip r:embed="rId4">
            <a:extLst>
              <a:ext uri="{28A0092B-C50C-407E-A947-70E740481C1C}">
                <a14:useLocalDpi xmlns:a14="http://schemas.microsoft.com/office/drawing/2010/main" val="0"/>
              </a:ext>
            </a:extLst>
          </a:blip>
          <a:srcRect t="1941" b="1941"/>
          <a:stretch/>
        </p:blipFill>
        <p:spPr>
          <a:xfrm>
            <a:off x="0" y="2331720"/>
            <a:ext cx="3429000" cy="2194560"/>
          </a:xfrm>
          <a:prstGeom prst="rect">
            <a:avLst/>
          </a:prstGeom>
        </p:spPr>
      </p:pic>
      <p:sp>
        <p:nvSpPr>
          <p:cNvPr id="38" name="Text Placeholder 37">
            <a:extLst>
              <a:ext uri="{FF2B5EF4-FFF2-40B4-BE49-F238E27FC236}">
                <a16:creationId xmlns:a16="http://schemas.microsoft.com/office/drawing/2014/main" id="{0B7A73A7-F0F3-9AC5-6AFC-6DB9BD74D760}"/>
              </a:ext>
            </a:extLst>
          </p:cNvPr>
          <p:cNvSpPr>
            <a:spLocks noGrp="1"/>
          </p:cNvSpPr>
          <p:nvPr>
            <p:ph type="body" sz="quarter" idx="21" hasCustomPrompt="1"/>
          </p:nvPr>
        </p:nvSpPr>
        <p:spPr>
          <a:xfrm>
            <a:off x="3850383" y="4538433"/>
            <a:ext cx="2326640" cy="414868"/>
          </a:xfrm>
        </p:spPr>
        <p:txBody>
          <a:bodyPr/>
          <a:lstStyle>
            <a:lvl1pPr>
              <a:defRPr>
                <a:solidFill>
                  <a:srgbClr val="BA0C2F"/>
                </a:solidFill>
              </a:defRPr>
            </a:lvl1pPr>
          </a:lstStyle>
          <a:p>
            <a:pPr lvl="0"/>
            <a:r>
              <a:rPr lang="en-US"/>
              <a:t>Thank You!</a:t>
            </a:r>
          </a:p>
        </p:txBody>
      </p:sp>
      <p:sp>
        <p:nvSpPr>
          <p:cNvPr id="40" name="Right Triangle 39">
            <a:extLst>
              <a:ext uri="{FF2B5EF4-FFF2-40B4-BE49-F238E27FC236}">
                <a16:creationId xmlns:a16="http://schemas.microsoft.com/office/drawing/2014/main" id="{4ED4B7E4-064F-A4EB-2870-0DAC4884FA26}"/>
              </a:ext>
            </a:extLst>
          </p:cNvPr>
          <p:cNvSpPr/>
          <p:nvPr userDrawn="1"/>
        </p:nvSpPr>
        <p:spPr>
          <a:xfrm rot="16200000">
            <a:off x="2052320" y="5481320"/>
            <a:ext cx="1376680" cy="137668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9" name="TextBox 8">
            <a:extLst>
              <a:ext uri="{FF2B5EF4-FFF2-40B4-BE49-F238E27FC236}">
                <a16:creationId xmlns:a16="http://schemas.microsoft.com/office/drawing/2014/main" id="{2410156A-8201-C872-24ED-4A4E8DD8975A}"/>
              </a:ext>
            </a:extLst>
          </p:cNvPr>
          <p:cNvSpPr txBox="1"/>
          <p:nvPr userDrawn="1"/>
        </p:nvSpPr>
        <p:spPr>
          <a:xfrm>
            <a:off x="3850383" y="5065305"/>
            <a:ext cx="8025767" cy="1231106"/>
          </a:xfrm>
          <a:prstGeom prst="rect">
            <a:avLst/>
          </a:prstGeom>
          <a:noFill/>
        </p:spPr>
        <p:txBody>
          <a:bodyPr wrap="square">
            <a:spAutoFit/>
          </a:bodyPr>
          <a:lstStyle/>
          <a:p>
            <a:pPr lvl="0">
              <a:lnSpc>
                <a:spcPct val="100000"/>
              </a:lnSpc>
            </a:pPr>
            <a:r>
              <a:rPr lang="en-US" sz="1800" b="1" i="0" baseline="0">
                <a:solidFill>
                  <a:srgbClr val="6B6C6C"/>
                </a:solidFill>
                <a:latin typeface="Buckeye Sans 2" pitchFamily="2" charset="77"/>
              </a:rPr>
              <a:t>The Michael V. Drake Institute for Teaching and Learning</a:t>
            </a:r>
          </a:p>
          <a:p>
            <a:pPr lvl="0">
              <a:lnSpc>
                <a:spcPct val="100000"/>
              </a:lnSpc>
            </a:pPr>
            <a:r>
              <a:rPr lang="en-US" sz="1800" b="0" i="0" baseline="0">
                <a:solidFill>
                  <a:srgbClr val="6B6C6C"/>
                </a:solidFill>
                <a:latin typeface="Buckeye Sans 2" pitchFamily="2" charset="77"/>
              </a:rPr>
              <a:t>4138 Smith Laboratory • 174 W. 18th Ave. • Columbus, OH 43210</a:t>
            </a:r>
          </a:p>
          <a:p>
            <a:pPr lvl="0">
              <a:lnSpc>
                <a:spcPct val="100000"/>
              </a:lnSpc>
            </a:pPr>
            <a:r>
              <a:rPr lang="en-US" sz="1800" b="0" i="0">
                <a:solidFill>
                  <a:srgbClr val="6B6C6C"/>
                </a:solidFill>
                <a:latin typeface="Buckeye Sans 2" pitchFamily="2" charset="77"/>
              </a:rPr>
              <a:t>614-292-3644</a:t>
            </a:r>
          </a:p>
          <a:p>
            <a:pPr lvl="0">
              <a:lnSpc>
                <a:spcPct val="100000"/>
              </a:lnSpc>
            </a:pPr>
            <a:r>
              <a:rPr lang="en-US" sz="1800" b="0" i="0" err="1">
                <a:solidFill>
                  <a:srgbClr val="BA0C2F"/>
                </a:solidFill>
                <a:latin typeface="Buckeye Sans 2" pitchFamily="2" charset="77"/>
              </a:rPr>
              <a:t>drakeinstitute@osu.edu</a:t>
            </a:r>
            <a:endParaRPr lang="en-US" sz="1800" b="0" i="0">
              <a:solidFill>
                <a:srgbClr val="BA0C2F"/>
              </a:solidFill>
              <a:latin typeface="Buckeye Sans 2" pitchFamily="2" charset="77"/>
            </a:endParaRPr>
          </a:p>
        </p:txBody>
      </p:sp>
      <p:sp>
        <p:nvSpPr>
          <p:cNvPr id="6" name="TextBox 5">
            <a:extLst>
              <a:ext uri="{FF2B5EF4-FFF2-40B4-BE49-F238E27FC236}">
                <a16:creationId xmlns:a16="http://schemas.microsoft.com/office/drawing/2014/main" id="{35E8FC87-2F50-BFB7-EA63-DF47DD502BA5}"/>
              </a:ext>
            </a:extLst>
          </p:cNvPr>
          <p:cNvSpPr txBox="1"/>
          <p:nvPr userDrawn="1"/>
        </p:nvSpPr>
        <p:spPr>
          <a:xfrm>
            <a:off x="3769360" y="561589"/>
            <a:ext cx="3285678" cy="718658"/>
          </a:xfrm>
          <a:prstGeom prst="rect">
            <a:avLst/>
          </a:prstGeom>
          <a:noFill/>
        </p:spPr>
        <p:txBody>
          <a:bodyPr wrap="square">
            <a:spAutoFit/>
          </a:bodyPr>
          <a:lstStyle/>
          <a:p>
            <a:pPr lvl="0">
              <a:lnSpc>
                <a:spcPct val="90000"/>
              </a:lnSpc>
            </a:pPr>
            <a:r>
              <a:rPr lang="en-US" sz="4400" b="1" i="0">
                <a:solidFill>
                  <a:srgbClr val="6B6C6C"/>
                </a:solidFill>
                <a:latin typeface="Buckeye Serif 2 Black" pitchFamily="2" charset="77"/>
                <a:ea typeface="Buckeye Serif 2 Black" pitchFamily="2" charset="77"/>
              </a:rPr>
              <a:t>Questions?</a:t>
            </a:r>
            <a:endParaRPr lang="en-US" sz="1600" b="1" i="0">
              <a:solidFill>
                <a:srgbClr val="6B6C6C"/>
              </a:solidFill>
              <a:latin typeface="Buckeye Serif 2 Black" pitchFamily="2" charset="77"/>
              <a:ea typeface="Buckeye Serif 2 Black" pitchFamily="2" charset="77"/>
            </a:endParaRPr>
          </a:p>
        </p:txBody>
      </p:sp>
    </p:spTree>
    <p:extLst>
      <p:ext uri="{BB962C8B-B14F-4D97-AF65-F5344CB8AC3E}">
        <p14:creationId xmlns:p14="http://schemas.microsoft.com/office/powerpoint/2010/main" val="22976400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Content 1 - Gener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p>
            <a:r>
              <a:rPr lang="en-US"/>
              <a:t>Click to edit master page title</a:t>
            </a:r>
          </a:p>
        </p:txBody>
      </p:sp>
      <p:sp>
        <p:nvSpPr>
          <p:cNvPr id="3" name="Content Placeholder 2">
            <a:extLst>
              <a:ext uri="{FF2B5EF4-FFF2-40B4-BE49-F238E27FC236}">
                <a16:creationId xmlns:a16="http://schemas.microsoft.com/office/drawing/2014/main" id="{65092BB6-0EC3-47A0-964A-91B4EAB22C4B}"/>
              </a:ext>
            </a:extLst>
          </p:cNvPr>
          <p:cNvSpPr>
            <a:spLocks noGrp="1"/>
          </p:cNvSpPr>
          <p:nvPr>
            <p:ph idx="1" hasCustomPrompt="1"/>
          </p:nvPr>
        </p:nvSpPr>
        <p:spPr>
          <a:xfrm>
            <a:off x="653143" y="2074421"/>
            <a:ext cx="10515600" cy="4015454"/>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ext Placeholder 2">
            <a:extLst>
              <a:ext uri="{FF2B5EF4-FFF2-40B4-BE49-F238E27FC236}">
                <a16:creationId xmlns:a16="http://schemas.microsoft.com/office/drawing/2014/main" id="{4E70CEAA-8573-9E1B-D8BA-928C93224FEF}"/>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Tree>
    <p:extLst>
      <p:ext uri="{BB962C8B-B14F-4D97-AF65-F5344CB8AC3E}">
        <p14:creationId xmlns:p14="http://schemas.microsoft.com/office/powerpoint/2010/main" val="3017334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ree facilitator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1" name="Straight Connector 10">
            <a:extLst>
              <a:ext uri="{FF2B5EF4-FFF2-40B4-BE49-F238E27FC236}">
                <a16:creationId xmlns:a16="http://schemas.microsoft.com/office/drawing/2014/main" id="{F978A9C5-0FEF-4CDF-8E0D-77B2B3787EB1}"/>
              </a:ext>
              <a:ext uri="{C183D7F6-B498-43B3-948B-1728B52AA6E4}">
                <adec:decorative xmlns:adec="http://schemas.microsoft.com/office/drawing/2017/decorative" val="1"/>
              </a:ext>
            </a:extLst>
          </p:cNvPr>
          <p:cNvCxnSpPr>
            <a:cxnSpLocks/>
          </p:cNvCxnSpPr>
          <p:nvPr userDrawn="1"/>
        </p:nvCxnSpPr>
        <p:spPr>
          <a:xfrm>
            <a:off x="2256614" y="5050775"/>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954628" y="5196061"/>
            <a:ext cx="32004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954621" y="1978399"/>
            <a:ext cx="3200400" cy="2921534"/>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1"/>
            <a:r>
              <a:rPr lang="en-US"/>
              <a:t>Second level</a:t>
            </a:r>
          </a:p>
        </p:txBody>
      </p:sp>
      <p:cxnSp>
        <p:nvCxnSpPr>
          <p:cNvPr id="18" name="Straight Connector 17">
            <a:extLst>
              <a:ext uri="{FF2B5EF4-FFF2-40B4-BE49-F238E27FC236}">
                <a16:creationId xmlns:a16="http://schemas.microsoft.com/office/drawing/2014/main" id="{5F2A72AE-B0BA-451A-A298-6F08D46BE149}"/>
              </a:ext>
              <a:ext uri="{C183D7F6-B498-43B3-948B-1728B52AA6E4}">
                <adec:decorative xmlns:adec="http://schemas.microsoft.com/office/drawing/2017/decorative" val="1"/>
              </a:ext>
            </a:extLst>
          </p:cNvPr>
          <p:cNvCxnSpPr>
            <a:cxnSpLocks/>
          </p:cNvCxnSpPr>
          <p:nvPr userDrawn="1"/>
        </p:nvCxnSpPr>
        <p:spPr>
          <a:xfrm>
            <a:off x="5859224" y="5050775"/>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500670" y="1978405"/>
            <a:ext cx="3200400" cy="2921534"/>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1"/>
            <a:r>
              <a:rPr lang="en-US"/>
              <a:t>Second level</a:t>
            </a:r>
          </a:p>
        </p:txBody>
      </p: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9414693" y="5050775"/>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8046712" y="1978405"/>
            <a:ext cx="3200400" cy="2921534"/>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1"/>
            <a:r>
              <a:rPr lang="en-US"/>
              <a:t>Second level</a:t>
            </a:r>
          </a:p>
        </p:txBody>
      </p:sp>
      <p:sp>
        <p:nvSpPr>
          <p:cNvPr id="3" name="Text Placeholder 4">
            <a:extLst>
              <a:ext uri="{FF2B5EF4-FFF2-40B4-BE49-F238E27FC236}">
                <a16:creationId xmlns:a16="http://schemas.microsoft.com/office/drawing/2014/main" id="{40B557A1-0D21-B372-0A20-7316791A0AD7}"/>
              </a:ext>
            </a:extLst>
          </p:cNvPr>
          <p:cNvSpPr>
            <a:spLocks noGrp="1"/>
          </p:cNvSpPr>
          <p:nvPr>
            <p:ph type="body" sz="quarter" idx="29" hasCustomPrompt="1"/>
          </p:nvPr>
        </p:nvSpPr>
        <p:spPr>
          <a:xfrm>
            <a:off x="954628" y="5419805"/>
            <a:ext cx="32004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4" name="Text Placeholder 4">
            <a:extLst>
              <a:ext uri="{FF2B5EF4-FFF2-40B4-BE49-F238E27FC236}">
                <a16:creationId xmlns:a16="http://schemas.microsoft.com/office/drawing/2014/main" id="{111D34CF-EF8E-84CD-B1EC-B1189A495FC7}"/>
              </a:ext>
            </a:extLst>
          </p:cNvPr>
          <p:cNvSpPr>
            <a:spLocks noGrp="1"/>
          </p:cNvSpPr>
          <p:nvPr>
            <p:ph type="body" sz="quarter" idx="30" hasCustomPrompt="1"/>
          </p:nvPr>
        </p:nvSpPr>
        <p:spPr>
          <a:xfrm>
            <a:off x="4500670" y="5196061"/>
            <a:ext cx="32004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7" name="Text Placeholder 4">
            <a:extLst>
              <a:ext uri="{FF2B5EF4-FFF2-40B4-BE49-F238E27FC236}">
                <a16:creationId xmlns:a16="http://schemas.microsoft.com/office/drawing/2014/main" id="{05F5C7B5-F899-C058-018B-524BCF75E83C}"/>
              </a:ext>
            </a:extLst>
          </p:cNvPr>
          <p:cNvSpPr>
            <a:spLocks noGrp="1"/>
          </p:cNvSpPr>
          <p:nvPr>
            <p:ph type="body" sz="quarter" idx="31" hasCustomPrompt="1"/>
          </p:nvPr>
        </p:nvSpPr>
        <p:spPr>
          <a:xfrm>
            <a:off x="4500670" y="5419805"/>
            <a:ext cx="32004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9" name="Text Placeholder 4">
            <a:extLst>
              <a:ext uri="{FF2B5EF4-FFF2-40B4-BE49-F238E27FC236}">
                <a16:creationId xmlns:a16="http://schemas.microsoft.com/office/drawing/2014/main" id="{3EFB21D2-002F-928F-377F-B1B821D9F43C}"/>
              </a:ext>
            </a:extLst>
          </p:cNvPr>
          <p:cNvSpPr>
            <a:spLocks noGrp="1"/>
          </p:cNvSpPr>
          <p:nvPr>
            <p:ph type="body" sz="quarter" idx="32" hasCustomPrompt="1"/>
          </p:nvPr>
        </p:nvSpPr>
        <p:spPr>
          <a:xfrm>
            <a:off x="8046712" y="5196061"/>
            <a:ext cx="32004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10" name="Text Placeholder 4">
            <a:extLst>
              <a:ext uri="{FF2B5EF4-FFF2-40B4-BE49-F238E27FC236}">
                <a16:creationId xmlns:a16="http://schemas.microsoft.com/office/drawing/2014/main" id="{5BE6B7B5-7371-DC93-29F8-25FD42D119C8}"/>
              </a:ext>
            </a:extLst>
          </p:cNvPr>
          <p:cNvSpPr>
            <a:spLocks noGrp="1"/>
          </p:cNvSpPr>
          <p:nvPr>
            <p:ph type="body" sz="quarter" idx="33" hasCustomPrompt="1"/>
          </p:nvPr>
        </p:nvSpPr>
        <p:spPr>
          <a:xfrm>
            <a:off x="8046712" y="5419805"/>
            <a:ext cx="32004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16" name="Title 1">
            <a:extLst>
              <a:ext uri="{FF2B5EF4-FFF2-40B4-BE49-F238E27FC236}">
                <a16:creationId xmlns:a16="http://schemas.microsoft.com/office/drawing/2014/main" id="{57B5472C-7148-FB34-6E16-B658B7E2B819}"/>
              </a:ext>
            </a:extLst>
          </p:cNvPr>
          <p:cNvSpPr>
            <a:spLocks noGrp="1"/>
          </p:cNvSpPr>
          <p:nvPr>
            <p:ph type="title" hasCustomPrompt="1"/>
          </p:nvPr>
        </p:nvSpPr>
        <p:spPr>
          <a:xfrm>
            <a:off x="838200" y="708338"/>
            <a:ext cx="10515600" cy="741161"/>
          </a:xfrm>
        </p:spPr>
        <p:txBody>
          <a:bodyPr anchor="t"/>
          <a:lstStyle>
            <a:lvl1pPr>
              <a:defRPr sz="4800">
                <a:solidFill>
                  <a:srgbClr val="6B6C6C"/>
                </a:solidFill>
              </a:defRPr>
            </a:lvl1pPr>
          </a:lstStyle>
          <a:p>
            <a:r>
              <a:rPr lang="en-US"/>
              <a:t>Title of Presentation</a:t>
            </a:r>
          </a:p>
        </p:txBody>
      </p:sp>
      <p:sp>
        <p:nvSpPr>
          <p:cNvPr id="17" name="Text Placeholder 15">
            <a:extLst>
              <a:ext uri="{FF2B5EF4-FFF2-40B4-BE49-F238E27FC236}">
                <a16:creationId xmlns:a16="http://schemas.microsoft.com/office/drawing/2014/main" id="{7881FAEA-7C56-E1F3-9517-80E6C27F1772}"/>
              </a:ext>
            </a:extLst>
          </p:cNvPr>
          <p:cNvSpPr>
            <a:spLocks noGrp="1"/>
          </p:cNvSpPr>
          <p:nvPr>
            <p:ph type="body" sz="quarter" idx="34" hasCustomPrompt="1"/>
          </p:nvPr>
        </p:nvSpPr>
        <p:spPr>
          <a:xfrm>
            <a:off x="838200" y="1375040"/>
            <a:ext cx="6684616" cy="452517"/>
          </a:xfrm>
        </p:spPr>
        <p:txBody>
          <a:bodyPr/>
          <a:lstStyle>
            <a:lvl1pPr>
              <a:defRPr>
                <a:solidFill>
                  <a:srgbClr val="BA0C2F"/>
                </a:solidFill>
              </a:defRPr>
            </a:lvl1pPr>
          </a:lstStyle>
          <a:p>
            <a:pPr lvl="0"/>
            <a:r>
              <a:rPr lang="en-US" sz="2800" b="0">
                <a:solidFill>
                  <a:srgbClr val="BA0C2F"/>
                </a:solidFill>
                <a:latin typeface="Buckeye Sans 2" pitchFamily="2" charset="77"/>
              </a:rPr>
              <a:t>Facilitators</a:t>
            </a:r>
            <a:endParaRPr lang="en-US"/>
          </a:p>
        </p:txBody>
      </p:sp>
    </p:spTree>
    <p:extLst>
      <p:ext uri="{BB962C8B-B14F-4D97-AF65-F5344CB8AC3E}">
        <p14:creationId xmlns:p14="http://schemas.microsoft.com/office/powerpoint/2010/main" val="31044103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3275479"/>
            <a:ext cx="5441197" cy="2428368"/>
          </a:xfrm>
        </p:spPr>
        <p:txBody>
          <a:bodyPr>
            <a:normAutofit/>
          </a:bodyPr>
          <a:lstStyle>
            <a:lvl1pPr marL="0" indent="0">
              <a:buNone/>
              <a:defRPr sz="240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cxnSp>
        <p:nvCxnSpPr>
          <p:cNvPr id="14" name="Straight Connector 13">
            <a:extLst>
              <a:ext uri="{FF2B5EF4-FFF2-40B4-BE49-F238E27FC236}">
                <a16:creationId xmlns:a16="http://schemas.microsoft.com/office/drawing/2014/main" id="{7BC3CEE6-576D-4A25-8B6C-C2373DA1C88A}"/>
              </a:ext>
              <a:ext uri="{C183D7F6-B498-43B3-948B-1728B52AA6E4}">
                <adec:decorative xmlns:adec="http://schemas.microsoft.com/office/drawing/2017/decorative" val="1"/>
              </a:ext>
            </a:extLst>
          </p:cNvPr>
          <p:cNvCxnSpPr>
            <a:cxnSpLocks/>
          </p:cNvCxnSpPr>
          <p:nvPr userDrawn="1"/>
        </p:nvCxnSpPr>
        <p:spPr>
          <a:xfrm>
            <a:off x="5421123" y="3022394"/>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chemeClr val="bg1">
                    <a:lumMod val="50000"/>
                  </a:schemeClr>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1653762"/>
            <a:ext cx="5441196" cy="1325563"/>
          </a:xfrm>
        </p:spPr>
        <p:txBody>
          <a:bodyPr anchor="t"/>
          <a:lstStyle>
            <a:lvl1pPr>
              <a:defRPr>
                <a:solidFill>
                  <a:srgbClr val="6B6C6C"/>
                </a:solidFill>
              </a:defRPr>
            </a:lvl1pPr>
          </a:lstStyle>
          <a:p>
            <a:r>
              <a:rPr lang="en-US"/>
              <a:t>Click to edit </a:t>
            </a:r>
            <a:br>
              <a:rPr lang="en-US"/>
            </a:br>
            <a:r>
              <a:rPr lang="en-US"/>
              <a:t>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5524164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2025483"/>
            <a:ext cx="5441197" cy="4121921"/>
          </a:xfrm>
        </p:spPr>
        <p:txBody>
          <a:bodyPr>
            <a:normAutofit/>
          </a:bodyPr>
          <a:lstStyle>
            <a:lvl1pPr marL="0" indent="0">
              <a:buNone/>
              <a:defRPr sz="240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cxnSp>
        <p:nvCxnSpPr>
          <p:cNvPr id="14" name="Straight Connector 13">
            <a:extLst>
              <a:ext uri="{FF2B5EF4-FFF2-40B4-BE49-F238E27FC236}">
                <a16:creationId xmlns:a16="http://schemas.microsoft.com/office/drawing/2014/main" id="{7BC3CEE6-576D-4A25-8B6C-C2373DA1C88A}"/>
              </a:ext>
              <a:ext uri="{C183D7F6-B498-43B3-948B-1728B52AA6E4}">
                <adec:decorative xmlns:adec="http://schemas.microsoft.com/office/drawing/2017/decorative" val="1"/>
              </a:ext>
            </a:extLst>
          </p:cNvPr>
          <p:cNvCxnSpPr>
            <a:cxnSpLocks/>
          </p:cNvCxnSpPr>
          <p:nvPr userDrawn="1"/>
        </p:nvCxnSpPr>
        <p:spPr>
          <a:xfrm>
            <a:off x="5421123" y="1772399"/>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chemeClr val="bg1">
                    <a:lumMod val="50000"/>
                  </a:schemeClr>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403767"/>
            <a:ext cx="5441196" cy="1325563"/>
          </a:xfrm>
        </p:spPr>
        <p:txBody>
          <a:bodyPr anchor="t"/>
          <a:lstStyle>
            <a:lvl1pPr>
              <a:defRPr>
                <a:solidFill>
                  <a:srgbClr val="6B6C6C"/>
                </a:solidFill>
              </a:defRPr>
            </a:lvl1pPr>
          </a:lstStyle>
          <a:p>
            <a:r>
              <a:rPr lang="en-US"/>
              <a:t>Click to edit </a:t>
            </a:r>
            <a:br>
              <a:rPr lang="en-US"/>
            </a:br>
            <a:r>
              <a:rPr lang="en-US"/>
              <a:t>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478644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2025483"/>
            <a:ext cx="5441197" cy="4121921"/>
          </a:xfrm>
        </p:spPr>
        <p:txBody>
          <a:bodyPr>
            <a:normAutofit/>
          </a:bodyPr>
          <a:lstStyle>
            <a:lvl1pPr marL="0" indent="0">
              <a:buNone/>
              <a:defRPr sz="240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chemeClr val="bg1">
                    <a:lumMod val="50000"/>
                  </a:schemeClr>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403767"/>
            <a:ext cx="5441196" cy="1325563"/>
          </a:xfrm>
        </p:spPr>
        <p:txBody>
          <a:bodyPr anchor="t"/>
          <a:lstStyle>
            <a:lvl1pPr>
              <a:defRPr>
                <a:solidFill>
                  <a:srgbClr val="BA0C2F"/>
                </a:solidFill>
              </a:defRPr>
            </a:lvl1pPr>
          </a:lstStyle>
          <a:p>
            <a:r>
              <a:rPr lang="en-US"/>
              <a:t>Click to edit 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38041023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tatistics with Tex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ext Placeholder 7">
            <a:extLst>
              <a:ext uri="{FF2B5EF4-FFF2-40B4-BE49-F238E27FC236}">
                <a16:creationId xmlns:a16="http://schemas.microsoft.com/office/drawing/2014/main" id="{95C1AF12-65D7-4CCC-B876-272178DEF7BB}"/>
              </a:ext>
            </a:extLst>
          </p:cNvPr>
          <p:cNvSpPr>
            <a:spLocks noGrp="1"/>
          </p:cNvSpPr>
          <p:nvPr>
            <p:ph type="body" sz="quarter" idx="13" hasCustomPrompt="1"/>
          </p:nvPr>
        </p:nvSpPr>
        <p:spPr>
          <a:xfrm>
            <a:off x="815975" y="2178050"/>
            <a:ext cx="3200400" cy="1555750"/>
          </a:xfrm>
        </p:spPr>
        <p:txBody>
          <a:bodyPr anchor="ctr" anchorCtr="0">
            <a:noAutofit/>
          </a:bodyPr>
          <a:lstStyle>
            <a:lvl1pPr marL="0" indent="0" algn="ctr">
              <a:buNone/>
              <a:defRPr sz="7500">
                <a:solidFill>
                  <a:srgbClr val="6B6C6C"/>
                </a:solidFill>
                <a:latin typeface="+mj-lt"/>
              </a:defRPr>
            </a:lvl1pPr>
          </a:lstStyle>
          <a:p>
            <a:pPr lvl="0"/>
            <a:r>
              <a:rPr lang="en-US"/>
              <a:t>00</a:t>
            </a:r>
          </a:p>
        </p:txBody>
      </p:sp>
      <p:cxnSp>
        <p:nvCxnSpPr>
          <p:cNvPr id="11" name="Straight Connector 10">
            <a:extLst>
              <a:ext uri="{FF2B5EF4-FFF2-40B4-BE49-F238E27FC236}">
                <a16:creationId xmlns:a16="http://schemas.microsoft.com/office/drawing/2014/main" id="{F978A9C5-0FEF-4CDF-8E0D-77B2B3787EB1}"/>
              </a:ext>
              <a:ext uri="{C183D7F6-B498-43B3-948B-1728B52AA6E4}">
                <adec:decorative xmlns:adec="http://schemas.microsoft.com/office/drawing/2017/decorative" val="1"/>
              </a:ext>
            </a:extLst>
          </p:cNvPr>
          <p:cNvCxnSpPr>
            <a:cxnSpLocks/>
          </p:cNvCxnSpPr>
          <p:nvPr userDrawn="1"/>
        </p:nvCxnSpPr>
        <p:spPr>
          <a:xfrm>
            <a:off x="211796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815983" y="4133426"/>
            <a:ext cx="3200400" cy="296986"/>
          </a:xfrm>
        </p:spPr>
        <p:txBody>
          <a:bodyPr anchor="b">
            <a:normAutofit/>
          </a:bodyPr>
          <a:lstStyle>
            <a:lvl1pPr marL="0" indent="0" algn="ctr">
              <a:buNone/>
              <a:defRPr sz="18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815976" y="4430412"/>
            <a:ext cx="3200400" cy="754756"/>
          </a:xfrm>
        </p:spPr>
        <p:txBody>
          <a:bodyPr>
            <a:noAutofit/>
          </a:bodyPr>
          <a:lstStyle>
            <a:lvl1pPr marL="0" indent="0" algn="ctr">
              <a:buNone/>
              <a:defRPr sz="1200">
                <a:solidFill>
                  <a:srgbClr val="6B6C6C"/>
                </a:solidFill>
              </a:defRPr>
            </a:lvl1pPr>
            <a:lvl2pPr marL="457200" indent="0">
              <a:buNone/>
              <a:defRPr sz="1400"/>
            </a:lvl2pPr>
            <a:lvl3pPr marL="914400" indent="0">
              <a:buNone/>
              <a:defRPr sz="1200"/>
            </a:lvl3pPr>
            <a:lvl4pPr marL="1371600" indent="0">
              <a:buNone/>
              <a:defRPr sz="1100"/>
            </a:lvl4pPr>
            <a:lvl5pPr marL="1828800" indent="0" algn="ctr">
              <a:buNone/>
              <a:defRPr sz="1000">
                <a:solidFill>
                  <a:srgbClr val="6B6C6C"/>
                </a:solidFill>
              </a:defRPr>
            </a:lvl5pPr>
          </a:lstStyle>
          <a:p>
            <a:pPr lvl="0"/>
            <a:r>
              <a:rPr lang="en-US"/>
              <a:t>Click to edit Master text styles</a:t>
            </a:r>
          </a:p>
          <a:p>
            <a:pPr lvl="4"/>
            <a:endParaRPr lang="en-US"/>
          </a:p>
        </p:txBody>
      </p:sp>
      <p:sp>
        <p:nvSpPr>
          <p:cNvPr id="17" name="Text Placeholder 7">
            <a:extLst>
              <a:ext uri="{FF2B5EF4-FFF2-40B4-BE49-F238E27FC236}">
                <a16:creationId xmlns:a16="http://schemas.microsoft.com/office/drawing/2014/main" id="{47B445D7-04D9-4518-A91A-395D959AA54D}"/>
              </a:ext>
            </a:extLst>
          </p:cNvPr>
          <p:cNvSpPr>
            <a:spLocks noGrp="1"/>
          </p:cNvSpPr>
          <p:nvPr>
            <p:ph type="body" sz="quarter" idx="23" hasCustomPrompt="1"/>
          </p:nvPr>
        </p:nvSpPr>
        <p:spPr>
          <a:xfrm>
            <a:off x="4362024" y="2178050"/>
            <a:ext cx="3200400" cy="1555750"/>
          </a:xfrm>
        </p:spPr>
        <p:txBody>
          <a:bodyPr anchor="ctr" anchorCtr="0">
            <a:noAutofit/>
          </a:bodyPr>
          <a:lstStyle>
            <a:lvl1pPr marL="0" indent="0" algn="ctr">
              <a:buNone/>
              <a:defRPr sz="7500">
                <a:solidFill>
                  <a:srgbClr val="6B6C6C"/>
                </a:solidFill>
                <a:latin typeface="+mj-lt"/>
              </a:defRPr>
            </a:lvl1pPr>
          </a:lstStyle>
          <a:p>
            <a:pPr lvl="0"/>
            <a:r>
              <a:rPr lang="en-US"/>
              <a:t>00</a:t>
            </a:r>
          </a:p>
        </p:txBody>
      </p:sp>
      <p:cxnSp>
        <p:nvCxnSpPr>
          <p:cNvPr id="18" name="Straight Connector 17">
            <a:extLst>
              <a:ext uri="{FF2B5EF4-FFF2-40B4-BE49-F238E27FC236}">
                <a16:creationId xmlns:a16="http://schemas.microsoft.com/office/drawing/2014/main" id="{5F2A72AE-B0BA-451A-A298-6F08D46BE149}"/>
              </a:ext>
              <a:ext uri="{C183D7F6-B498-43B3-948B-1728B52AA6E4}">
                <adec:decorative xmlns:adec="http://schemas.microsoft.com/office/drawing/2017/decorative" val="1"/>
              </a:ext>
            </a:extLst>
          </p:cNvPr>
          <p:cNvCxnSpPr>
            <a:cxnSpLocks/>
          </p:cNvCxnSpPr>
          <p:nvPr userDrawn="1"/>
        </p:nvCxnSpPr>
        <p:spPr>
          <a:xfrm>
            <a:off x="572057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19" name="Text Placeholder 4">
            <a:extLst>
              <a:ext uri="{FF2B5EF4-FFF2-40B4-BE49-F238E27FC236}">
                <a16:creationId xmlns:a16="http://schemas.microsoft.com/office/drawing/2014/main" id="{544B66B5-8A11-414B-BD6A-3CA8D49CDAC9}"/>
              </a:ext>
            </a:extLst>
          </p:cNvPr>
          <p:cNvSpPr>
            <a:spLocks noGrp="1"/>
          </p:cNvSpPr>
          <p:nvPr>
            <p:ph type="body" sz="quarter" idx="24" hasCustomPrompt="1"/>
          </p:nvPr>
        </p:nvSpPr>
        <p:spPr>
          <a:xfrm>
            <a:off x="4362032" y="4133426"/>
            <a:ext cx="3200400" cy="296986"/>
          </a:xfrm>
        </p:spPr>
        <p:txBody>
          <a:bodyPr anchor="b">
            <a:normAutofit/>
          </a:bodyPr>
          <a:lstStyle>
            <a:lvl1pPr marL="0" indent="0" algn="ctr">
              <a:buNone/>
              <a:defRPr sz="18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362025" y="4430412"/>
            <a:ext cx="3200400" cy="754756"/>
          </a:xfrm>
        </p:spPr>
        <p:txBody>
          <a:bodyPr>
            <a:noAutofit/>
          </a:bodyPr>
          <a:lstStyle>
            <a:lvl1pPr marL="0" indent="0" algn="ctr">
              <a:buNone/>
              <a:defRPr sz="1200">
                <a:solidFill>
                  <a:srgbClr val="6B6C6C"/>
                </a:solidFill>
              </a:defRPr>
            </a:lvl1pPr>
            <a:lvl2pPr marL="457200" indent="0">
              <a:buNone/>
              <a:defRPr sz="1400"/>
            </a:lvl2pPr>
            <a:lvl3pPr marL="914400" indent="0">
              <a:buNone/>
              <a:defRPr sz="1200"/>
            </a:lvl3pPr>
            <a:lvl4pPr marL="1371600" indent="0">
              <a:buNone/>
              <a:defRPr sz="1100"/>
            </a:lvl4pPr>
            <a:lvl5pPr marL="1828800" indent="0" algn="ctr">
              <a:buNone/>
              <a:defRPr sz="1000">
                <a:solidFill>
                  <a:srgbClr val="6B6C6C"/>
                </a:solidFill>
              </a:defRPr>
            </a:lvl5pPr>
          </a:lstStyle>
          <a:p>
            <a:pPr lvl="0"/>
            <a:r>
              <a:rPr lang="en-US"/>
              <a:t>Click to edit Master text styles</a:t>
            </a:r>
          </a:p>
          <a:p>
            <a:pPr lvl="4"/>
            <a:endParaRPr lang="en-US"/>
          </a:p>
        </p:txBody>
      </p:sp>
      <p:sp>
        <p:nvSpPr>
          <p:cNvPr id="21" name="Text Placeholder 7">
            <a:extLst>
              <a:ext uri="{FF2B5EF4-FFF2-40B4-BE49-F238E27FC236}">
                <a16:creationId xmlns:a16="http://schemas.microsoft.com/office/drawing/2014/main" id="{48CFB95A-0D9D-453A-9CB2-BF05EF3E7A0C}"/>
              </a:ext>
            </a:extLst>
          </p:cNvPr>
          <p:cNvSpPr>
            <a:spLocks noGrp="1"/>
          </p:cNvSpPr>
          <p:nvPr>
            <p:ph type="body" sz="quarter" idx="26" hasCustomPrompt="1"/>
          </p:nvPr>
        </p:nvSpPr>
        <p:spPr>
          <a:xfrm>
            <a:off x="7908066" y="2178050"/>
            <a:ext cx="3200400" cy="1555750"/>
          </a:xfrm>
        </p:spPr>
        <p:txBody>
          <a:bodyPr anchor="ctr" anchorCtr="0">
            <a:noAutofit/>
          </a:bodyPr>
          <a:lstStyle>
            <a:lvl1pPr marL="0" indent="0" algn="ctr">
              <a:buNone/>
              <a:defRPr sz="7500">
                <a:solidFill>
                  <a:srgbClr val="6B6C6C"/>
                </a:solidFill>
                <a:latin typeface="+mj-lt"/>
              </a:defRPr>
            </a:lvl1pPr>
          </a:lstStyle>
          <a:p>
            <a:pPr lvl="0"/>
            <a:r>
              <a:rPr lang="en-US"/>
              <a:t>00</a:t>
            </a:r>
          </a:p>
        </p:txBody>
      </p: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9276048"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D79EC675-E9A3-4C03-B61F-A49031FA5008}"/>
              </a:ext>
            </a:extLst>
          </p:cNvPr>
          <p:cNvSpPr>
            <a:spLocks noGrp="1"/>
          </p:cNvSpPr>
          <p:nvPr>
            <p:ph type="body" sz="quarter" idx="27" hasCustomPrompt="1"/>
          </p:nvPr>
        </p:nvSpPr>
        <p:spPr>
          <a:xfrm>
            <a:off x="7908074" y="4133426"/>
            <a:ext cx="3200400" cy="296986"/>
          </a:xfrm>
        </p:spPr>
        <p:txBody>
          <a:bodyPr anchor="b">
            <a:normAutofit/>
          </a:bodyPr>
          <a:lstStyle>
            <a:lvl1pPr marL="0" indent="0" algn="ctr">
              <a:buNone/>
              <a:defRPr sz="18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7908067" y="4430412"/>
            <a:ext cx="3200400" cy="754756"/>
          </a:xfrm>
        </p:spPr>
        <p:txBody>
          <a:bodyPr>
            <a:noAutofit/>
          </a:bodyPr>
          <a:lstStyle>
            <a:lvl1pPr marL="0" indent="0" algn="ctr">
              <a:buNone/>
              <a:defRPr sz="1200">
                <a:solidFill>
                  <a:srgbClr val="6B6C6C"/>
                </a:solidFill>
              </a:defRPr>
            </a:lvl1pPr>
            <a:lvl2pPr marL="457200" indent="0">
              <a:buNone/>
              <a:defRPr sz="1400"/>
            </a:lvl2pPr>
            <a:lvl3pPr marL="914400" indent="0">
              <a:buNone/>
              <a:defRPr sz="1200"/>
            </a:lvl3pPr>
            <a:lvl4pPr marL="1371600" indent="0">
              <a:buNone/>
              <a:defRPr sz="1100"/>
            </a:lvl4pPr>
            <a:lvl5pPr marL="1828800" indent="0" algn="ctr">
              <a:buNone/>
              <a:defRPr sz="1000">
                <a:solidFill>
                  <a:srgbClr val="6B6C6C"/>
                </a:solidFill>
              </a:defRPr>
            </a:lvl5pPr>
          </a:lstStyle>
          <a:p>
            <a:pPr lvl="0"/>
            <a:r>
              <a:rPr lang="en-US"/>
              <a:t>Click to edit Master text styles</a:t>
            </a:r>
          </a:p>
          <a:p>
            <a:pPr lvl="4"/>
            <a:endParaRPr lang="en-US"/>
          </a:p>
        </p:txBody>
      </p:sp>
      <p:sp>
        <p:nvSpPr>
          <p:cNvPr id="25" name="Title 1">
            <a:extLst>
              <a:ext uri="{FF2B5EF4-FFF2-40B4-BE49-F238E27FC236}">
                <a16:creationId xmlns:a16="http://schemas.microsoft.com/office/drawing/2014/main" id="{784EC54A-1238-054A-B123-4E089148A05A}"/>
              </a:ext>
            </a:extLst>
          </p:cNvPr>
          <p:cNvSpPr>
            <a:spLocks noGrp="1"/>
          </p:cNvSpPr>
          <p:nvPr>
            <p:ph type="title"/>
          </p:nvPr>
        </p:nvSpPr>
        <p:spPr>
          <a:xfrm>
            <a:off x="838200" y="986042"/>
            <a:ext cx="10515600" cy="838854"/>
          </a:xfrm>
        </p:spPr>
        <p:txBody>
          <a:bodyPr anchor="t"/>
          <a:lstStyle/>
          <a:p>
            <a:r>
              <a:rPr lang="en-US"/>
              <a:t>Click to edit Master title style</a:t>
            </a:r>
          </a:p>
        </p:txBody>
      </p:sp>
    </p:spTree>
    <p:extLst>
      <p:ext uri="{BB962C8B-B14F-4D97-AF65-F5344CB8AC3E}">
        <p14:creationId xmlns:p14="http://schemas.microsoft.com/office/powerpoint/2010/main" val="32390434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Content2 - Comparison - das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110778-4DA8-45B3-97ED-ECBE5C60858E}"/>
              </a:ext>
            </a:extLst>
          </p:cNvPr>
          <p:cNvSpPr>
            <a:spLocks noGrp="1"/>
          </p:cNvSpPr>
          <p:nvPr>
            <p:ph type="body" idx="1" hasCustomPrompt="1"/>
          </p:nvPr>
        </p:nvSpPr>
        <p:spPr>
          <a:xfrm>
            <a:off x="839788" y="1959424"/>
            <a:ext cx="3200400" cy="573350"/>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839788"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4" name="Straight Connector 13">
            <a:extLst>
              <a:ext uri="{FF2B5EF4-FFF2-40B4-BE49-F238E27FC236}">
                <a16:creationId xmlns:a16="http://schemas.microsoft.com/office/drawing/2014/main" id="{6240F89D-2F52-4A06-A26B-F81A4CCA049C}"/>
              </a:ext>
            </a:extLst>
          </p:cNvPr>
          <p:cNvCxnSpPr>
            <a:cxnSpLocks/>
          </p:cNvCxnSpPr>
          <p:nvPr userDrawn="1"/>
        </p:nvCxnSpPr>
        <p:spPr>
          <a:xfrm flipV="1">
            <a:off x="4246764"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7915362"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6B6C6C"/>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A891D34A-06A7-6398-2C15-8309625A99B2}"/>
              </a:ext>
            </a:extLst>
          </p:cNvPr>
          <p:cNvSpPr>
            <a:spLocks noGrp="1"/>
          </p:cNvSpPr>
          <p:nvPr>
            <p:ph type="body" idx="13" hasCustomPrompt="1"/>
          </p:nvPr>
        </p:nvSpPr>
        <p:spPr>
          <a:xfrm>
            <a:off x="4474028" y="1926766"/>
            <a:ext cx="3200400" cy="606007"/>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6" name="Text Placeholder 2">
            <a:extLst>
              <a:ext uri="{FF2B5EF4-FFF2-40B4-BE49-F238E27FC236}">
                <a16:creationId xmlns:a16="http://schemas.microsoft.com/office/drawing/2014/main" id="{A8E4D3FC-41C9-D578-F008-6630E7FFA4E6}"/>
              </a:ext>
            </a:extLst>
          </p:cNvPr>
          <p:cNvSpPr>
            <a:spLocks noGrp="1"/>
          </p:cNvSpPr>
          <p:nvPr>
            <p:ph type="body" idx="15" hasCustomPrompt="1"/>
          </p:nvPr>
        </p:nvSpPr>
        <p:spPr>
          <a:xfrm>
            <a:off x="8153400" y="1894110"/>
            <a:ext cx="3200400" cy="638664"/>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20" name="Content Placeholder 3">
            <a:extLst>
              <a:ext uri="{FF2B5EF4-FFF2-40B4-BE49-F238E27FC236}">
                <a16:creationId xmlns:a16="http://schemas.microsoft.com/office/drawing/2014/main" id="{14F904E5-9900-1D9E-FED4-2AA7BBADCA7F}"/>
              </a:ext>
            </a:extLst>
          </p:cNvPr>
          <p:cNvSpPr>
            <a:spLocks noGrp="1"/>
          </p:cNvSpPr>
          <p:nvPr>
            <p:ph sz="half" idx="18" hasCustomPrompt="1"/>
          </p:nvPr>
        </p:nvSpPr>
        <p:spPr>
          <a:xfrm>
            <a:off x="4452256"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9C53F21D-CA93-9B93-4A6E-8255D9511D03}"/>
              </a:ext>
            </a:extLst>
          </p:cNvPr>
          <p:cNvSpPr>
            <a:spLocks noGrp="1"/>
          </p:cNvSpPr>
          <p:nvPr>
            <p:ph sz="half" idx="19" hasCustomPrompt="1"/>
          </p:nvPr>
        </p:nvSpPr>
        <p:spPr>
          <a:xfrm>
            <a:off x="8142514"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3741704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2-Content2 - Comparison - das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110778-4DA8-45B3-97ED-ECBE5C60858E}"/>
              </a:ext>
            </a:extLst>
          </p:cNvPr>
          <p:cNvSpPr>
            <a:spLocks noGrp="1"/>
          </p:cNvSpPr>
          <p:nvPr>
            <p:ph type="body" idx="1" hasCustomPrompt="1"/>
          </p:nvPr>
        </p:nvSpPr>
        <p:spPr>
          <a:xfrm>
            <a:off x="839788" y="1959424"/>
            <a:ext cx="3200400" cy="573350"/>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839788"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4" name="Straight Connector 13">
            <a:extLst>
              <a:ext uri="{FF2B5EF4-FFF2-40B4-BE49-F238E27FC236}">
                <a16:creationId xmlns:a16="http://schemas.microsoft.com/office/drawing/2014/main" id="{6240F89D-2F52-4A06-A26B-F81A4CCA049C}"/>
              </a:ext>
            </a:extLst>
          </p:cNvPr>
          <p:cNvCxnSpPr>
            <a:cxnSpLocks/>
          </p:cNvCxnSpPr>
          <p:nvPr userDrawn="1"/>
        </p:nvCxnSpPr>
        <p:spPr>
          <a:xfrm flipV="1">
            <a:off x="4246764"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6B6C6C"/>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A891D34A-06A7-6398-2C15-8309625A99B2}"/>
              </a:ext>
            </a:extLst>
          </p:cNvPr>
          <p:cNvSpPr>
            <a:spLocks noGrp="1"/>
          </p:cNvSpPr>
          <p:nvPr>
            <p:ph type="body" idx="13" hasCustomPrompt="1"/>
          </p:nvPr>
        </p:nvSpPr>
        <p:spPr>
          <a:xfrm>
            <a:off x="4474028" y="1926766"/>
            <a:ext cx="3200400" cy="606007"/>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6" name="Text Placeholder 2">
            <a:extLst>
              <a:ext uri="{FF2B5EF4-FFF2-40B4-BE49-F238E27FC236}">
                <a16:creationId xmlns:a16="http://schemas.microsoft.com/office/drawing/2014/main" id="{A8E4D3FC-41C9-D578-F008-6630E7FFA4E6}"/>
              </a:ext>
            </a:extLst>
          </p:cNvPr>
          <p:cNvSpPr>
            <a:spLocks noGrp="1"/>
          </p:cNvSpPr>
          <p:nvPr>
            <p:ph type="body" idx="15" hasCustomPrompt="1"/>
          </p:nvPr>
        </p:nvSpPr>
        <p:spPr>
          <a:xfrm>
            <a:off x="8153400" y="1894110"/>
            <a:ext cx="3200400" cy="638664"/>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20" name="Content Placeholder 3">
            <a:extLst>
              <a:ext uri="{FF2B5EF4-FFF2-40B4-BE49-F238E27FC236}">
                <a16:creationId xmlns:a16="http://schemas.microsoft.com/office/drawing/2014/main" id="{14F904E5-9900-1D9E-FED4-2AA7BBADCA7F}"/>
              </a:ext>
            </a:extLst>
          </p:cNvPr>
          <p:cNvSpPr>
            <a:spLocks noGrp="1"/>
          </p:cNvSpPr>
          <p:nvPr>
            <p:ph sz="half" idx="18" hasCustomPrompt="1"/>
          </p:nvPr>
        </p:nvSpPr>
        <p:spPr>
          <a:xfrm>
            <a:off x="4452256"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9C53F21D-CA93-9B93-4A6E-8255D9511D03}"/>
              </a:ext>
            </a:extLst>
          </p:cNvPr>
          <p:cNvSpPr>
            <a:spLocks noGrp="1"/>
          </p:cNvSpPr>
          <p:nvPr>
            <p:ph sz="half" idx="19" hasCustomPrompt="1"/>
          </p:nvPr>
        </p:nvSpPr>
        <p:spPr>
          <a:xfrm>
            <a:off x="8142514"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37420611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2-Content2 - Comparison - das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110778-4DA8-45B3-97ED-ECBE5C60858E}"/>
              </a:ext>
            </a:extLst>
          </p:cNvPr>
          <p:cNvSpPr>
            <a:spLocks noGrp="1"/>
          </p:cNvSpPr>
          <p:nvPr>
            <p:ph type="body" idx="1" hasCustomPrompt="1"/>
          </p:nvPr>
        </p:nvSpPr>
        <p:spPr>
          <a:xfrm>
            <a:off x="839788" y="1959424"/>
            <a:ext cx="3200400" cy="573350"/>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839788"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7915362"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6B6C6C"/>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A891D34A-06A7-6398-2C15-8309625A99B2}"/>
              </a:ext>
            </a:extLst>
          </p:cNvPr>
          <p:cNvSpPr>
            <a:spLocks noGrp="1"/>
          </p:cNvSpPr>
          <p:nvPr>
            <p:ph type="body" idx="13" hasCustomPrompt="1"/>
          </p:nvPr>
        </p:nvSpPr>
        <p:spPr>
          <a:xfrm>
            <a:off x="4474028" y="1926766"/>
            <a:ext cx="3200400" cy="606007"/>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6" name="Text Placeholder 2">
            <a:extLst>
              <a:ext uri="{FF2B5EF4-FFF2-40B4-BE49-F238E27FC236}">
                <a16:creationId xmlns:a16="http://schemas.microsoft.com/office/drawing/2014/main" id="{A8E4D3FC-41C9-D578-F008-6630E7FFA4E6}"/>
              </a:ext>
            </a:extLst>
          </p:cNvPr>
          <p:cNvSpPr>
            <a:spLocks noGrp="1"/>
          </p:cNvSpPr>
          <p:nvPr>
            <p:ph type="body" idx="15" hasCustomPrompt="1"/>
          </p:nvPr>
        </p:nvSpPr>
        <p:spPr>
          <a:xfrm>
            <a:off x="8153400" y="1894110"/>
            <a:ext cx="3200400" cy="638664"/>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20" name="Content Placeholder 3">
            <a:extLst>
              <a:ext uri="{FF2B5EF4-FFF2-40B4-BE49-F238E27FC236}">
                <a16:creationId xmlns:a16="http://schemas.microsoft.com/office/drawing/2014/main" id="{14F904E5-9900-1D9E-FED4-2AA7BBADCA7F}"/>
              </a:ext>
            </a:extLst>
          </p:cNvPr>
          <p:cNvSpPr>
            <a:spLocks noGrp="1"/>
          </p:cNvSpPr>
          <p:nvPr>
            <p:ph sz="half" idx="18" hasCustomPrompt="1"/>
          </p:nvPr>
        </p:nvSpPr>
        <p:spPr>
          <a:xfrm>
            <a:off x="4452256"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9C53F21D-CA93-9B93-4A6E-8255D9511D03}"/>
              </a:ext>
            </a:extLst>
          </p:cNvPr>
          <p:cNvSpPr>
            <a:spLocks noGrp="1"/>
          </p:cNvSpPr>
          <p:nvPr>
            <p:ph sz="half" idx="19" hasCustomPrompt="1"/>
          </p:nvPr>
        </p:nvSpPr>
        <p:spPr>
          <a:xfrm>
            <a:off x="8142514"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14090759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2-Content2 - Comparison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6096000"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6B6C6C"/>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5" name="Text Placeholder 2">
            <a:extLst>
              <a:ext uri="{FF2B5EF4-FFF2-40B4-BE49-F238E27FC236}">
                <a16:creationId xmlns:a16="http://schemas.microsoft.com/office/drawing/2014/main" id="{07C87612-FD4A-BA3F-2D54-20BA3139D15C}"/>
              </a:ext>
            </a:extLst>
          </p:cNvPr>
          <p:cNvSpPr>
            <a:spLocks noGrp="1"/>
          </p:cNvSpPr>
          <p:nvPr>
            <p:ph type="body" idx="20" hasCustomPrompt="1"/>
          </p:nvPr>
        </p:nvSpPr>
        <p:spPr>
          <a:xfrm>
            <a:off x="653143" y="1894110"/>
            <a:ext cx="5201923" cy="638664"/>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7" name="Content Placeholder 3">
            <a:extLst>
              <a:ext uri="{FF2B5EF4-FFF2-40B4-BE49-F238E27FC236}">
                <a16:creationId xmlns:a16="http://schemas.microsoft.com/office/drawing/2014/main" id="{F21654AA-6C7C-1787-33FD-9F221005A38A}"/>
              </a:ext>
            </a:extLst>
          </p:cNvPr>
          <p:cNvSpPr>
            <a:spLocks noGrp="1"/>
          </p:cNvSpPr>
          <p:nvPr>
            <p:ph sz="half" idx="21" hasCustomPrompt="1"/>
          </p:nvPr>
        </p:nvSpPr>
        <p:spPr>
          <a:xfrm>
            <a:off x="642257" y="2532774"/>
            <a:ext cx="5201923"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11" name="Text Placeholder 2">
            <a:extLst>
              <a:ext uri="{FF2B5EF4-FFF2-40B4-BE49-F238E27FC236}">
                <a16:creationId xmlns:a16="http://schemas.microsoft.com/office/drawing/2014/main" id="{BAFEE856-4707-5066-8CCB-CD2190625459}"/>
              </a:ext>
            </a:extLst>
          </p:cNvPr>
          <p:cNvSpPr>
            <a:spLocks noGrp="1"/>
          </p:cNvSpPr>
          <p:nvPr>
            <p:ph type="body" idx="22" hasCustomPrompt="1"/>
          </p:nvPr>
        </p:nvSpPr>
        <p:spPr>
          <a:xfrm>
            <a:off x="6358707" y="1894110"/>
            <a:ext cx="5201923" cy="638664"/>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2" name="Content Placeholder 3">
            <a:extLst>
              <a:ext uri="{FF2B5EF4-FFF2-40B4-BE49-F238E27FC236}">
                <a16:creationId xmlns:a16="http://schemas.microsoft.com/office/drawing/2014/main" id="{9D1BB736-BCD8-972D-CB75-758557B22AF3}"/>
              </a:ext>
            </a:extLst>
          </p:cNvPr>
          <p:cNvSpPr>
            <a:spLocks noGrp="1"/>
          </p:cNvSpPr>
          <p:nvPr>
            <p:ph sz="half" idx="23" hasCustomPrompt="1"/>
          </p:nvPr>
        </p:nvSpPr>
        <p:spPr>
          <a:xfrm>
            <a:off x="6347821" y="2532774"/>
            <a:ext cx="5201923"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8123296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2-Content2 - Comparison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6096000"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6B6C6C"/>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2" name="Text Placeholder 2">
            <a:extLst>
              <a:ext uri="{FF2B5EF4-FFF2-40B4-BE49-F238E27FC236}">
                <a16:creationId xmlns:a16="http://schemas.microsoft.com/office/drawing/2014/main" id="{B9789CDA-3690-18C4-A39E-40F3AAAD9670}"/>
              </a:ext>
            </a:extLst>
          </p:cNvPr>
          <p:cNvSpPr>
            <a:spLocks noGrp="1"/>
          </p:cNvSpPr>
          <p:nvPr>
            <p:ph type="body" idx="24" hasCustomPrompt="1"/>
          </p:nvPr>
        </p:nvSpPr>
        <p:spPr>
          <a:xfrm>
            <a:off x="9203010" y="1894109"/>
            <a:ext cx="2345614" cy="638665"/>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3" name="Content Placeholder 3">
            <a:extLst>
              <a:ext uri="{FF2B5EF4-FFF2-40B4-BE49-F238E27FC236}">
                <a16:creationId xmlns:a16="http://schemas.microsoft.com/office/drawing/2014/main" id="{B64C397B-EE1D-AE94-3627-898285C7EE6E}"/>
              </a:ext>
            </a:extLst>
          </p:cNvPr>
          <p:cNvSpPr>
            <a:spLocks noGrp="1"/>
          </p:cNvSpPr>
          <p:nvPr>
            <p:ph sz="half" idx="25" hasCustomPrompt="1"/>
          </p:nvPr>
        </p:nvSpPr>
        <p:spPr>
          <a:xfrm>
            <a:off x="9203010" y="2546185"/>
            <a:ext cx="2345614" cy="3058291"/>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13" name="Text Placeholder 2">
            <a:extLst>
              <a:ext uri="{FF2B5EF4-FFF2-40B4-BE49-F238E27FC236}">
                <a16:creationId xmlns:a16="http://schemas.microsoft.com/office/drawing/2014/main" id="{A186F9D5-5EC7-7C84-142E-BDF288E07471}"/>
              </a:ext>
            </a:extLst>
          </p:cNvPr>
          <p:cNvSpPr>
            <a:spLocks noGrp="1"/>
          </p:cNvSpPr>
          <p:nvPr>
            <p:ph type="body" idx="28" hasCustomPrompt="1"/>
          </p:nvPr>
        </p:nvSpPr>
        <p:spPr>
          <a:xfrm>
            <a:off x="6319348" y="1894109"/>
            <a:ext cx="2401112" cy="638665"/>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4" name="Content Placeholder 3">
            <a:extLst>
              <a:ext uri="{FF2B5EF4-FFF2-40B4-BE49-F238E27FC236}">
                <a16:creationId xmlns:a16="http://schemas.microsoft.com/office/drawing/2014/main" id="{B62C63AE-C911-D898-3FE4-CC4871419503}"/>
              </a:ext>
            </a:extLst>
          </p:cNvPr>
          <p:cNvSpPr>
            <a:spLocks noGrp="1"/>
          </p:cNvSpPr>
          <p:nvPr>
            <p:ph sz="half" idx="29" hasCustomPrompt="1"/>
          </p:nvPr>
        </p:nvSpPr>
        <p:spPr>
          <a:xfrm>
            <a:off x="6319348" y="2546185"/>
            <a:ext cx="2401113" cy="3058291"/>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cxnSp>
        <p:nvCxnSpPr>
          <p:cNvPr id="22" name="Straight Connector 21">
            <a:extLst>
              <a:ext uri="{FF2B5EF4-FFF2-40B4-BE49-F238E27FC236}">
                <a16:creationId xmlns:a16="http://schemas.microsoft.com/office/drawing/2014/main" id="{638AACA6-71A6-004F-FF70-650C0081EC10}"/>
              </a:ext>
            </a:extLst>
          </p:cNvPr>
          <p:cNvCxnSpPr>
            <a:cxnSpLocks/>
          </p:cNvCxnSpPr>
          <p:nvPr userDrawn="1"/>
        </p:nvCxnSpPr>
        <p:spPr>
          <a:xfrm flipV="1">
            <a:off x="8961864"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2">
            <a:extLst>
              <a:ext uri="{FF2B5EF4-FFF2-40B4-BE49-F238E27FC236}">
                <a16:creationId xmlns:a16="http://schemas.microsoft.com/office/drawing/2014/main" id="{1F7EC2A9-6AC6-9BFB-9E30-85C4CE053F95}"/>
              </a:ext>
            </a:extLst>
          </p:cNvPr>
          <p:cNvSpPr>
            <a:spLocks noGrp="1"/>
          </p:cNvSpPr>
          <p:nvPr>
            <p:ph type="body" idx="30" hasCustomPrompt="1"/>
          </p:nvPr>
        </p:nvSpPr>
        <p:spPr>
          <a:xfrm>
            <a:off x="3527040" y="1894109"/>
            <a:ext cx="2345614" cy="638665"/>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25" name="Content Placeholder 3">
            <a:extLst>
              <a:ext uri="{FF2B5EF4-FFF2-40B4-BE49-F238E27FC236}">
                <a16:creationId xmlns:a16="http://schemas.microsoft.com/office/drawing/2014/main" id="{6B9D4329-C997-366B-6F10-EC4CD6ED2A40}"/>
              </a:ext>
            </a:extLst>
          </p:cNvPr>
          <p:cNvSpPr>
            <a:spLocks noGrp="1"/>
          </p:cNvSpPr>
          <p:nvPr>
            <p:ph sz="half" idx="31" hasCustomPrompt="1"/>
          </p:nvPr>
        </p:nvSpPr>
        <p:spPr>
          <a:xfrm>
            <a:off x="3527040" y="2546185"/>
            <a:ext cx="2345614" cy="3058291"/>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26" name="Text Placeholder 2">
            <a:extLst>
              <a:ext uri="{FF2B5EF4-FFF2-40B4-BE49-F238E27FC236}">
                <a16:creationId xmlns:a16="http://schemas.microsoft.com/office/drawing/2014/main" id="{17E6A04D-BDCC-5777-5896-BE1B8C3418F4}"/>
              </a:ext>
            </a:extLst>
          </p:cNvPr>
          <p:cNvSpPr>
            <a:spLocks noGrp="1"/>
          </p:cNvSpPr>
          <p:nvPr>
            <p:ph type="body" idx="32" hasCustomPrompt="1"/>
          </p:nvPr>
        </p:nvSpPr>
        <p:spPr>
          <a:xfrm>
            <a:off x="604569" y="1894109"/>
            <a:ext cx="2401112" cy="638665"/>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27" name="Content Placeholder 3">
            <a:extLst>
              <a:ext uri="{FF2B5EF4-FFF2-40B4-BE49-F238E27FC236}">
                <a16:creationId xmlns:a16="http://schemas.microsoft.com/office/drawing/2014/main" id="{11A6FF50-7D2F-56AC-402A-F65FCB20EA18}"/>
              </a:ext>
            </a:extLst>
          </p:cNvPr>
          <p:cNvSpPr>
            <a:spLocks noGrp="1"/>
          </p:cNvSpPr>
          <p:nvPr>
            <p:ph sz="half" idx="33" hasCustomPrompt="1"/>
          </p:nvPr>
        </p:nvSpPr>
        <p:spPr>
          <a:xfrm>
            <a:off x="604568" y="2546185"/>
            <a:ext cx="2401114" cy="3058291"/>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cxnSp>
        <p:nvCxnSpPr>
          <p:cNvPr id="28" name="Straight Connector 27">
            <a:extLst>
              <a:ext uri="{FF2B5EF4-FFF2-40B4-BE49-F238E27FC236}">
                <a16:creationId xmlns:a16="http://schemas.microsoft.com/office/drawing/2014/main" id="{F3E831BC-7958-EC9A-FA1F-34D004109B79}"/>
              </a:ext>
            </a:extLst>
          </p:cNvPr>
          <p:cNvCxnSpPr>
            <a:cxnSpLocks/>
          </p:cNvCxnSpPr>
          <p:nvPr userDrawn="1"/>
        </p:nvCxnSpPr>
        <p:spPr>
          <a:xfrm flipV="1">
            <a:off x="3263591"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6791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3F5652-5F8D-4F3B-BE45-6F2FE0F564A8}"/>
              </a:ext>
            </a:extLst>
          </p:cNvPr>
          <p:cNvSpPr>
            <a:spLocks noGrp="1"/>
          </p:cNvSpPr>
          <p:nvPr>
            <p:ph type="ftr" sz="quarter" idx="11"/>
          </p:nvPr>
        </p:nvSpPr>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27FDEF2A-FDC4-461B-A64A-242E9A04A071}"/>
              </a:ext>
            </a:extLst>
          </p:cNvPr>
          <p:cNvSpPr>
            <a:spLocks noGrp="1"/>
          </p:cNvSpPr>
          <p:nvPr>
            <p:ph type="sldNum" sz="quarter" idx="12"/>
          </p:nvPr>
        </p:nvSpPr>
        <p:spPr/>
        <p:txBody>
          <a:bodyPr/>
          <a:lstStyle/>
          <a:p>
            <a:fld id="{DFA4CD3D-26C8-47FF-8D13-9B32BAAB4735}" type="slidenum">
              <a:rPr lang="en-US" smtClean="0"/>
              <a:t>‹#›</a:t>
            </a:fld>
            <a:endParaRPr lang="en-US"/>
          </a:p>
        </p:txBody>
      </p:sp>
    </p:spTree>
    <p:extLst>
      <p:ext uri="{BB962C8B-B14F-4D97-AF65-F5344CB8AC3E}">
        <p14:creationId xmlns:p14="http://schemas.microsoft.com/office/powerpoint/2010/main" val="767465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orkshop norm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9" name="Text Placeholder 4">
            <a:extLst>
              <a:ext uri="{FF2B5EF4-FFF2-40B4-BE49-F238E27FC236}">
                <a16:creationId xmlns:a16="http://schemas.microsoft.com/office/drawing/2014/main" id="{3EFB21D2-002F-928F-377F-B1B821D9F43C}"/>
              </a:ext>
            </a:extLst>
          </p:cNvPr>
          <p:cNvSpPr>
            <a:spLocks noGrp="1"/>
          </p:cNvSpPr>
          <p:nvPr>
            <p:ph type="body" sz="quarter" idx="32" hasCustomPrompt="1"/>
          </p:nvPr>
        </p:nvSpPr>
        <p:spPr>
          <a:xfrm>
            <a:off x="1934767" y="28632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10" name="Text Placeholder 4">
            <a:extLst>
              <a:ext uri="{FF2B5EF4-FFF2-40B4-BE49-F238E27FC236}">
                <a16:creationId xmlns:a16="http://schemas.microsoft.com/office/drawing/2014/main" id="{5BE6B7B5-7371-DC93-29F8-25FD42D119C8}"/>
              </a:ext>
            </a:extLst>
          </p:cNvPr>
          <p:cNvSpPr>
            <a:spLocks noGrp="1"/>
          </p:cNvSpPr>
          <p:nvPr>
            <p:ph type="body" sz="quarter" idx="33" hasCustomPrompt="1"/>
          </p:nvPr>
        </p:nvSpPr>
        <p:spPr>
          <a:xfrm>
            <a:off x="1934768" y="30869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16" name="Title 1">
            <a:extLst>
              <a:ext uri="{FF2B5EF4-FFF2-40B4-BE49-F238E27FC236}">
                <a16:creationId xmlns:a16="http://schemas.microsoft.com/office/drawing/2014/main" id="{57B5472C-7148-FB34-6E16-B658B7E2B819}"/>
              </a:ext>
            </a:extLst>
          </p:cNvPr>
          <p:cNvSpPr>
            <a:spLocks noGrp="1"/>
          </p:cNvSpPr>
          <p:nvPr>
            <p:ph type="title" hasCustomPrompt="1"/>
          </p:nvPr>
        </p:nvSpPr>
        <p:spPr>
          <a:xfrm>
            <a:off x="838200" y="708338"/>
            <a:ext cx="10515600" cy="741161"/>
          </a:xfrm>
        </p:spPr>
        <p:txBody>
          <a:bodyPr anchor="t"/>
          <a:lstStyle>
            <a:lvl1pPr>
              <a:defRPr sz="4800">
                <a:solidFill>
                  <a:srgbClr val="6B6C6C"/>
                </a:solidFill>
              </a:defRPr>
            </a:lvl1pPr>
          </a:lstStyle>
          <a:p>
            <a:r>
              <a:rPr lang="en-US"/>
              <a:t>Title of Presentation</a:t>
            </a:r>
          </a:p>
        </p:txBody>
      </p:sp>
      <p:sp>
        <p:nvSpPr>
          <p:cNvPr id="2" name="Picture Placeholder 4">
            <a:extLst>
              <a:ext uri="{FF2B5EF4-FFF2-40B4-BE49-F238E27FC236}">
                <a16:creationId xmlns:a16="http://schemas.microsoft.com/office/drawing/2014/main" id="{D5CF734E-8442-C9D6-5B0F-CE06F740CEB4}"/>
              </a:ext>
            </a:extLst>
          </p:cNvPr>
          <p:cNvSpPr>
            <a:spLocks noGrp="1"/>
          </p:cNvSpPr>
          <p:nvPr>
            <p:ph type="pic" sz="quarter" idx="13"/>
          </p:nvPr>
        </p:nvSpPr>
        <p:spPr>
          <a:xfrm>
            <a:off x="837014" y="2863202"/>
            <a:ext cx="915733" cy="915733"/>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61" name="Text Placeholder 4">
            <a:extLst>
              <a:ext uri="{FF2B5EF4-FFF2-40B4-BE49-F238E27FC236}">
                <a16:creationId xmlns:a16="http://schemas.microsoft.com/office/drawing/2014/main" id="{2B576F74-B88D-B5A9-7283-211CDFD648F5}"/>
              </a:ext>
            </a:extLst>
          </p:cNvPr>
          <p:cNvSpPr>
            <a:spLocks noGrp="1"/>
          </p:cNvSpPr>
          <p:nvPr>
            <p:ph type="body" sz="quarter" idx="54" hasCustomPrompt="1"/>
          </p:nvPr>
        </p:nvSpPr>
        <p:spPr>
          <a:xfrm>
            <a:off x="5500540" y="28632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62" name="Text Placeholder 4">
            <a:extLst>
              <a:ext uri="{FF2B5EF4-FFF2-40B4-BE49-F238E27FC236}">
                <a16:creationId xmlns:a16="http://schemas.microsoft.com/office/drawing/2014/main" id="{A8103B46-156B-E644-AAEF-6C956E55D286}"/>
              </a:ext>
            </a:extLst>
          </p:cNvPr>
          <p:cNvSpPr>
            <a:spLocks noGrp="1"/>
          </p:cNvSpPr>
          <p:nvPr>
            <p:ph type="body" sz="quarter" idx="55" hasCustomPrompt="1"/>
          </p:nvPr>
        </p:nvSpPr>
        <p:spPr>
          <a:xfrm>
            <a:off x="5500541" y="30869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63" name="Picture Placeholder 4">
            <a:extLst>
              <a:ext uri="{FF2B5EF4-FFF2-40B4-BE49-F238E27FC236}">
                <a16:creationId xmlns:a16="http://schemas.microsoft.com/office/drawing/2014/main" id="{8F14739F-D86A-EC5B-C158-1259ACEA254B}"/>
              </a:ext>
            </a:extLst>
          </p:cNvPr>
          <p:cNvSpPr>
            <a:spLocks noGrp="1"/>
          </p:cNvSpPr>
          <p:nvPr>
            <p:ph type="pic" sz="quarter" idx="56"/>
          </p:nvPr>
        </p:nvSpPr>
        <p:spPr>
          <a:xfrm>
            <a:off x="4402787" y="2863202"/>
            <a:ext cx="915733" cy="915733"/>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66" name="Text Placeholder 4">
            <a:extLst>
              <a:ext uri="{FF2B5EF4-FFF2-40B4-BE49-F238E27FC236}">
                <a16:creationId xmlns:a16="http://schemas.microsoft.com/office/drawing/2014/main" id="{B47C896E-EDE6-04F2-E8ED-FEA4DF487F2A}"/>
              </a:ext>
            </a:extLst>
          </p:cNvPr>
          <p:cNvSpPr>
            <a:spLocks noGrp="1"/>
          </p:cNvSpPr>
          <p:nvPr>
            <p:ph type="body" sz="quarter" idx="58" hasCustomPrompt="1"/>
          </p:nvPr>
        </p:nvSpPr>
        <p:spPr>
          <a:xfrm>
            <a:off x="9067799" y="28632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67" name="Text Placeholder 4">
            <a:extLst>
              <a:ext uri="{FF2B5EF4-FFF2-40B4-BE49-F238E27FC236}">
                <a16:creationId xmlns:a16="http://schemas.microsoft.com/office/drawing/2014/main" id="{8C727780-96CE-6990-5D03-9CC8FB628800}"/>
              </a:ext>
            </a:extLst>
          </p:cNvPr>
          <p:cNvSpPr>
            <a:spLocks noGrp="1"/>
          </p:cNvSpPr>
          <p:nvPr>
            <p:ph type="body" sz="quarter" idx="59" hasCustomPrompt="1"/>
          </p:nvPr>
        </p:nvSpPr>
        <p:spPr>
          <a:xfrm>
            <a:off x="9067800" y="30869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68" name="Picture Placeholder 4">
            <a:extLst>
              <a:ext uri="{FF2B5EF4-FFF2-40B4-BE49-F238E27FC236}">
                <a16:creationId xmlns:a16="http://schemas.microsoft.com/office/drawing/2014/main" id="{6967E369-3324-06F0-EC7A-56D2951DA7A5}"/>
              </a:ext>
            </a:extLst>
          </p:cNvPr>
          <p:cNvSpPr>
            <a:spLocks noGrp="1"/>
          </p:cNvSpPr>
          <p:nvPr>
            <p:ph type="pic" sz="quarter" idx="60"/>
          </p:nvPr>
        </p:nvSpPr>
        <p:spPr>
          <a:xfrm>
            <a:off x="7970046" y="2863202"/>
            <a:ext cx="915733" cy="915733"/>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71" name="Text Placeholder 4">
            <a:extLst>
              <a:ext uri="{FF2B5EF4-FFF2-40B4-BE49-F238E27FC236}">
                <a16:creationId xmlns:a16="http://schemas.microsoft.com/office/drawing/2014/main" id="{8849487F-CE55-FF70-3093-104CD560F77F}"/>
              </a:ext>
            </a:extLst>
          </p:cNvPr>
          <p:cNvSpPr>
            <a:spLocks noGrp="1"/>
          </p:cNvSpPr>
          <p:nvPr>
            <p:ph type="body" sz="quarter" idx="62" hasCustomPrompt="1"/>
          </p:nvPr>
        </p:nvSpPr>
        <p:spPr>
          <a:xfrm>
            <a:off x="1934767" y="51945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72" name="Text Placeholder 4">
            <a:extLst>
              <a:ext uri="{FF2B5EF4-FFF2-40B4-BE49-F238E27FC236}">
                <a16:creationId xmlns:a16="http://schemas.microsoft.com/office/drawing/2014/main" id="{AB0B5750-699F-634E-5DB8-93F3E0A56E2F}"/>
              </a:ext>
            </a:extLst>
          </p:cNvPr>
          <p:cNvSpPr>
            <a:spLocks noGrp="1"/>
          </p:cNvSpPr>
          <p:nvPr>
            <p:ph type="body" sz="quarter" idx="63" hasCustomPrompt="1"/>
          </p:nvPr>
        </p:nvSpPr>
        <p:spPr>
          <a:xfrm>
            <a:off x="1934768" y="54182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73" name="Picture Placeholder 4">
            <a:extLst>
              <a:ext uri="{FF2B5EF4-FFF2-40B4-BE49-F238E27FC236}">
                <a16:creationId xmlns:a16="http://schemas.microsoft.com/office/drawing/2014/main" id="{872EB520-B2ED-E496-0D44-54AA4E064705}"/>
              </a:ext>
            </a:extLst>
          </p:cNvPr>
          <p:cNvSpPr>
            <a:spLocks noGrp="1"/>
          </p:cNvSpPr>
          <p:nvPr>
            <p:ph type="pic" sz="quarter" idx="64"/>
          </p:nvPr>
        </p:nvSpPr>
        <p:spPr>
          <a:xfrm>
            <a:off x="837014" y="5194502"/>
            <a:ext cx="915733" cy="915733"/>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76" name="Text Placeholder 4">
            <a:extLst>
              <a:ext uri="{FF2B5EF4-FFF2-40B4-BE49-F238E27FC236}">
                <a16:creationId xmlns:a16="http://schemas.microsoft.com/office/drawing/2014/main" id="{9C0D87C4-5BEC-04D6-C722-804EEE570DC6}"/>
              </a:ext>
            </a:extLst>
          </p:cNvPr>
          <p:cNvSpPr>
            <a:spLocks noGrp="1"/>
          </p:cNvSpPr>
          <p:nvPr>
            <p:ph type="body" sz="quarter" idx="66" hasCustomPrompt="1"/>
          </p:nvPr>
        </p:nvSpPr>
        <p:spPr>
          <a:xfrm>
            <a:off x="5500540" y="51945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77" name="Text Placeholder 4">
            <a:extLst>
              <a:ext uri="{FF2B5EF4-FFF2-40B4-BE49-F238E27FC236}">
                <a16:creationId xmlns:a16="http://schemas.microsoft.com/office/drawing/2014/main" id="{7D362B7C-C628-22F6-D40D-D4D8C59564BC}"/>
              </a:ext>
            </a:extLst>
          </p:cNvPr>
          <p:cNvSpPr>
            <a:spLocks noGrp="1"/>
          </p:cNvSpPr>
          <p:nvPr>
            <p:ph type="body" sz="quarter" idx="67" hasCustomPrompt="1"/>
          </p:nvPr>
        </p:nvSpPr>
        <p:spPr>
          <a:xfrm>
            <a:off x="5500541" y="54182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78" name="Picture Placeholder 4">
            <a:extLst>
              <a:ext uri="{FF2B5EF4-FFF2-40B4-BE49-F238E27FC236}">
                <a16:creationId xmlns:a16="http://schemas.microsoft.com/office/drawing/2014/main" id="{31D3542A-C5B4-7C90-D8A0-A2B6BC262A92}"/>
              </a:ext>
            </a:extLst>
          </p:cNvPr>
          <p:cNvSpPr>
            <a:spLocks noGrp="1"/>
          </p:cNvSpPr>
          <p:nvPr>
            <p:ph type="pic" sz="quarter" idx="68"/>
          </p:nvPr>
        </p:nvSpPr>
        <p:spPr>
          <a:xfrm>
            <a:off x="4402787" y="5194502"/>
            <a:ext cx="915733" cy="915733"/>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81" name="Text Placeholder 4">
            <a:extLst>
              <a:ext uri="{FF2B5EF4-FFF2-40B4-BE49-F238E27FC236}">
                <a16:creationId xmlns:a16="http://schemas.microsoft.com/office/drawing/2014/main" id="{51D148B7-2E57-AF95-0264-1E19772D629B}"/>
              </a:ext>
            </a:extLst>
          </p:cNvPr>
          <p:cNvSpPr>
            <a:spLocks noGrp="1"/>
          </p:cNvSpPr>
          <p:nvPr>
            <p:ph type="body" sz="quarter" idx="70" hasCustomPrompt="1"/>
          </p:nvPr>
        </p:nvSpPr>
        <p:spPr>
          <a:xfrm>
            <a:off x="9067799" y="51945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82" name="Text Placeholder 4">
            <a:extLst>
              <a:ext uri="{FF2B5EF4-FFF2-40B4-BE49-F238E27FC236}">
                <a16:creationId xmlns:a16="http://schemas.microsoft.com/office/drawing/2014/main" id="{FD1F6AB2-C0A9-0D73-8BED-D94F97263202}"/>
              </a:ext>
            </a:extLst>
          </p:cNvPr>
          <p:cNvSpPr>
            <a:spLocks noGrp="1"/>
          </p:cNvSpPr>
          <p:nvPr>
            <p:ph type="body" sz="quarter" idx="71" hasCustomPrompt="1"/>
          </p:nvPr>
        </p:nvSpPr>
        <p:spPr>
          <a:xfrm>
            <a:off x="9067800" y="54182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83" name="Picture Placeholder 4">
            <a:extLst>
              <a:ext uri="{FF2B5EF4-FFF2-40B4-BE49-F238E27FC236}">
                <a16:creationId xmlns:a16="http://schemas.microsoft.com/office/drawing/2014/main" id="{1E1A71D7-0DF7-A876-89F1-79D3FFC4EFFA}"/>
              </a:ext>
            </a:extLst>
          </p:cNvPr>
          <p:cNvSpPr>
            <a:spLocks noGrp="1"/>
          </p:cNvSpPr>
          <p:nvPr>
            <p:ph type="pic" sz="quarter" idx="72"/>
          </p:nvPr>
        </p:nvSpPr>
        <p:spPr>
          <a:xfrm>
            <a:off x="7970046" y="5194502"/>
            <a:ext cx="915733" cy="915733"/>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84" name="Text Placeholder 4">
            <a:extLst>
              <a:ext uri="{FF2B5EF4-FFF2-40B4-BE49-F238E27FC236}">
                <a16:creationId xmlns:a16="http://schemas.microsoft.com/office/drawing/2014/main" id="{05B9269A-1BCB-DABE-5128-4ECF3A413AEB}"/>
              </a:ext>
            </a:extLst>
          </p:cNvPr>
          <p:cNvSpPr>
            <a:spLocks noGrp="1"/>
          </p:cNvSpPr>
          <p:nvPr>
            <p:ph type="body" sz="quarter" idx="73" hasCustomPrompt="1"/>
          </p:nvPr>
        </p:nvSpPr>
        <p:spPr>
          <a:xfrm>
            <a:off x="8292998" y="4135013"/>
            <a:ext cx="1185561" cy="1059489"/>
          </a:xfrm>
          <a:solidFill>
            <a:schemeClr val="bg1">
              <a:alpha val="0"/>
            </a:schemeClr>
          </a:solidFill>
        </p:spPr>
        <p:txBody>
          <a:bodyPr anchor="t">
            <a:normAutofit/>
          </a:bodyPr>
          <a:lstStyle>
            <a:lvl1pPr marL="0" indent="0" algn="l">
              <a:buNone/>
              <a:defRPr sz="7200" b="1">
                <a:solidFill>
                  <a:srgbClr val="E0E2E4"/>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6</a:t>
            </a:r>
          </a:p>
        </p:txBody>
      </p:sp>
    </p:spTree>
    <p:extLst>
      <p:ext uri="{BB962C8B-B14F-4D97-AF65-F5344CB8AC3E}">
        <p14:creationId xmlns:p14="http://schemas.microsoft.com/office/powerpoint/2010/main" val="2473202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FCAFC-3B4A-4672-84EA-5FEF441D4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5B4366-430D-4EAB-86FC-85E3DA977E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13C1B-8A88-4B41-9A1D-176DDFAA9BF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EB754EA-9B22-42AD-9581-EC21C5330C16}"/>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7714CCB6-F8A7-4A68-855B-6C51CDE481A5}"/>
              </a:ext>
            </a:extLst>
          </p:cNvPr>
          <p:cNvSpPr>
            <a:spLocks noGrp="1"/>
          </p:cNvSpPr>
          <p:nvPr>
            <p:ph type="sldNum" sz="quarter" idx="12"/>
          </p:nvPr>
        </p:nvSpPr>
        <p:spPr/>
        <p:txBody>
          <a:bodyPr/>
          <a:lstStyle/>
          <a:p>
            <a:fld id="{6A437EE8-8900-40F5-8C81-C8A18CC53EFD}" type="slidenum">
              <a:rPr lang="en-US" smtClean="0"/>
              <a:t>‹#›</a:t>
            </a:fld>
            <a:endParaRPr lang="en-US"/>
          </a:p>
        </p:txBody>
      </p:sp>
    </p:spTree>
    <p:extLst>
      <p:ext uri="{BB962C8B-B14F-4D97-AF65-F5344CB8AC3E}">
        <p14:creationId xmlns:p14="http://schemas.microsoft.com/office/powerpoint/2010/main" val="3151109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utcom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9CF42-CFB0-4813-AFA8-72E0DF893747}"/>
              </a:ext>
            </a:extLst>
          </p:cNvPr>
          <p:cNvSpPr>
            <a:spLocks noGrp="1"/>
          </p:cNvSpPr>
          <p:nvPr>
            <p:ph type="title" hasCustomPrompt="1"/>
          </p:nvPr>
        </p:nvSpPr>
        <p:spPr>
          <a:xfrm>
            <a:off x="676505" y="2155284"/>
            <a:ext cx="2872810" cy="945608"/>
          </a:xfrm>
        </p:spPr>
        <p:txBody>
          <a:bodyPr anchor="b"/>
          <a:lstStyle/>
          <a:p>
            <a:r>
              <a:rPr lang="en-US"/>
              <a:t>Outcomes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665618" y="3139034"/>
            <a:ext cx="2991971" cy="1517705"/>
          </a:xfrm>
        </p:spPr>
        <p:txBody>
          <a:bodyPr>
            <a:no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Following this workshop, participants should be able to:</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3" name="Content Placeholder 3">
            <a:extLst>
              <a:ext uri="{FF2B5EF4-FFF2-40B4-BE49-F238E27FC236}">
                <a16:creationId xmlns:a16="http://schemas.microsoft.com/office/drawing/2014/main" id="{CB0DFAE7-2BE2-4DA7-20BA-16F1DF4651E2}"/>
              </a:ext>
            </a:extLst>
          </p:cNvPr>
          <p:cNvSpPr>
            <a:spLocks noGrp="1"/>
          </p:cNvSpPr>
          <p:nvPr>
            <p:ph sz="half" idx="26" hasCustomPrompt="1"/>
          </p:nvPr>
        </p:nvSpPr>
        <p:spPr>
          <a:xfrm>
            <a:off x="4254117" y="1186652"/>
            <a:ext cx="6273167" cy="3860010"/>
          </a:xfrm>
        </p:spPr>
        <p:txBody>
          <a:bodyPr anchor="ctr">
            <a:normAutofit/>
          </a:bodyPr>
          <a:lstStyle>
            <a:lvl1pPr marL="342900" indent="-342900">
              <a:buFont typeface="Arial" panose="020B0604020202020204" pitchFamily="34" charset="0"/>
              <a:buChar char="•"/>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Outcome One</a:t>
            </a:r>
          </a:p>
          <a:p>
            <a:pPr lvl="0"/>
            <a:r>
              <a:rPr lang="en-US"/>
              <a:t>Outcome Two</a:t>
            </a:r>
          </a:p>
          <a:p>
            <a:pPr lvl="0"/>
            <a:r>
              <a:rPr lang="en-US"/>
              <a:t>Outcome Three</a:t>
            </a:r>
          </a:p>
          <a:p>
            <a:pPr lvl="0"/>
            <a:r>
              <a:rPr lang="en-US"/>
              <a:t>Outcome Four</a:t>
            </a:r>
          </a:p>
        </p:txBody>
      </p:sp>
    </p:spTree>
    <p:extLst>
      <p:ext uri="{BB962C8B-B14F-4D97-AF65-F5344CB8AC3E}">
        <p14:creationId xmlns:p14="http://schemas.microsoft.com/office/powerpoint/2010/main" val="41149918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utcomes with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9CF42-CFB0-4813-AFA8-72E0DF893747}"/>
              </a:ext>
            </a:extLst>
          </p:cNvPr>
          <p:cNvSpPr>
            <a:spLocks noGrp="1"/>
          </p:cNvSpPr>
          <p:nvPr>
            <p:ph type="title" hasCustomPrompt="1"/>
          </p:nvPr>
        </p:nvSpPr>
        <p:spPr>
          <a:xfrm>
            <a:off x="676505" y="2155284"/>
            <a:ext cx="2872810" cy="945608"/>
          </a:xfrm>
        </p:spPr>
        <p:txBody>
          <a:bodyPr anchor="b"/>
          <a:lstStyle/>
          <a:p>
            <a:r>
              <a:rPr lang="en-US"/>
              <a:t>Outcomes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665619" y="3139034"/>
            <a:ext cx="2872810" cy="1517705"/>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Following this workshop, participants should be able to:</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5" name="Picture Placeholder 4">
            <a:extLst>
              <a:ext uri="{FF2B5EF4-FFF2-40B4-BE49-F238E27FC236}">
                <a16:creationId xmlns:a16="http://schemas.microsoft.com/office/drawing/2014/main" id="{FE19BD27-A5AE-4AED-A944-00ED745F24F8}"/>
              </a:ext>
            </a:extLst>
          </p:cNvPr>
          <p:cNvSpPr>
            <a:spLocks noGrp="1"/>
          </p:cNvSpPr>
          <p:nvPr>
            <p:ph type="pic" sz="quarter" idx="13"/>
          </p:nvPr>
        </p:nvSpPr>
        <p:spPr>
          <a:xfrm>
            <a:off x="5253204" y="1240884"/>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18" name="Content Placeholder 3">
            <a:extLst>
              <a:ext uri="{FF2B5EF4-FFF2-40B4-BE49-F238E27FC236}">
                <a16:creationId xmlns:a16="http://schemas.microsoft.com/office/drawing/2014/main" id="{D3C25E06-F692-49FF-AE8E-D1AB6FF3AAB9}"/>
              </a:ext>
            </a:extLst>
          </p:cNvPr>
          <p:cNvSpPr>
            <a:spLocks noGrp="1"/>
          </p:cNvSpPr>
          <p:nvPr>
            <p:ph sz="half" idx="19" hasCustomPrompt="1"/>
          </p:nvPr>
        </p:nvSpPr>
        <p:spPr>
          <a:xfrm>
            <a:off x="6319192" y="1240884"/>
            <a:ext cx="5207189" cy="914400"/>
          </a:xfrm>
        </p:spPr>
        <p:txBody>
          <a:bodyPr anchor="ctr">
            <a:noAutofit/>
          </a:bodyPr>
          <a:lstStyle>
            <a:lvl1pPr marL="285750" indent="-285750">
              <a:buFont typeface="Arial" panose="020B0604020202020204" pitchFamily="34" charset="0"/>
              <a:buChar char="•"/>
              <a:defRPr sz="1800"/>
            </a:lvl1pPr>
            <a:lvl2pPr marL="457200" indent="0">
              <a:buNone/>
              <a:defRPr sz="1400"/>
            </a:lvl2pPr>
            <a:lvl3pPr marL="914400" indent="0">
              <a:buNone/>
              <a:defRPr sz="1200"/>
            </a:lvl3pPr>
            <a:lvl4pPr marL="1371600" indent="0">
              <a:buNone/>
              <a:defRPr sz="1100"/>
            </a:lvl4pPr>
            <a:lvl5pPr marL="2000250" indent="-171450">
              <a:buFont typeface="Arial" panose="020B0604020202020204" pitchFamily="34" charset="0"/>
              <a:buChar char="•"/>
              <a:defRPr sz="1100" b="0" i="0">
                <a:latin typeface="Buckeye Sans 2" pitchFamily="2" charset="77"/>
              </a:defRPr>
            </a:lvl5pPr>
          </a:lstStyle>
          <a:p>
            <a:pPr lvl="0"/>
            <a:r>
              <a:rPr lang="en-US"/>
              <a:t>Learning outcome One</a:t>
            </a:r>
          </a:p>
        </p:txBody>
      </p:sp>
      <p:sp>
        <p:nvSpPr>
          <p:cNvPr id="19" name="Picture Placeholder 4">
            <a:extLst>
              <a:ext uri="{FF2B5EF4-FFF2-40B4-BE49-F238E27FC236}">
                <a16:creationId xmlns:a16="http://schemas.microsoft.com/office/drawing/2014/main" id="{3B784B6F-C536-4BE2-9F68-EFD22C48A77E}"/>
              </a:ext>
            </a:extLst>
          </p:cNvPr>
          <p:cNvSpPr>
            <a:spLocks noGrp="1"/>
          </p:cNvSpPr>
          <p:nvPr>
            <p:ph type="pic" sz="quarter" idx="20"/>
          </p:nvPr>
        </p:nvSpPr>
        <p:spPr>
          <a:xfrm>
            <a:off x="5253197" y="2679439"/>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22" name="Picture Placeholder 4">
            <a:extLst>
              <a:ext uri="{FF2B5EF4-FFF2-40B4-BE49-F238E27FC236}">
                <a16:creationId xmlns:a16="http://schemas.microsoft.com/office/drawing/2014/main" id="{1EDC020B-92DF-44EE-8F61-D1F571593823}"/>
              </a:ext>
            </a:extLst>
          </p:cNvPr>
          <p:cNvSpPr>
            <a:spLocks noGrp="1"/>
          </p:cNvSpPr>
          <p:nvPr>
            <p:ph type="pic" sz="quarter" idx="23"/>
          </p:nvPr>
        </p:nvSpPr>
        <p:spPr>
          <a:xfrm>
            <a:off x="5253197" y="4038331"/>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29" name="Content Placeholder 3">
            <a:extLst>
              <a:ext uri="{FF2B5EF4-FFF2-40B4-BE49-F238E27FC236}">
                <a16:creationId xmlns:a16="http://schemas.microsoft.com/office/drawing/2014/main" id="{FAEC36C0-A769-30B9-16A9-65E06CFEFDA0}"/>
              </a:ext>
            </a:extLst>
          </p:cNvPr>
          <p:cNvSpPr>
            <a:spLocks noGrp="1"/>
          </p:cNvSpPr>
          <p:nvPr>
            <p:ph sz="half" idx="24" hasCustomPrompt="1"/>
          </p:nvPr>
        </p:nvSpPr>
        <p:spPr>
          <a:xfrm>
            <a:off x="6319185" y="2679439"/>
            <a:ext cx="5207189" cy="914400"/>
          </a:xfrm>
        </p:spPr>
        <p:txBody>
          <a:bodyPr anchor="ctr">
            <a:noAutofit/>
          </a:bodyPr>
          <a:lstStyle>
            <a:lvl1pPr marL="285750" indent="-285750">
              <a:buFont typeface="Arial" panose="020B0604020202020204" pitchFamily="34" charset="0"/>
              <a:buChar char="•"/>
              <a:defRPr sz="1800"/>
            </a:lvl1pPr>
            <a:lvl2pPr marL="457200" indent="0">
              <a:buNone/>
              <a:defRPr sz="1400"/>
            </a:lvl2pPr>
            <a:lvl3pPr marL="914400" indent="0">
              <a:buNone/>
              <a:defRPr sz="1200"/>
            </a:lvl3pPr>
            <a:lvl4pPr marL="1371600" indent="0">
              <a:buNone/>
              <a:defRPr sz="1100"/>
            </a:lvl4pPr>
            <a:lvl5pPr marL="1828800" indent="0">
              <a:buNone/>
              <a:defRPr sz="1100" b="0" i="0">
                <a:latin typeface="Buckeye Sans 2" pitchFamily="2" charset="77"/>
              </a:defRPr>
            </a:lvl5pPr>
          </a:lstStyle>
          <a:p>
            <a:pPr lvl="0"/>
            <a:r>
              <a:rPr lang="en-US"/>
              <a:t>Learning outcome Two</a:t>
            </a:r>
          </a:p>
        </p:txBody>
      </p:sp>
      <p:sp>
        <p:nvSpPr>
          <p:cNvPr id="30" name="Content Placeholder 3">
            <a:extLst>
              <a:ext uri="{FF2B5EF4-FFF2-40B4-BE49-F238E27FC236}">
                <a16:creationId xmlns:a16="http://schemas.microsoft.com/office/drawing/2014/main" id="{41048AA0-2126-41C2-1E02-ED05FAE5A8F8}"/>
              </a:ext>
            </a:extLst>
          </p:cNvPr>
          <p:cNvSpPr>
            <a:spLocks noGrp="1"/>
          </p:cNvSpPr>
          <p:nvPr>
            <p:ph sz="half" idx="25" hasCustomPrompt="1"/>
          </p:nvPr>
        </p:nvSpPr>
        <p:spPr>
          <a:xfrm>
            <a:off x="6319185" y="4038331"/>
            <a:ext cx="5207189" cy="914400"/>
          </a:xfrm>
        </p:spPr>
        <p:txBody>
          <a:bodyPr anchor="ctr">
            <a:noAutofit/>
          </a:bodyPr>
          <a:lstStyle>
            <a:lvl1pPr marL="285750" indent="-285750">
              <a:buFont typeface="Arial" panose="020B0604020202020204" pitchFamily="34" charset="0"/>
              <a:buChar char="•"/>
              <a:defRPr sz="1800"/>
            </a:lvl1pPr>
            <a:lvl2pPr marL="457200" indent="0">
              <a:buNone/>
              <a:defRPr sz="1400"/>
            </a:lvl2pPr>
            <a:lvl3pPr marL="914400" indent="0">
              <a:buNone/>
              <a:defRPr sz="1200"/>
            </a:lvl3pPr>
            <a:lvl4pPr marL="1371600" indent="0">
              <a:buNone/>
              <a:defRPr sz="1100"/>
            </a:lvl4pPr>
            <a:lvl5pPr marL="1828800" indent="0">
              <a:buNone/>
              <a:defRPr sz="1100" b="0" i="0">
                <a:latin typeface="Buckeye Sans 2" pitchFamily="2" charset="77"/>
              </a:defRPr>
            </a:lvl5pPr>
          </a:lstStyle>
          <a:p>
            <a:pPr lvl="0"/>
            <a:r>
              <a:rPr lang="en-US"/>
              <a:t>Learning outcome Three</a:t>
            </a:r>
          </a:p>
        </p:txBody>
      </p:sp>
    </p:spTree>
    <p:extLst>
      <p:ext uri="{BB962C8B-B14F-4D97-AF65-F5344CB8AC3E}">
        <p14:creationId xmlns:p14="http://schemas.microsoft.com/office/powerpoint/2010/main" val="26450706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theme titl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21065E6-A38E-4F0C-8A91-83E3ADB9FE2D}"/>
              </a:ext>
              <a:ext uri="{C183D7F6-B498-43B3-948B-1728B52AA6E4}">
                <adec:decorative xmlns:adec="http://schemas.microsoft.com/office/drawing/2017/decorative" val="1"/>
              </a:ext>
            </a:extLst>
          </p:cNvPr>
          <p:cNvSpPr/>
          <p:nvPr userDrawn="1"/>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6B6C6C"/>
              </a:solidFill>
              <a:latin typeface="Buckeye Sans 2" pitchFamily="2" charset="77"/>
            </a:endParaRPr>
          </a:p>
        </p:txBody>
      </p:sp>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itle 1">
            <a:extLst>
              <a:ext uri="{FF2B5EF4-FFF2-40B4-BE49-F238E27FC236}">
                <a16:creationId xmlns:a16="http://schemas.microsoft.com/office/drawing/2014/main" id="{42AE5508-873C-8C4C-A88E-C1B4E571DDEC}"/>
              </a:ext>
            </a:extLst>
          </p:cNvPr>
          <p:cNvSpPr>
            <a:spLocks noGrp="1"/>
          </p:cNvSpPr>
          <p:nvPr>
            <p:ph type="title" hasCustomPrompt="1"/>
          </p:nvPr>
        </p:nvSpPr>
        <p:spPr>
          <a:xfrm>
            <a:off x="690332" y="1540043"/>
            <a:ext cx="10515600" cy="1937086"/>
          </a:xfrm>
        </p:spPr>
        <p:txBody>
          <a:bodyPr anchor="b">
            <a:normAutofit/>
          </a:bodyPr>
          <a:lstStyle>
            <a:lvl1pPr>
              <a:defRPr sz="5500">
                <a:solidFill>
                  <a:schemeClr val="bg1"/>
                </a:solidFill>
              </a:defRPr>
            </a:lvl1pPr>
          </a:lstStyle>
          <a:p>
            <a:r>
              <a:rPr lang="en-US"/>
              <a:t>Section/Theme</a:t>
            </a:r>
          </a:p>
        </p:txBody>
      </p:sp>
      <p:sp>
        <p:nvSpPr>
          <p:cNvPr id="9" name="Text Placeholder 2">
            <a:extLst>
              <a:ext uri="{FF2B5EF4-FFF2-40B4-BE49-F238E27FC236}">
                <a16:creationId xmlns:a16="http://schemas.microsoft.com/office/drawing/2014/main" id="{AC83112E-B440-C046-B221-F7DBDB8A7639}"/>
              </a:ext>
            </a:extLst>
          </p:cNvPr>
          <p:cNvSpPr>
            <a:spLocks noGrp="1"/>
          </p:cNvSpPr>
          <p:nvPr>
            <p:ph type="body" idx="1" hasCustomPrompt="1"/>
          </p:nvPr>
        </p:nvSpPr>
        <p:spPr>
          <a:xfrm>
            <a:off x="690332" y="3457508"/>
            <a:ext cx="10515600" cy="496976"/>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Additional text here, large bold text above should be short</a:t>
            </a:r>
          </a:p>
        </p:txBody>
      </p:sp>
    </p:spTree>
    <p:extLst>
      <p:ext uri="{BB962C8B-B14F-4D97-AF65-F5344CB8AC3E}">
        <p14:creationId xmlns:p14="http://schemas.microsoft.com/office/powerpoint/2010/main" val="984653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cussion break">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21065E6-A38E-4F0C-8A91-83E3ADB9FE2D}"/>
              </a:ext>
              <a:ext uri="{C183D7F6-B498-43B3-948B-1728B52AA6E4}">
                <adec:decorative xmlns:adec="http://schemas.microsoft.com/office/drawing/2017/decorative" val="1"/>
              </a:ext>
            </a:extLst>
          </p:cNvPr>
          <p:cNvSpPr/>
          <p:nvPr userDrawn="1"/>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rgbClr val="6B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6B6C6C"/>
              </a:solidFill>
              <a:latin typeface="Buckeye Sans 2" pitchFamily="2" charset="77"/>
            </a:endParaRPr>
          </a:p>
        </p:txBody>
      </p:sp>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2" name="Title 1">
            <a:extLst>
              <a:ext uri="{FF2B5EF4-FFF2-40B4-BE49-F238E27FC236}">
                <a16:creationId xmlns:a16="http://schemas.microsoft.com/office/drawing/2014/main" id="{D969C7D4-5441-65F6-1076-BF35F908B55E}"/>
              </a:ext>
            </a:extLst>
          </p:cNvPr>
          <p:cNvSpPr>
            <a:spLocks noGrp="1"/>
          </p:cNvSpPr>
          <p:nvPr>
            <p:ph type="title" hasCustomPrompt="1"/>
          </p:nvPr>
        </p:nvSpPr>
        <p:spPr>
          <a:xfrm>
            <a:off x="690332" y="1540043"/>
            <a:ext cx="10515600" cy="1937086"/>
          </a:xfrm>
        </p:spPr>
        <p:txBody>
          <a:bodyPr anchor="b">
            <a:normAutofit/>
          </a:bodyPr>
          <a:lstStyle>
            <a:lvl1pPr>
              <a:defRPr sz="5500">
                <a:solidFill>
                  <a:schemeClr val="bg1"/>
                </a:solidFill>
              </a:defRPr>
            </a:lvl1pPr>
          </a:lstStyle>
          <a:p>
            <a:r>
              <a:rPr lang="en-US"/>
              <a:t>Discussion Break</a:t>
            </a:r>
          </a:p>
        </p:txBody>
      </p:sp>
      <p:sp>
        <p:nvSpPr>
          <p:cNvPr id="3" name="Text Placeholder 2">
            <a:extLst>
              <a:ext uri="{FF2B5EF4-FFF2-40B4-BE49-F238E27FC236}">
                <a16:creationId xmlns:a16="http://schemas.microsoft.com/office/drawing/2014/main" id="{DC941D95-2A29-C72C-AB00-F4080217524D}"/>
              </a:ext>
            </a:extLst>
          </p:cNvPr>
          <p:cNvSpPr>
            <a:spLocks noGrp="1"/>
          </p:cNvSpPr>
          <p:nvPr>
            <p:ph type="body" idx="1" hasCustomPrompt="1"/>
          </p:nvPr>
        </p:nvSpPr>
        <p:spPr>
          <a:xfrm>
            <a:off x="690332" y="3457507"/>
            <a:ext cx="10515600" cy="1860449"/>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Additional text or discussion topic here, large bold text above should be short</a:t>
            </a:r>
          </a:p>
        </p:txBody>
      </p:sp>
    </p:spTree>
    <p:extLst>
      <p:ext uri="{BB962C8B-B14F-4D97-AF65-F5344CB8AC3E}">
        <p14:creationId xmlns:p14="http://schemas.microsoft.com/office/powerpoint/2010/main" val="2388132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large box with small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2" y="920725"/>
            <a:ext cx="10876245" cy="838854"/>
          </a:xfrm>
        </p:spPr>
        <p:txBody>
          <a:bodyPr anchor="t"/>
          <a:lstStyle>
            <a:lvl1pPr>
              <a:defRPr>
                <a:solidFill>
                  <a:srgbClr val="6B6C6C"/>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7" name="Straight Connector 6">
            <a:extLst>
              <a:ext uri="{FF2B5EF4-FFF2-40B4-BE49-F238E27FC236}">
                <a16:creationId xmlns:a16="http://schemas.microsoft.com/office/drawing/2014/main" id="{07748A89-EDD3-4E47-AFE7-62C61C34960B}"/>
              </a:ext>
              <a:ext uri="{C183D7F6-B498-43B3-948B-1728B52AA6E4}">
                <adec:decorative xmlns:adec="http://schemas.microsoft.com/office/drawing/2017/decorative" val="1"/>
              </a:ext>
            </a:extLst>
          </p:cNvPr>
          <p:cNvCxnSpPr>
            <a:cxnSpLocks/>
          </p:cNvCxnSpPr>
          <p:nvPr userDrawn="1"/>
        </p:nvCxnSpPr>
        <p:spPr>
          <a:xfrm>
            <a:off x="751114" y="1759781"/>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12" name="Content Placeholder 2">
            <a:extLst>
              <a:ext uri="{FF2B5EF4-FFF2-40B4-BE49-F238E27FC236}">
                <a16:creationId xmlns:a16="http://schemas.microsoft.com/office/drawing/2014/main" id="{2FB9B390-1262-8052-91F1-FED72074C8D3}"/>
              </a:ext>
            </a:extLst>
          </p:cNvPr>
          <p:cNvSpPr>
            <a:spLocks noGrp="1"/>
          </p:cNvSpPr>
          <p:nvPr>
            <p:ph idx="18" hasCustomPrompt="1"/>
          </p:nvPr>
        </p:nvSpPr>
        <p:spPr>
          <a:xfrm>
            <a:off x="653143" y="2074421"/>
            <a:ext cx="3346704" cy="4015454"/>
          </a:xfrm>
          <a:solidFill>
            <a:srgbClr val="BA0C2F"/>
          </a:solidFill>
        </p:spPr>
        <p:txBody>
          <a:bodyPr/>
          <a:lstStyle>
            <a:lvl1pPr marL="0" indent="0">
              <a:buClr>
                <a:srgbClr val="C00000"/>
              </a:buClr>
              <a:buSzPct val="110000"/>
              <a:buNone/>
              <a:defRPr>
                <a:solidFill>
                  <a:schemeClr val="bg1"/>
                </a:solidFill>
              </a:defRPr>
            </a:lvl1pPr>
            <a:lvl2pPr marL="685800" indent="-228600">
              <a:buClr>
                <a:srgbClr val="C00000"/>
              </a:buClr>
              <a:buSzPct val="110000"/>
              <a:buFont typeface="Arial" panose="020B0604020202020204" pitchFamily="34" charset="0"/>
              <a:buChar char="•"/>
              <a:defRPr>
                <a:solidFill>
                  <a:schemeClr val="bg1"/>
                </a:solidFill>
              </a:defRPr>
            </a:lvl2pPr>
            <a:lvl3pPr marL="1143000" indent="-228600">
              <a:buClr>
                <a:srgbClr val="C00000"/>
              </a:buClr>
              <a:buSzPct val="90000"/>
              <a:buFont typeface="Courier New" panose="02070309020205020404" pitchFamily="49" charset="0"/>
              <a:buChar char="o"/>
              <a:defRPr>
                <a:solidFill>
                  <a:schemeClr val="bg1"/>
                </a:solidFill>
              </a:defRPr>
            </a:lvl3pPr>
            <a:lvl4pPr>
              <a:defRPr>
                <a:solidFill>
                  <a:schemeClr val="bg1"/>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7" name="Content Placeholder 2">
            <a:extLst>
              <a:ext uri="{FF2B5EF4-FFF2-40B4-BE49-F238E27FC236}">
                <a16:creationId xmlns:a16="http://schemas.microsoft.com/office/drawing/2014/main" id="{CB680680-8D30-D030-4104-A9287D3C2C71}"/>
              </a:ext>
            </a:extLst>
          </p:cNvPr>
          <p:cNvSpPr>
            <a:spLocks noGrp="1"/>
          </p:cNvSpPr>
          <p:nvPr>
            <p:ph idx="21" hasCustomPrompt="1"/>
          </p:nvPr>
        </p:nvSpPr>
        <p:spPr>
          <a:xfrm>
            <a:off x="8182684" y="2074421"/>
            <a:ext cx="3346704" cy="1901952"/>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8" name="Content Placeholder 2">
            <a:extLst>
              <a:ext uri="{FF2B5EF4-FFF2-40B4-BE49-F238E27FC236}">
                <a16:creationId xmlns:a16="http://schemas.microsoft.com/office/drawing/2014/main" id="{57BC84BB-D9D9-B9E3-E432-2441D70618E0}"/>
              </a:ext>
            </a:extLst>
          </p:cNvPr>
          <p:cNvSpPr>
            <a:spLocks noGrp="1"/>
          </p:cNvSpPr>
          <p:nvPr>
            <p:ph idx="22" hasCustomPrompt="1"/>
          </p:nvPr>
        </p:nvSpPr>
        <p:spPr>
          <a:xfrm>
            <a:off x="8182684" y="4187923"/>
            <a:ext cx="3346704" cy="1901952"/>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9" name="Content Placeholder 2">
            <a:extLst>
              <a:ext uri="{FF2B5EF4-FFF2-40B4-BE49-F238E27FC236}">
                <a16:creationId xmlns:a16="http://schemas.microsoft.com/office/drawing/2014/main" id="{256894A3-7928-EAF3-9753-3BD651E698AA}"/>
              </a:ext>
            </a:extLst>
          </p:cNvPr>
          <p:cNvSpPr>
            <a:spLocks noGrp="1"/>
          </p:cNvSpPr>
          <p:nvPr>
            <p:ph idx="23" hasCustomPrompt="1"/>
          </p:nvPr>
        </p:nvSpPr>
        <p:spPr>
          <a:xfrm>
            <a:off x="4417914" y="4187923"/>
            <a:ext cx="3346704" cy="1901952"/>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20" name="Content Placeholder 2">
            <a:extLst>
              <a:ext uri="{FF2B5EF4-FFF2-40B4-BE49-F238E27FC236}">
                <a16:creationId xmlns:a16="http://schemas.microsoft.com/office/drawing/2014/main" id="{A36EE963-577F-20ED-5CDB-72522B63FAD0}"/>
              </a:ext>
            </a:extLst>
          </p:cNvPr>
          <p:cNvSpPr>
            <a:spLocks noGrp="1"/>
          </p:cNvSpPr>
          <p:nvPr>
            <p:ph idx="24" hasCustomPrompt="1"/>
          </p:nvPr>
        </p:nvSpPr>
        <p:spPr>
          <a:xfrm>
            <a:off x="4427383" y="2074421"/>
            <a:ext cx="3346704" cy="1901952"/>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89385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two large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885714" cy="838854"/>
          </a:xfrm>
        </p:spPr>
        <p:txBody>
          <a:bodyPr anchor="t"/>
          <a:lstStyle>
            <a:lvl1pPr>
              <a:defRPr>
                <a:solidFill>
                  <a:srgbClr val="6B6C6C"/>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8" name="Content Placeholder 2">
            <a:extLst>
              <a:ext uri="{FF2B5EF4-FFF2-40B4-BE49-F238E27FC236}">
                <a16:creationId xmlns:a16="http://schemas.microsoft.com/office/drawing/2014/main" id="{34554711-9033-A9DF-10E0-3F4D4AD8D09A}"/>
              </a:ext>
            </a:extLst>
          </p:cNvPr>
          <p:cNvSpPr>
            <a:spLocks noGrp="1"/>
          </p:cNvSpPr>
          <p:nvPr>
            <p:ph idx="26" hasCustomPrompt="1"/>
          </p:nvPr>
        </p:nvSpPr>
        <p:spPr>
          <a:xfrm>
            <a:off x="6975783" y="2074421"/>
            <a:ext cx="4548809" cy="4015454"/>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9" name="Picture Placeholder 4">
            <a:extLst>
              <a:ext uri="{FF2B5EF4-FFF2-40B4-BE49-F238E27FC236}">
                <a16:creationId xmlns:a16="http://schemas.microsoft.com/office/drawing/2014/main" id="{C934BA6C-7951-8DBA-C95C-D0AF9E1893D7}"/>
              </a:ext>
            </a:extLst>
          </p:cNvPr>
          <p:cNvSpPr>
            <a:spLocks noGrp="1"/>
          </p:cNvSpPr>
          <p:nvPr>
            <p:ph type="pic" sz="quarter" idx="20"/>
          </p:nvPr>
        </p:nvSpPr>
        <p:spPr>
          <a:xfrm>
            <a:off x="5631667" y="3624948"/>
            <a:ext cx="914400" cy="914400"/>
          </a:xfrm>
        </p:spPr>
        <p:txBody>
          <a:bodyPr>
            <a:normAutofit/>
          </a:bodyPr>
          <a:lstStyle>
            <a:lvl1pPr marL="0" indent="0" algn="ctr">
              <a:buNone/>
              <a:defRPr sz="1400">
                <a:solidFill>
                  <a:schemeClr val="bg1">
                    <a:lumMod val="50000"/>
                  </a:schemeClr>
                </a:solidFill>
              </a:defRPr>
            </a:lvl1pPr>
          </a:lstStyle>
          <a:p>
            <a:r>
              <a:rPr lang="en-US"/>
              <a:t>Click icon to add picture</a:t>
            </a:r>
          </a:p>
        </p:txBody>
      </p:sp>
      <p:sp>
        <p:nvSpPr>
          <p:cNvPr id="11" name="Content Placeholder 2">
            <a:extLst>
              <a:ext uri="{FF2B5EF4-FFF2-40B4-BE49-F238E27FC236}">
                <a16:creationId xmlns:a16="http://schemas.microsoft.com/office/drawing/2014/main" id="{5D28E395-7CCB-6D0C-805C-D00A4D4CF1D1}"/>
              </a:ext>
            </a:extLst>
          </p:cNvPr>
          <p:cNvSpPr>
            <a:spLocks noGrp="1"/>
          </p:cNvSpPr>
          <p:nvPr>
            <p:ph idx="27" hasCustomPrompt="1"/>
          </p:nvPr>
        </p:nvSpPr>
        <p:spPr>
          <a:xfrm>
            <a:off x="653143" y="2074421"/>
            <a:ext cx="4548809" cy="4015454"/>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88437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EA513-5076-4D62-8F85-69A918D7EFA4}"/>
              </a:ext>
            </a:extLst>
          </p:cNvPr>
          <p:cNvSpPr>
            <a:spLocks noGrp="1"/>
          </p:cNvSpPr>
          <p:nvPr>
            <p:ph type="title"/>
          </p:nvPr>
        </p:nvSpPr>
        <p:spPr>
          <a:xfrm>
            <a:off x="664028" y="365125"/>
            <a:ext cx="10515600" cy="1325563"/>
          </a:xfrm>
          <a:prstGeom prst="rect">
            <a:avLst/>
          </a:prstGeom>
        </p:spPr>
        <p:txBody>
          <a:bodyPr vert="horz" lIns="91440" tIns="45720" rIns="91440" bIns="45720" rtlCol="0" anchor="t">
            <a:normAutofit/>
          </a:bodyPr>
          <a:lstStyle/>
          <a:p>
            <a:r>
              <a:rPr lang="en-US"/>
              <a:t>Click to edit master page title</a:t>
            </a:r>
          </a:p>
        </p:txBody>
      </p:sp>
      <p:sp>
        <p:nvSpPr>
          <p:cNvPr id="3" name="Text Placeholder 2">
            <a:extLst>
              <a:ext uri="{FF2B5EF4-FFF2-40B4-BE49-F238E27FC236}">
                <a16:creationId xmlns:a16="http://schemas.microsoft.com/office/drawing/2014/main" id="{BB1855A3-A75E-4A34-A5A1-1B324FA10EF0}"/>
              </a:ext>
            </a:extLst>
          </p:cNvPr>
          <p:cNvSpPr>
            <a:spLocks noGrp="1"/>
          </p:cNvSpPr>
          <p:nvPr>
            <p:ph type="body" idx="1"/>
          </p:nvPr>
        </p:nvSpPr>
        <p:spPr>
          <a:xfrm>
            <a:off x="653142" y="1825625"/>
            <a:ext cx="10515600" cy="4351338"/>
          </a:xfrm>
          <a:prstGeom prst="rect">
            <a:avLst/>
          </a:prstGeom>
        </p:spPr>
        <p:txBody>
          <a:bodyPr vert="horz" lIns="91440" tIns="45720" rIns="91440" bIns="45720" rtlCol="0">
            <a:normAutofit/>
          </a:bodyPr>
          <a:lstStyle/>
          <a:p>
            <a:pPr lvl="0"/>
            <a:r>
              <a:rPr lang="en-US"/>
              <a:t>Click to edit master first level copy</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A888F603-DAEE-420E-95E6-F502567586B3}"/>
              </a:ext>
            </a:extLst>
          </p:cNvPr>
          <p:cNvSpPr>
            <a:spLocks noGrp="1"/>
          </p:cNvSpPr>
          <p:nvPr>
            <p:ph type="sldNum" sz="quarter" idx="4"/>
          </p:nvPr>
        </p:nvSpPr>
        <p:spPr>
          <a:xfrm>
            <a:off x="11297749" y="6304801"/>
            <a:ext cx="497378"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fld id="{DFA4CD3D-26C8-47FF-8D13-9B32BAAB4735}" type="slidenum">
              <a:rPr lang="en-US" smtClean="0"/>
              <a:pPr/>
              <a:t>‹#›</a:t>
            </a:fld>
            <a:endParaRPr lang="en-US"/>
          </a:p>
        </p:txBody>
      </p:sp>
      <p:sp>
        <p:nvSpPr>
          <p:cNvPr id="5" name="Footer Placeholder 4">
            <a:extLst>
              <a:ext uri="{FF2B5EF4-FFF2-40B4-BE49-F238E27FC236}">
                <a16:creationId xmlns:a16="http://schemas.microsoft.com/office/drawing/2014/main" id="{A5A501DD-FBD8-4A19-BD71-AB3CFFDE4DF5}"/>
              </a:ext>
            </a:extLst>
          </p:cNvPr>
          <p:cNvSpPr>
            <a:spLocks noGrp="1"/>
          </p:cNvSpPr>
          <p:nvPr>
            <p:ph type="ftr" sz="quarter" idx="3"/>
          </p:nvPr>
        </p:nvSpPr>
        <p:spPr>
          <a:xfrm>
            <a:off x="7055038" y="6296411"/>
            <a:ext cx="4114800"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r>
              <a:rPr lang="en-US"/>
              <a:t>The Michael V. Drake Institute for Teaching and Learning</a:t>
            </a:r>
          </a:p>
        </p:txBody>
      </p:sp>
      <p:pic>
        <p:nvPicPr>
          <p:cNvPr id="8" name="Picture 7" descr="The Ohio State University Drake Institute for Teaching and Learning Logo">
            <a:extLst>
              <a:ext uri="{FF2B5EF4-FFF2-40B4-BE49-F238E27FC236}">
                <a16:creationId xmlns:a16="http://schemas.microsoft.com/office/drawing/2014/main" id="{61E32D37-B163-F96B-4E23-9B605F2CD91C}"/>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401676" y="6331563"/>
            <a:ext cx="2382828" cy="428472"/>
          </a:xfrm>
          <a:prstGeom prst="rect">
            <a:avLst/>
          </a:prstGeom>
        </p:spPr>
      </p:pic>
    </p:spTree>
    <p:extLst>
      <p:ext uri="{BB962C8B-B14F-4D97-AF65-F5344CB8AC3E}">
        <p14:creationId xmlns:p14="http://schemas.microsoft.com/office/powerpoint/2010/main" val="3392148579"/>
      </p:ext>
    </p:extLst>
  </p:cSld>
  <p:clrMap bg1="lt1" tx1="dk1" bg2="lt2" tx2="dk2" accent1="accent1" accent2="accent2" accent3="accent3" accent4="accent4" accent5="accent5" accent6="accent6" hlink="hlink" folHlink="folHlink"/>
  <p:sldLayoutIdLst>
    <p:sldLayoutId id="2147483649" r:id="rId1"/>
    <p:sldLayoutId id="2147483706" r:id="rId2"/>
    <p:sldLayoutId id="2147483746" r:id="rId3"/>
    <p:sldLayoutId id="2147483708" r:id="rId4"/>
    <p:sldLayoutId id="2147483707" r:id="rId5"/>
    <p:sldLayoutId id="2147483658" r:id="rId6"/>
    <p:sldLayoutId id="2147483693" r:id="rId7"/>
    <p:sldLayoutId id="2147483715" r:id="rId8"/>
    <p:sldLayoutId id="2147483716" r:id="rId9"/>
    <p:sldLayoutId id="2147483745" r:id="rId10"/>
    <p:sldLayoutId id="2147483711" r:id="rId11"/>
    <p:sldLayoutId id="2147483685" r:id="rId12"/>
    <p:sldLayoutId id="2147483691" r:id="rId13"/>
    <p:sldLayoutId id="2147483695" r:id="rId14"/>
    <p:sldLayoutId id="2147483650" r:id="rId15"/>
    <p:sldLayoutId id="2147483709" r:id="rId16"/>
    <p:sldLayoutId id="2147483714" r:id="rId17"/>
    <p:sldLayoutId id="2147483655" r:id="rId18"/>
  </p:sldLayoutIdLst>
  <p:hf hdr="0" dt="0"/>
  <p:txStyles>
    <p:titleStyle>
      <a:lvl1pPr algn="l" defTabSz="914400" rtl="0" eaLnBrk="1" latinLnBrk="0" hangingPunct="1">
        <a:lnSpc>
          <a:spcPct val="90000"/>
        </a:lnSpc>
        <a:spcBef>
          <a:spcPct val="0"/>
        </a:spcBef>
        <a:buNone/>
        <a:defRPr sz="4400" b="1" i="0" kern="1200">
          <a:solidFill>
            <a:srgbClr val="BA0C2F"/>
          </a:solidFill>
          <a:latin typeface="Buckeye Serif 2 Black" pitchFamily="2" charset="77"/>
          <a:ea typeface="Buckeye Serif 2 Black" pitchFamily="2" charset="77"/>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EA513-5076-4D62-8F85-69A918D7EFA4}"/>
              </a:ext>
            </a:extLst>
          </p:cNvPr>
          <p:cNvSpPr>
            <a:spLocks noGrp="1"/>
          </p:cNvSpPr>
          <p:nvPr>
            <p:ph type="title"/>
          </p:nvPr>
        </p:nvSpPr>
        <p:spPr>
          <a:xfrm>
            <a:off x="664028" y="365125"/>
            <a:ext cx="10515600" cy="1325563"/>
          </a:xfrm>
          <a:prstGeom prst="rect">
            <a:avLst/>
          </a:prstGeom>
        </p:spPr>
        <p:txBody>
          <a:bodyPr vert="horz" lIns="91440" tIns="45720" rIns="91440" bIns="45720" rtlCol="0" anchor="t">
            <a:normAutofit/>
          </a:bodyPr>
          <a:lstStyle/>
          <a:p>
            <a:r>
              <a:rPr lang="en-US"/>
              <a:t>Click to edit master page title</a:t>
            </a:r>
          </a:p>
        </p:txBody>
      </p:sp>
      <p:sp>
        <p:nvSpPr>
          <p:cNvPr id="3" name="Text Placeholder 2">
            <a:extLst>
              <a:ext uri="{FF2B5EF4-FFF2-40B4-BE49-F238E27FC236}">
                <a16:creationId xmlns:a16="http://schemas.microsoft.com/office/drawing/2014/main" id="{BB1855A3-A75E-4A34-A5A1-1B324FA10EF0}"/>
              </a:ext>
            </a:extLst>
          </p:cNvPr>
          <p:cNvSpPr>
            <a:spLocks noGrp="1"/>
          </p:cNvSpPr>
          <p:nvPr>
            <p:ph type="body" idx="1"/>
          </p:nvPr>
        </p:nvSpPr>
        <p:spPr>
          <a:xfrm>
            <a:off x="653142" y="1825625"/>
            <a:ext cx="10515600" cy="4351338"/>
          </a:xfrm>
          <a:prstGeom prst="rect">
            <a:avLst/>
          </a:prstGeom>
        </p:spPr>
        <p:txBody>
          <a:bodyPr vert="horz" lIns="91440" tIns="45720" rIns="91440" bIns="45720" rtlCol="0">
            <a:normAutofit/>
          </a:bodyPr>
          <a:lstStyle/>
          <a:p>
            <a:pPr lvl="0"/>
            <a:r>
              <a:rPr lang="en-US"/>
              <a:t>Click to edit master first level copy</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A888F603-DAEE-420E-95E6-F502567586B3}"/>
              </a:ext>
            </a:extLst>
          </p:cNvPr>
          <p:cNvSpPr>
            <a:spLocks noGrp="1"/>
          </p:cNvSpPr>
          <p:nvPr>
            <p:ph type="sldNum" sz="quarter" idx="4"/>
          </p:nvPr>
        </p:nvSpPr>
        <p:spPr>
          <a:xfrm>
            <a:off x="11297749" y="6304801"/>
            <a:ext cx="497378"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fld id="{DFA4CD3D-26C8-47FF-8D13-9B32BAAB4735}" type="slidenum">
              <a:rPr lang="en-US" smtClean="0"/>
              <a:pPr/>
              <a:t>‹#›</a:t>
            </a:fld>
            <a:endParaRPr lang="en-US"/>
          </a:p>
        </p:txBody>
      </p:sp>
      <p:sp>
        <p:nvSpPr>
          <p:cNvPr id="5" name="Footer Placeholder 4">
            <a:extLst>
              <a:ext uri="{FF2B5EF4-FFF2-40B4-BE49-F238E27FC236}">
                <a16:creationId xmlns:a16="http://schemas.microsoft.com/office/drawing/2014/main" id="{A5A501DD-FBD8-4A19-BD71-AB3CFFDE4DF5}"/>
              </a:ext>
            </a:extLst>
          </p:cNvPr>
          <p:cNvSpPr>
            <a:spLocks noGrp="1"/>
          </p:cNvSpPr>
          <p:nvPr>
            <p:ph type="ftr" sz="quarter" idx="3"/>
          </p:nvPr>
        </p:nvSpPr>
        <p:spPr>
          <a:xfrm>
            <a:off x="7055038" y="6296411"/>
            <a:ext cx="4114800"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r>
              <a:rPr lang="en-US"/>
              <a:t>The Michael V. Drake Institute for Teaching and Learning</a:t>
            </a:r>
          </a:p>
        </p:txBody>
      </p:sp>
      <p:pic>
        <p:nvPicPr>
          <p:cNvPr id="4" name="Picture 3" descr="The Ohio State University Drake Institute for Teaching and Learning Logo">
            <a:extLst>
              <a:ext uri="{FF2B5EF4-FFF2-40B4-BE49-F238E27FC236}">
                <a16:creationId xmlns:a16="http://schemas.microsoft.com/office/drawing/2014/main" id="{34CA11EF-789F-1ECB-7573-3B1057F5863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96873" y="6331563"/>
            <a:ext cx="2382828" cy="428472"/>
          </a:xfrm>
          <a:prstGeom prst="rect">
            <a:avLst/>
          </a:prstGeom>
        </p:spPr>
      </p:pic>
    </p:spTree>
    <p:extLst>
      <p:ext uri="{BB962C8B-B14F-4D97-AF65-F5344CB8AC3E}">
        <p14:creationId xmlns:p14="http://schemas.microsoft.com/office/powerpoint/2010/main" val="736810039"/>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hf hdr="0" dt="0"/>
  <p:txStyles>
    <p:titleStyle>
      <a:lvl1pPr algn="l" defTabSz="914400" rtl="0" eaLnBrk="1" latinLnBrk="0" hangingPunct="1">
        <a:lnSpc>
          <a:spcPct val="90000"/>
        </a:lnSpc>
        <a:spcBef>
          <a:spcPct val="0"/>
        </a:spcBef>
        <a:buNone/>
        <a:defRPr sz="4400" b="1" i="0" kern="1200">
          <a:solidFill>
            <a:srgbClr val="BA0C2F"/>
          </a:solidFill>
          <a:latin typeface="Buckeye Serif 2 Black" pitchFamily="2" charset="77"/>
          <a:ea typeface="Buckeye Serif 2 Black" pitchFamily="2" charset="77"/>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hyperlink" Target="https://www.youtube.com/watch?v=50KRGqOQzk4"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hyperlink" Target="https://go.osu.edu/itudl" TargetMode="Externa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18" Type="http://schemas.openxmlformats.org/officeDocument/2006/relationships/image" Target="../media/image64.sv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17" Type="http://schemas.openxmlformats.org/officeDocument/2006/relationships/image" Target="../media/image63.png"/><Relationship Id="rId2" Type="http://schemas.openxmlformats.org/officeDocument/2006/relationships/notesSlide" Target="../notesSlides/notesSlide16.xml"/><Relationship Id="rId16" Type="http://schemas.openxmlformats.org/officeDocument/2006/relationships/image" Target="../media/image62.svg"/><Relationship Id="rId20" Type="http://schemas.openxmlformats.org/officeDocument/2006/relationships/image" Target="../media/image66.svg"/><Relationship Id="rId1" Type="http://schemas.openxmlformats.org/officeDocument/2006/relationships/slideLayout" Target="../slideLayouts/slideLayout12.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svg"/><Relationship Id="rId19" Type="http://schemas.openxmlformats.org/officeDocument/2006/relationships/image" Target="../media/image65.png"/><Relationship Id="rId4" Type="http://schemas.openxmlformats.org/officeDocument/2006/relationships/image" Target="../media/image50.svg"/><Relationship Id="rId9" Type="http://schemas.openxmlformats.org/officeDocument/2006/relationships/image" Target="../media/image55.png"/><Relationship Id="rId14" Type="http://schemas.openxmlformats.org/officeDocument/2006/relationships/image" Target="../media/image60.svg"/></Relationships>
</file>

<file path=ppt/slides/_rels/slide26.xml.rels><?xml version="1.0" encoding="UTF-8" standalone="yes"?>
<Relationships xmlns="http://schemas.openxmlformats.org/package/2006/relationships"><Relationship Id="rId3" Type="http://schemas.openxmlformats.org/officeDocument/2006/relationships/hyperlink" Target="https://go.osu.edu/itudl" TargetMode="External"/><Relationship Id="rId7" Type="http://schemas.openxmlformats.org/officeDocument/2006/relationships/hyperlink" Target="mailto:drakeinstitute@osu.edu" TargetMode="External"/><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68.png"/><Relationship Id="rId5" Type="http://schemas.openxmlformats.org/officeDocument/2006/relationships/hyperlink" Target="https://udlguidelines.cast.org/" TargetMode="External"/><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hyperlink" Target="mailto:mercurio.40@osu.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0CF9CC1E-2CB5-6AAC-CD37-ACF59E314624}"/>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16076" r="16076"/>
          <a:stretch>
            <a:fillRect/>
          </a:stretch>
        </p:blipFill>
        <p:spPr>
          <a:xfrm>
            <a:off x="0" y="0"/>
            <a:ext cx="12201182" cy="6172201"/>
          </a:xfrm>
        </p:spPr>
      </p:pic>
      <p:sp>
        <p:nvSpPr>
          <p:cNvPr id="3" name="Title 2">
            <a:extLst>
              <a:ext uri="{FF2B5EF4-FFF2-40B4-BE49-F238E27FC236}">
                <a16:creationId xmlns:a16="http://schemas.microsoft.com/office/drawing/2014/main" id="{D472271F-9B57-4195-10A0-23257257880E}"/>
              </a:ext>
            </a:extLst>
          </p:cNvPr>
          <p:cNvSpPr>
            <a:spLocks noGrp="1"/>
          </p:cNvSpPr>
          <p:nvPr>
            <p:ph type="ctrTitle"/>
          </p:nvPr>
        </p:nvSpPr>
        <p:spPr>
          <a:xfrm>
            <a:off x="0" y="0"/>
            <a:ext cx="12201182" cy="2220686"/>
          </a:xfrm>
        </p:spPr>
        <p:txBody>
          <a:bodyPr lIns="274320" tIns="274320" rIns="274320" bIns="274320" anchor="t" anchorCtr="0">
            <a:normAutofit/>
          </a:bodyPr>
          <a:lstStyle/>
          <a:p>
            <a:r>
              <a:rPr lang="en-US" sz="4700"/>
              <a:t>Introduction to Inclusive Teaching: Universal Design for Learning</a:t>
            </a:r>
          </a:p>
        </p:txBody>
      </p:sp>
      <p:sp>
        <p:nvSpPr>
          <p:cNvPr id="4" name="Text Placeholder 3">
            <a:extLst>
              <a:ext uri="{FF2B5EF4-FFF2-40B4-BE49-F238E27FC236}">
                <a16:creationId xmlns:a16="http://schemas.microsoft.com/office/drawing/2014/main" id="{D90797B9-2AB6-A0C6-CE0D-14B11B511E4D}"/>
              </a:ext>
            </a:extLst>
          </p:cNvPr>
          <p:cNvSpPr>
            <a:spLocks noGrp="1"/>
          </p:cNvSpPr>
          <p:nvPr>
            <p:ph type="body" idx="1"/>
          </p:nvPr>
        </p:nvSpPr>
        <p:spPr>
          <a:xfrm>
            <a:off x="3078103" y="1723710"/>
            <a:ext cx="9123080" cy="496976"/>
          </a:xfrm>
        </p:spPr>
        <p:txBody>
          <a:bodyPr lIns="274320" rIns="274320">
            <a:normAutofit fontScale="92500"/>
          </a:bodyPr>
          <a:lstStyle/>
          <a:p>
            <a:r>
              <a:rPr lang="en-US"/>
              <a:t>The Michael V. Drake Institute for Teaching and Learning</a:t>
            </a:r>
          </a:p>
        </p:txBody>
      </p:sp>
    </p:spTree>
    <p:extLst>
      <p:ext uri="{BB962C8B-B14F-4D97-AF65-F5344CB8AC3E}">
        <p14:creationId xmlns:p14="http://schemas.microsoft.com/office/powerpoint/2010/main" val="1595487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51E7360-76ED-8021-28A6-2F41252D3205}"/>
              </a:ext>
            </a:extLst>
          </p:cNvPr>
          <p:cNvSpPr>
            <a:spLocks noGrp="1"/>
          </p:cNvSpPr>
          <p:nvPr>
            <p:ph type="title"/>
          </p:nvPr>
        </p:nvSpPr>
        <p:spPr>
          <a:xfrm>
            <a:off x="838207" y="699067"/>
            <a:ext cx="10515600" cy="838854"/>
          </a:xfrm>
        </p:spPr>
        <p:txBody>
          <a:bodyPr/>
          <a:lstStyle/>
          <a:p>
            <a:r>
              <a:rPr lang="en-US"/>
              <a:t>Three Principles of UDL</a:t>
            </a:r>
          </a:p>
        </p:txBody>
      </p:sp>
      <p:sp>
        <p:nvSpPr>
          <p:cNvPr id="4" name="TextBox 1">
            <a:extLst>
              <a:ext uri="{FF2B5EF4-FFF2-40B4-BE49-F238E27FC236}">
                <a16:creationId xmlns:a16="http://schemas.microsoft.com/office/drawing/2014/main" id="{0998451C-3D71-2426-E64A-D3D7EC2247D1}"/>
              </a:ext>
            </a:extLst>
          </p:cNvPr>
          <p:cNvSpPr txBox="1"/>
          <p:nvPr/>
        </p:nvSpPr>
        <p:spPr>
          <a:xfrm>
            <a:off x="11645046" y="3408"/>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ALC</a:t>
            </a:r>
          </a:p>
        </p:txBody>
      </p:sp>
      <p:pic>
        <p:nvPicPr>
          <p:cNvPr id="15" name="Content Placeholder 14" descr="A silhouette of a human brain, with the center portion highlighted in green. The image is labeled &quot;Engagement&quot;">
            <a:extLst>
              <a:ext uri="{FF2B5EF4-FFF2-40B4-BE49-F238E27FC236}">
                <a16:creationId xmlns:a16="http://schemas.microsoft.com/office/drawing/2014/main" id="{68F8F079-FF94-9660-01D6-69B2AED5D1E9}"/>
              </a:ext>
            </a:extLst>
          </p:cNvPr>
          <p:cNvPicPr>
            <a:picLocks noGrp="1" noChangeAspect="1"/>
          </p:cNvPicPr>
          <p:nvPr>
            <p:ph sz="half" idx="22"/>
          </p:nvPr>
        </p:nvPicPr>
        <p:blipFill rotWithShape="1">
          <a:blip r:embed="rId2">
            <a:extLst>
              <a:ext uri="{28A0092B-C50C-407E-A947-70E740481C1C}">
                <a14:useLocalDpi xmlns:a14="http://schemas.microsoft.com/office/drawing/2010/main" val="0"/>
              </a:ext>
            </a:extLst>
          </a:blip>
          <a:srcRect r="68699" b="3477"/>
          <a:stretch/>
        </p:blipFill>
        <p:spPr>
          <a:xfrm>
            <a:off x="1280325" y="1641188"/>
            <a:ext cx="2316164" cy="2857002"/>
          </a:xfrm>
        </p:spPr>
      </p:pic>
      <p:sp>
        <p:nvSpPr>
          <p:cNvPr id="5" name="Text Placeholder 4">
            <a:extLst>
              <a:ext uri="{FF2B5EF4-FFF2-40B4-BE49-F238E27FC236}">
                <a16:creationId xmlns:a16="http://schemas.microsoft.com/office/drawing/2014/main" id="{AC30235E-E5FC-4237-00E4-ADD21B699EAE}"/>
              </a:ext>
            </a:extLst>
          </p:cNvPr>
          <p:cNvSpPr>
            <a:spLocks noGrp="1"/>
          </p:cNvSpPr>
          <p:nvPr>
            <p:ph type="body" sz="quarter" idx="21"/>
          </p:nvPr>
        </p:nvSpPr>
        <p:spPr>
          <a:xfrm>
            <a:off x="838207" y="5249753"/>
            <a:ext cx="3200400" cy="296986"/>
          </a:xfrm>
        </p:spPr>
        <p:txBody>
          <a:bodyPr>
            <a:noAutofit/>
          </a:bodyPr>
          <a:lstStyle/>
          <a:p>
            <a:r>
              <a:rPr lang="en-US" sz="2000">
                <a:latin typeface="Buckeye Sans 2"/>
              </a:rPr>
              <a:t>The Affective Dimension,</a:t>
            </a:r>
          </a:p>
          <a:p>
            <a:r>
              <a:rPr lang="en-US" sz="2000">
                <a:latin typeface="Buckeye Sans 2"/>
              </a:rPr>
              <a:t> The WHY of Learning</a:t>
            </a:r>
          </a:p>
        </p:txBody>
      </p:sp>
      <p:pic>
        <p:nvPicPr>
          <p:cNvPr id="19" name="Content Placeholder 18" descr="A silhouette of a human brain with the center and back portions colored pink. It is labeled &quot;Representation&quot;">
            <a:extLst>
              <a:ext uri="{FF2B5EF4-FFF2-40B4-BE49-F238E27FC236}">
                <a16:creationId xmlns:a16="http://schemas.microsoft.com/office/drawing/2014/main" id="{0CF4C5EA-5029-A6FC-5CF2-553D7C8220DA}"/>
              </a:ext>
            </a:extLst>
          </p:cNvPr>
          <p:cNvPicPr>
            <a:picLocks noGrp="1" noChangeAspect="1"/>
          </p:cNvPicPr>
          <p:nvPr>
            <p:ph sz="half" idx="25"/>
          </p:nvPr>
        </p:nvPicPr>
        <p:blipFill rotWithShape="1">
          <a:blip r:embed="rId2">
            <a:extLst>
              <a:ext uri="{28A0092B-C50C-407E-A947-70E740481C1C}">
                <a14:useLocalDpi xmlns:a14="http://schemas.microsoft.com/office/drawing/2010/main" val="0"/>
              </a:ext>
            </a:extLst>
          </a:blip>
          <a:srcRect l="33507" r="33341"/>
          <a:stretch/>
        </p:blipFill>
        <p:spPr>
          <a:xfrm>
            <a:off x="4730917" y="1614077"/>
            <a:ext cx="2443439" cy="2948250"/>
          </a:xfrm>
        </p:spPr>
      </p:pic>
      <p:sp>
        <p:nvSpPr>
          <p:cNvPr id="8" name="Text Placeholder 7">
            <a:extLst>
              <a:ext uri="{FF2B5EF4-FFF2-40B4-BE49-F238E27FC236}">
                <a16:creationId xmlns:a16="http://schemas.microsoft.com/office/drawing/2014/main" id="{FFA96456-3A8F-96D5-70B1-721ED2FA771B}"/>
              </a:ext>
            </a:extLst>
          </p:cNvPr>
          <p:cNvSpPr>
            <a:spLocks noGrp="1"/>
          </p:cNvSpPr>
          <p:nvPr>
            <p:ph type="body" sz="quarter" idx="24"/>
          </p:nvPr>
        </p:nvSpPr>
        <p:spPr>
          <a:xfrm>
            <a:off x="4394783" y="5237062"/>
            <a:ext cx="3402433" cy="296986"/>
          </a:xfrm>
        </p:spPr>
        <p:txBody>
          <a:bodyPr>
            <a:noAutofit/>
          </a:bodyPr>
          <a:lstStyle/>
          <a:p>
            <a:r>
              <a:rPr lang="en-US" sz="2000">
                <a:latin typeface="Buckeye Sans 2"/>
              </a:rPr>
              <a:t>The Recognition Network, </a:t>
            </a:r>
          </a:p>
          <a:p>
            <a:r>
              <a:rPr lang="en-US" sz="2000">
                <a:latin typeface="Buckeye Sans 2"/>
              </a:rPr>
              <a:t>The WHAT of Learning</a:t>
            </a:r>
          </a:p>
        </p:txBody>
      </p:sp>
      <p:pic>
        <p:nvPicPr>
          <p:cNvPr id="23" name="Content Placeholder 22" descr="A silhouette of the human brain, with the front portion highlighted in blue. It is labeled &quot;Action &amp; Expression&quot;">
            <a:extLst>
              <a:ext uri="{FF2B5EF4-FFF2-40B4-BE49-F238E27FC236}">
                <a16:creationId xmlns:a16="http://schemas.microsoft.com/office/drawing/2014/main" id="{C40432F5-EEA3-B502-BB7E-79B7A3268154}"/>
              </a:ext>
            </a:extLst>
          </p:cNvPr>
          <p:cNvPicPr>
            <a:picLocks noGrp="1" noChangeAspect="1"/>
          </p:cNvPicPr>
          <p:nvPr>
            <p:ph sz="half" idx="28"/>
          </p:nvPr>
        </p:nvPicPr>
        <p:blipFill rotWithShape="1">
          <a:blip r:embed="rId2">
            <a:extLst>
              <a:ext uri="{28A0092B-C50C-407E-A947-70E740481C1C}">
                <a14:useLocalDpi xmlns:a14="http://schemas.microsoft.com/office/drawing/2010/main" val="0"/>
              </a:ext>
            </a:extLst>
          </a:blip>
          <a:srcRect l="67485" t="-1918" r="-1451"/>
          <a:stretch/>
        </p:blipFill>
        <p:spPr>
          <a:xfrm>
            <a:off x="8308785" y="1537920"/>
            <a:ext cx="2552464" cy="3063537"/>
          </a:xfrm>
        </p:spPr>
      </p:pic>
      <p:sp>
        <p:nvSpPr>
          <p:cNvPr id="11" name="Text Placeholder 10">
            <a:extLst>
              <a:ext uri="{FF2B5EF4-FFF2-40B4-BE49-F238E27FC236}">
                <a16:creationId xmlns:a16="http://schemas.microsoft.com/office/drawing/2014/main" id="{AC17CF27-8E32-8738-A31D-C9D3BA4A5F65}"/>
              </a:ext>
            </a:extLst>
          </p:cNvPr>
          <p:cNvSpPr>
            <a:spLocks noGrp="1"/>
          </p:cNvSpPr>
          <p:nvPr>
            <p:ph type="body" sz="quarter" idx="27"/>
          </p:nvPr>
        </p:nvSpPr>
        <p:spPr>
          <a:xfrm>
            <a:off x="7984817" y="5249753"/>
            <a:ext cx="3200400" cy="296986"/>
          </a:xfrm>
        </p:spPr>
        <p:txBody>
          <a:bodyPr>
            <a:noAutofit/>
          </a:bodyPr>
          <a:lstStyle/>
          <a:p>
            <a:r>
              <a:rPr lang="en-US" sz="2000">
                <a:latin typeface="Buckeye Sans 2"/>
              </a:rPr>
              <a:t>The Strategic Element,</a:t>
            </a:r>
          </a:p>
          <a:p>
            <a:r>
              <a:rPr lang="en-US" sz="2000">
                <a:latin typeface="Buckeye Sans 2"/>
              </a:rPr>
              <a:t> The HOW of Learning</a:t>
            </a:r>
          </a:p>
        </p:txBody>
      </p:sp>
      <p:sp>
        <p:nvSpPr>
          <p:cNvPr id="2" name="Footer Placeholder 1">
            <a:extLst>
              <a:ext uri="{FF2B5EF4-FFF2-40B4-BE49-F238E27FC236}">
                <a16:creationId xmlns:a16="http://schemas.microsoft.com/office/drawing/2014/main" id="{1463E423-BD20-3B23-E22E-31D2A11E466A}"/>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3A06927D-A85E-B29D-FD2F-1E2A63D3867E}"/>
              </a:ext>
            </a:extLst>
          </p:cNvPr>
          <p:cNvSpPr>
            <a:spLocks noGrp="1"/>
          </p:cNvSpPr>
          <p:nvPr>
            <p:ph type="sldNum" sz="quarter" idx="12"/>
          </p:nvPr>
        </p:nvSpPr>
        <p:spPr/>
        <p:txBody>
          <a:bodyPr/>
          <a:lstStyle/>
          <a:p>
            <a:fld id="{DFA4CD3D-26C8-47FF-8D13-9B32BAAB4735}" type="slidenum">
              <a:rPr lang="en-US" smtClean="0"/>
              <a:t>10</a:t>
            </a:fld>
            <a:endParaRPr lang="en-US"/>
          </a:p>
        </p:txBody>
      </p:sp>
    </p:spTree>
    <p:extLst>
      <p:ext uri="{BB962C8B-B14F-4D97-AF65-F5344CB8AC3E}">
        <p14:creationId xmlns:p14="http://schemas.microsoft.com/office/powerpoint/2010/main" val="666241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4199CE-93CA-A82D-6D05-64534B4BBB3A}"/>
              </a:ext>
            </a:extLst>
          </p:cNvPr>
          <p:cNvSpPr>
            <a:spLocks noGrp="1"/>
          </p:cNvSpPr>
          <p:nvPr>
            <p:ph type="title"/>
          </p:nvPr>
        </p:nvSpPr>
        <p:spPr>
          <a:xfrm>
            <a:off x="658135" y="2226916"/>
            <a:ext cx="10515600" cy="1937086"/>
          </a:xfrm>
        </p:spPr>
        <p:txBody>
          <a:bodyPr/>
          <a:lstStyle/>
          <a:p>
            <a:r>
              <a:rPr lang="en-US">
                <a:latin typeface="Buckeye Serif 2 Black"/>
              </a:rPr>
              <a:t>Principle 1: </a:t>
            </a:r>
            <a:br>
              <a:rPr lang="en-US">
                <a:latin typeface="Buckeye Serif 2 Black"/>
              </a:rPr>
            </a:br>
            <a:r>
              <a:rPr lang="en-US">
                <a:latin typeface="Buckeye Serif 2 Black"/>
              </a:rPr>
              <a:t>Multiple Means of Engagement</a:t>
            </a:r>
          </a:p>
        </p:txBody>
      </p:sp>
      <p:sp>
        <p:nvSpPr>
          <p:cNvPr id="4" name="TextBox 1">
            <a:extLst>
              <a:ext uri="{FF2B5EF4-FFF2-40B4-BE49-F238E27FC236}">
                <a16:creationId xmlns:a16="http://schemas.microsoft.com/office/drawing/2014/main" id="{0998451C-3D71-2426-E64A-D3D7EC2247D1}"/>
              </a:ext>
            </a:extLst>
          </p:cNvPr>
          <p:cNvSpPr txBox="1"/>
          <p:nvPr/>
        </p:nvSpPr>
        <p:spPr>
          <a:xfrm>
            <a:off x="11645046" y="0"/>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EM</a:t>
            </a:r>
          </a:p>
        </p:txBody>
      </p:sp>
      <p:sp>
        <p:nvSpPr>
          <p:cNvPr id="2" name="Footer Placeholder 1">
            <a:extLst>
              <a:ext uri="{FF2B5EF4-FFF2-40B4-BE49-F238E27FC236}">
                <a16:creationId xmlns:a16="http://schemas.microsoft.com/office/drawing/2014/main" id="{2F3BCA10-D033-7B7D-0AFD-7A384DC901BE}"/>
              </a:ext>
            </a:extLst>
          </p:cNvPr>
          <p:cNvSpPr>
            <a:spLocks noGrp="1"/>
          </p:cNvSpPr>
          <p:nvPr>
            <p:ph type="ftr" sz="quarter" idx="11"/>
          </p:nvPr>
        </p:nvSpPr>
        <p:spPr/>
        <p:txBody>
          <a:bodyPr/>
          <a:lstStyle/>
          <a:p>
            <a:r>
              <a:rPr lang="en-US"/>
              <a:t>The Michael V. Drake Institute for Teaching and Learning</a:t>
            </a:r>
          </a:p>
        </p:txBody>
      </p:sp>
      <p:sp>
        <p:nvSpPr>
          <p:cNvPr id="5" name="Slide Number Placeholder 4">
            <a:extLst>
              <a:ext uri="{FF2B5EF4-FFF2-40B4-BE49-F238E27FC236}">
                <a16:creationId xmlns:a16="http://schemas.microsoft.com/office/drawing/2014/main" id="{95A91DCE-F4ED-AFE9-177D-D0E21DD6BC81}"/>
              </a:ext>
            </a:extLst>
          </p:cNvPr>
          <p:cNvSpPr>
            <a:spLocks noGrp="1"/>
          </p:cNvSpPr>
          <p:nvPr>
            <p:ph type="sldNum" sz="quarter" idx="12"/>
          </p:nvPr>
        </p:nvSpPr>
        <p:spPr/>
        <p:txBody>
          <a:bodyPr/>
          <a:lstStyle/>
          <a:p>
            <a:fld id="{DFA4CD3D-26C8-47FF-8D13-9B32BAAB4735}" type="slidenum">
              <a:rPr lang="en-US" smtClean="0"/>
              <a:t>11</a:t>
            </a:fld>
            <a:endParaRPr lang="en-US"/>
          </a:p>
        </p:txBody>
      </p:sp>
    </p:spTree>
    <p:extLst>
      <p:ext uri="{BB962C8B-B14F-4D97-AF65-F5344CB8AC3E}">
        <p14:creationId xmlns:p14="http://schemas.microsoft.com/office/powerpoint/2010/main" val="135156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C3A2B0-DBB6-DCAB-F620-47DD3B9C8169}"/>
              </a:ext>
            </a:extLst>
          </p:cNvPr>
          <p:cNvSpPr>
            <a:spLocks noGrp="1"/>
          </p:cNvSpPr>
          <p:nvPr>
            <p:ph type="title"/>
          </p:nvPr>
        </p:nvSpPr>
        <p:spPr>
          <a:xfrm>
            <a:off x="507776" y="816914"/>
            <a:ext cx="3340324" cy="945608"/>
          </a:xfrm>
        </p:spPr>
        <p:txBody>
          <a:bodyPr>
            <a:normAutofit fontScale="90000"/>
          </a:bodyPr>
          <a:lstStyle/>
          <a:p>
            <a:r>
              <a:rPr lang="en-US"/>
              <a:t>Design for Engagement </a:t>
            </a:r>
          </a:p>
        </p:txBody>
      </p:sp>
      <p:sp>
        <p:nvSpPr>
          <p:cNvPr id="8" name="TextBox 1">
            <a:extLst>
              <a:ext uri="{FF2B5EF4-FFF2-40B4-BE49-F238E27FC236}">
                <a16:creationId xmlns:a16="http://schemas.microsoft.com/office/drawing/2014/main" id="{0998451C-3D71-2426-E64A-D3D7EC2247D1}"/>
              </a:ext>
            </a:extLst>
          </p:cNvPr>
          <p:cNvSpPr txBox="1"/>
          <p:nvPr/>
        </p:nvSpPr>
        <p:spPr>
          <a:xfrm>
            <a:off x="11521226" y="50683"/>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EM</a:t>
            </a:r>
          </a:p>
        </p:txBody>
      </p:sp>
      <p:sp>
        <p:nvSpPr>
          <p:cNvPr id="7" name="Content Placeholder 6">
            <a:extLst>
              <a:ext uri="{FF2B5EF4-FFF2-40B4-BE49-F238E27FC236}">
                <a16:creationId xmlns:a16="http://schemas.microsoft.com/office/drawing/2014/main" id="{DB0C941E-6999-988C-308F-BA72D5E2350E}"/>
              </a:ext>
            </a:extLst>
          </p:cNvPr>
          <p:cNvSpPr>
            <a:spLocks noGrp="1"/>
          </p:cNvSpPr>
          <p:nvPr>
            <p:ph sz="half" idx="2"/>
          </p:nvPr>
        </p:nvSpPr>
        <p:spPr>
          <a:xfrm>
            <a:off x="609376" y="2176187"/>
            <a:ext cx="4223881" cy="2787699"/>
          </a:xfrm>
        </p:spPr>
        <p:txBody>
          <a:bodyPr vert="horz" lIns="91440" tIns="45720" rIns="91440" bIns="45720" rtlCol="0" anchor="t">
            <a:noAutofit/>
          </a:bodyPr>
          <a:lstStyle/>
          <a:p>
            <a:r>
              <a:rPr lang="en-US" sz="2800" b="1"/>
              <a:t>“…</a:t>
            </a:r>
            <a:r>
              <a:rPr lang="en-US" sz="2800" b="1">
                <a:solidFill>
                  <a:srgbClr val="292929"/>
                </a:solidFill>
                <a:effectLst/>
                <a:ea typeface="Open Sans"/>
                <a:cs typeface="Open Sans"/>
              </a:rPr>
              <a:t>learners differ markedly in the ways in which they can be engaged or motivated to learn</a:t>
            </a:r>
            <a:r>
              <a:rPr lang="en-US" sz="2800" b="1"/>
              <a:t>.” (CAST)</a:t>
            </a:r>
          </a:p>
        </p:txBody>
      </p:sp>
      <p:pic>
        <p:nvPicPr>
          <p:cNvPr id="4" name="Picture Placeholder 3" descr="Right Brain with solid fill">
            <a:extLst>
              <a:ext uri="{FF2B5EF4-FFF2-40B4-BE49-F238E27FC236}">
                <a16:creationId xmlns:a16="http://schemas.microsoft.com/office/drawing/2014/main" id="{12F917D3-3511-2F35-8CAB-00CF45082E07}"/>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a:stretch/>
        </p:blipFill>
        <p:spPr>
          <a:xfrm>
            <a:off x="5923116" y="1717914"/>
            <a:ext cx="914400" cy="914400"/>
          </a:xfrm>
        </p:spPr>
      </p:pic>
      <p:sp>
        <p:nvSpPr>
          <p:cNvPr id="9" name="Content Placeholder 8">
            <a:extLst>
              <a:ext uri="{FF2B5EF4-FFF2-40B4-BE49-F238E27FC236}">
                <a16:creationId xmlns:a16="http://schemas.microsoft.com/office/drawing/2014/main" id="{B89274BA-46BC-C470-F56A-2A1385E45D3B}"/>
              </a:ext>
            </a:extLst>
          </p:cNvPr>
          <p:cNvSpPr>
            <a:spLocks noGrp="1"/>
          </p:cNvSpPr>
          <p:nvPr>
            <p:ph sz="half" idx="19"/>
          </p:nvPr>
        </p:nvSpPr>
        <p:spPr>
          <a:xfrm>
            <a:off x="6984811" y="1718987"/>
            <a:ext cx="5207189" cy="914400"/>
          </a:xfrm>
        </p:spPr>
        <p:txBody>
          <a:bodyPr/>
          <a:lstStyle/>
          <a:p>
            <a:pPr marL="0" indent="0">
              <a:buNone/>
            </a:pPr>
            <a:r>
              <a:rPr lang="en-US" sz="2400">
                <a:latin typeface="Buckeye Sans 2"/>
              </a:rPr>
              <a:t>Welcoming Interests and Identities</a:t>
            </a:r>
          </a:p>
        </p:txBody>
      </p:sp>
      <p:pic>
        <p:nvPicPr>
          <p:cNvPr id="5" name="Picture Placeholder 4" descr="Run with solid fill">
            <a:extLst>
              <a:ext uri="{FF2B5EF4-FFF2-40B4-BE49-F238E27FC236}">
                <a16:creationId xmlns:a16="http://schemas.microsoft.com/office/drawing/2014/main" id="{FE8A96C9-2CBB-94C2-0E73-D0A7C48ADB48}"/>
              </a:ext>
            </a:extLst>
          </p:cNvPr>
          <p:cNvPicPr>
            <a:picLocks noGrp="1" noChangeAspect="1"/>
          </p:cNvPicPr>
          <p:nvPr>
            <p:ph type="pic" sz="quarter" idx="20"/>
          </p:nvPr>
        </p:nvPicPr>
        <p:blipFill>
          <a:blip r:embed="rId5">
            <a:extLst>
              <a:ext uri="{96DAC541-7B7A-43D3-8B79-37D633B846F1}">
                <asvg:svgBlip xmlns:asvg="http://schemas.microsoft.com/office/drawing/2016/SVG/main" r:embed="rId6"/>
              </a:ext>
            </a:extLst>
          </a:blip>
          <a:srcRect/>
          <a:stretch/>
        </p:blipFill>
        <p:spPr>
          <a:xfrm>
            <a:off x="5923109" y="3112836"/>
            <a:ext cx="914400" cy="914400"/>
          </a:xfrm>
        </p:spPr>
      </p:pic>
      <p:sp>
        <p:nvSpPr>
          <p:cNvPr id="12" name="Content Placeholder 11">
            <a:extLst>
              <a:ext uri="{FF2B5EF4-FFF2-40B4-BE49-F238E27FC236}">
                <a16:creationId xmlns:a16="http://schemas.microsoft.com/office/drawing/2014/main" id="{1E1B87B4-138C-4A0F-6702-C393CA0F8B7B}"/>
              </a:ext>
            </a:extLst>
          </p:cNvPr>
          <p:cNvSpPr>
            <a:spLocks noGrp="1"/>
          </p:cNvSpPr>
          <p:nvPr>
            <p:ph sz="half" idx="24"/>
          </p:nvPr>
        </p:nvSpPr>
        <p:spPr>
          <a:xfrm>
            <a:off x="6984804" y="3089515"/>
            <a:ext cx="5207189" cy="914400"/>
          </a:xfrm>
        </p:spPr>
        <p:txBody>
          <a:bodyPr/>
          <a:lstStyle/>
          <a:p>
            <a:pPr marL="0" indent="0">
              <a:buNone/>
            </a:pPr>
            <a:r>
              <a:rPr lang="en-US" sz="2400">
                <a:latin typeface="Buckeye Sans 2"/>
              </a:rPr>
              <a:t>Sustaining Effort and Persistence</a:t>
            </a:r>
          </a:p>
        </p:txBody>
      </p:sp>
      <p:pic>
        <p:nvPicPr>
          <p:cNvPr id="14" name="Picture Placeholder 13" descr="Reflection with solid fill">
            <a:extLst>
              <a:ext uri="{FF2B5EF4-FFF2-40B4-BE49-F238E27FC236}">
                <a16:creationId xmlns:a16="http://schemas.microsoft.com/office/drawing/2014/main" id="{301A8229-4851-6B38-725C-21ACC8E2C581}"/>
              </a:ext>
            </a:extLst>
          </p:cNvPr>
          <p:cNvPicPr>
            <a:picLocks noGrp="1" noChangeAspect="1"/>
          </p:cNvPicPr>
          <p:nvPr>
            <p:ph type="pic" sz="quarter" idx="23"/>
          </p:nvPr>
        </p:nvPicPr>
        <p:blipFill>
          <a:blip r:embed="rId7">
            <a:extLst>
              <a:ext uri="{96DAC541-7B7A-43D3-8B79-37D633B846F1}">
                <asvg:svgBlip xmlns:asvg="http://schemas.microsoft.com/office/drawing/2016/SVG/main" r:embed="rId8"/>
              </a:ext>
            </a:extLst>
          </a:blip>
          <a:srcRect/>
          <a:stretch/>
        </p:blipFill>
        <p:spPr>
          <a:xfrm>
            <a:off x="6070404" y="4551391"/>
            <a:ext cx="914400" cy="914400"/>
          </a:xfrm>
        </p:spPr>
      </p:pic>
      <p:sp>
        <p:nvSpPr>
          <p:cNvPr id="13" name="Content Placeholder 12">
            <a:extLst>
              <a:ext uri="{FF2B5EF4-FFF2-40B4-BE49-F238E27FC236}">
                <a16:creationId xmlns:a16="http://schemas.microsoft.com/office/drawing/2014/main" id="{E3CB19E3-DE54-8A1E-7CF3-0B7AE66387DC}"/>
              </a:ext>
            </a:extLst>
          </p:cNvPr>
          <p:cNvSpPr>
            <a:spLocks noGrp="1"/>
          </p:cNvSpPr>
          <p:nvPr>
            <p:ph sz="half" idx="25"/>
          </p:nvPr>
        </p:nvSpPr>
        <p:spPr>
          <a:xfrm>
            <a:off x="7055038" y="4506686"/>
            <a:ext cx="5207189" cy="914400"/>
          </a:xfrm>
        </p:spPr>
        <p:txBody>
          <a:bodyPr/>
          <a:lstStyle/>
          <a:p>
            <a:pPr marL="0" indent="0">
              <a:buNone/>
            </a:pPr>
            <a:r>
              <a:rPr lang="en-US" sz="2400">
                <a:latin typeface="Buckeye Sans 2"/>
              </a:rPr>
              <a:t>Cultivate Emotional Capacity</a:t>
            </a:r>
          </a:p>
        </p:txBody>
      </p:sp>
      <p:sp>
        <p:nvSpPr>
          <p:cNvPr id="2" name="Footer Placeholder 1">
            <a:extLst>
              <a:ext uri="{FF2B5EF4-FFF2-40B4-BE49-F238E27FC236}">
                <a16:creationId xmlns:a16="http://schemas.microsoft.com/office/drawing/2014/main" id="{71C26F6F-A940-F4BF-7759-F8C8EBAF64C1}"/>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F3D3FD49-017D-7839-B86E-C2E3A4C416AC}"/>
              </a:ext>
            </a:extLst>
          </p:cNvPr>
          <p:cNvSpPr>
            <a:spLocks noGrp="1"/>
          </p:cNvSpPr>
          <p:nvPr>
            <p:ph type="sldNum" sz="quarter" idx="12"/>
          </p:nvPr>
        </p:nvSpPr>
        <p:spPr/>
        <p:txBody>
          <a:bodyPr/>
          <a:lstStyle/>
          <a:p>
            <a:fld id="{DFA4CD3D-26C8-47FF-8D13-9B32BAAB4735}" type="slidenum">
              <a:rPr lang="en-US" smtClean="0"/>
              <a:t>12</a:t>
            </a:fld>
            <a:endParaRPr lang="en-US"/>
          </a:p>
        </p:txBody>
      </p:sp>
    </p:spTree>
    <p:extLst>
      <p:ext uri="{BB962C8B-B14F-4D97-AF65-F5344CB8AC3E}">
        <p14:creationId xmlns:p14="http://schemas.microsoft.com/office/powerpoint/2010/main" val="1848510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5754FD-DEBF-AEC6-9D26-0679AE9F4FFD}"/>
              </a:ext>
            </a:extLst>
          </p:cNvPr>
          <p:cNvSpPr>
            <a:spLocks noGrp="1"/>
          </p:cNvSpPr>
          <p:nvPr>
            <p:ph type="title"/>
          </p:nvPr>
        </p:nvSpPr>
        <p:spPr>
          <a:xfrm>
            <a:off x="5217011" y="684933"/>
            <a:ext cx="5952827" cy="1325563"/>
          </a:xfrm>
        </p:spPr>
        <p:txBody>
          <a:bodyPr/>
          <a:lstStyle/>
          <a:p>
            <a:r>
              <a:rPr lang="en-US"/>
              <a:t>Case study: Stats 101</a:t>
            </a:r>
          </a:p>
        </p:txBody>
      </p:sp>
      <p:pic>
        <p:nvPicPr>
          <p:cNvPr id="8" name="Picture Placeholder 7" descr="A woman evaluates the quality of bunches of bananas at a grocery store">
            <a:extLst>
              <a:ext uri="{FF2B5EF4-FFF2-40B4-BE49-F238E27FC236}">
                <a16:creationId xmlns:a16="http://schemas.microsoft.com/office/drawing/2014/main" id="{8A5E2CE5-BC88-284F-3FD0-FA65679173AF}"/>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5407" r="25407"/>
          <a:stretch>
            <a:fillRect/>
          </a:stretch>
        </p:blipFill>
        <p:spPr/>
      </p:pic>
      <p:sp>
        <p:nvSpPr>
          <p:cNvPr id="5" name="TextBox 1">
            <a:extLst>
              <a:ext uri="{FF2B5EF4-FFF2-40B4-BE49-F238E27FC236}">
                <a16:creationId xmlns:a16="http://schemas.microsoft.com/office/drawing/2014/main" id="{0998451C-3D71-2426-E64A-D3D7EC2247D1}"/>
              </a:ext>
            </a:extLst>
          </p:cNvPr>
          <p:cNvSpPr txBox="1"/>
          <p:nvPr/>
        </p:nvSpPr>
        <p:spPr>
          <a:xfrm>
            <a:off x="11459740" y="188074"/>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EM</a:t>
            </a:r>
          </a:p>
        </p:txBody>
      </p:sp>
      <p:sp>
        <p:nvSpPr>
          <p:cNvPr id="4" name="Content Placeholder 3">
            <a:extLst>
              <a:ext uri="{FF2B5EF4-FFF2-40B4-BE49-F238E27FC236}">
                <a16:creationId xmlns:a16="http://schemas.microsoft.com/office/drawing/2014/main" id="{7EA8AB7B-7A4E-6CA1-FDF5-26CB85485241}"/>
              </a:ext>
            </a:extLst>
          </p:cNvPr>
          <p:cNvSpPr>
            <a:spLocks noGrp="1"/>
          </p:cNvSpPr>
          <p:nvPr>
            <p:ph sz="half" idx="13"/>
          </p:nvPr>
        </p:nvSpPr>
        <p:spPr>
          <a:xfrm>
            <a:off x="5217011" y="1643315"/>
            <a:ext cx="6332732" cy="4653095"/>
          </a:xfrm>
        </p:spPr>
        <p:txBody>
          <a:bodyPr vert="horz" lIns="91440" tIns="45720" rIns="91440" bIns="45720" rtlCol="0" anchor="t">
            <a:noAutofit/>
          </a:bodyPr>
          <a:lstStyle/>
          <a:p>
            <a:r>
              <a:rPr lang="en-US" sz="2000" b="0" i="0">
                <a:solidFill>
                  <a:srgbClr val="000000"/>
                </a:solidFill>
                <a:effectLst/>
                <a:latin typeface="Calibri"/>
                <a:cs typeface="Calibri"/>
              </a:rPr>
              <a:t>Three times during the semester, the instructor Mx. X has students work in new randomly selected groups to collect and analyze data.</a:t>
            </a:r>
          </a:p>
          <a:p>
            <a:endParaRPr lang="en-US" sz="2000" b="0" i="0">
              <a:solidFill>
                <a:srgbClr val="000000"/>
              </a:solidFill>
              <a:effectLst/>
              <a:latin typeface="Calibri" panose="020F0502020204030204" pitchFamily="34" charset="0"/>
              <a:cs typeface="Calibri"/>
            </a:endParaRPr>
          </a:p>
          <a:p>
            <a:r>
              <a:rPr lang="en-US" sz="2000" b="0" i="0">
                <a:solidFill>
                  <a:srgbClr val="000000"/>
                </a:solidFill>
                <a:effectLst/>
                <a:latin typeface="Calibri"/>
                <a:cs typeface="Calibri"/>
              </a:rPr>
              <a:t>For example, for one project, students have to analyze the number of bananas at several grocery stores in their region to estimate banana consumption in different neighborhoods. Students are given a brief prompt for each project and asked to coordinate with their group to complete it.</a:t>
            </a:r>
            <a:r>
              <a:rPr lang="en-US" sz="2000">
                <a:solidFill>
                  <a:srgbClr val="000000"/>
                </a:solidFill>
                <a:latin typeface="Calibri"/>
                <a:cs typeface="Calibri"/>
              </a:rPr>
              <a:t> </a:t>
            </a:r>
            <a:endParaRPr lang="en-US" sz="2000" b="0" i="0">
              <a:solidFill>
                <a:srgbClr val="000000"/>
              </a:solidFill>
              <a:effectLst/>
              <a:latin typeface="Calibri" panose="020F0502020204030204" pitchFamily="34" charset="0"/>
              <a:cs typeface="Calibri"/>
            </a:endParaRPr>
          </a:p>
          <a:p>
            <a:endParaRPr lang="en-US" sz="2000" b="0" i="0">
              <a:solidFill>
                <a:srgbClr val="000000"/>
              </a:solidFill>
              <a:effectLst/>
              <a:latin typeface="Calibri" panose="020F0502020204030204" pitchFamily="34" charset="0"/>
              <a:cs typeface="Calibri"/>
            </a:endParaRPr>
          </a:p>
          <a:p>
            <a:r>
              <a:rPr lang="en-US" sz="2000" b="0" i="0">
                <a:solidFill>
                  <a:srgbClr val="000000"/>
                </a:solidFill>
                <a:effectLst/>
                <a:latin typeface="Calibri"/>
                <a:cs typeface="Calibri"/>
              </a:rPr>
              <a:t>In end of term feedback, the students complain about the amount of group work and say they are not “learning a lot from this instructor.”   </a:t>
            </a:r>
            <a:endParaRPr lang="en-US" sz="2000">
              <a:latin typeface="Calibri"/>
              <a:cs typeface="Calibri"/>
            </a:endParaRPr>
          </a:p>
        </p:txBody>
      </p:sp>
      <p:sp>
        <p:nvSpPr>
          <p:cNvPr id="2" name="Footer Placeholder 1">
            <a:extLst>
              <a:ext uri="{FF2B5EF4-FFF2-40B4-BE49-F238E27FC236}">
                <a16:creationId xmlns:a16="http://schemas.microsoft.com/office/drawing/2014/main" id="{6D25C1CE-336A-1398-E3D1-A393DCC2479C}"/>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09873C0E-9879-9D55-1297-2BEEAD9783B3}"/>
              </a:ext>
            </a:extLst>
          </p:cNvPr>
          <p:cNvSpPr>
            <a:spLocks noGrp="1"/>
          </p:cNvSpPr>
          <p:nvPr>
            <p:ph type="sldNum" sz="quarter" idx="12"/>
          </p:nvPr>
        </p:nvSpPr>
        <p:spPr/>
        <p:txBody>
          <a:bodyPr/>
          <a:lstStyle/>
          <a:p>
            <a:fld id="{DFA4CD3D-26C8-47FF-8D13-9B32BAAB4735}" type="slidenum">
              <a:rPr lang="en-US" smtClean="0"/>
              <a:t>13</a:t>
            </a:fld>
            <a:endParaRPr lang="en-US"/>
          </a:p>
        </p:txBody>
      </p:sp>
    </p:spTree>
    <p:extLst>
      <p:ext uri="{BB962C8B-B14F-4D97-AF65-F5344CB8AC3E}">
        <p14:creationId xmlns:p14="http://schemas.microsoft.com/office/powerpoint/2010/main" val="360382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C39105-DF34-D8EC-34DB-984C8E360B5E}"/>
              </a:ext>
            </a:extLst>
          </p:cNvPr>
          <p:cNvSpPr>
            <a:spLocks noGrp="1"/>
          </p:cNvSpPr>
          <p:nvPr>
            <p:ph type="title"/>
          </p:nvPr>
        </p:nvSpPr>
        <p:spPr>
          <a:xfrm>
            <a:off x="559532" y="480085"/>
            <a:ext cx="10738217" cy="816706"/>
          </a:xfrm>
        </p:spPr>
        <p:txBody>
          <a:bodyPr/>
          <a:lstStyle/>
          <a:p>
            <a:r>
              <a:rPr lang="en-US"/>
              <a:t>Case Study: Respond in the Zoom Poll</a:t>
            </a:r>
          </a:p>
        </p:txBody>
      </p:sp>
      <p:sp>
        <p:nvSpPr>
          <p:cNvPr id="5" name="TextBox 1">
            <a:extLst>
              <a:ext uri="{FF2B5EF4-FFF2-40B4-BE49-F238E27FC236}">
                <a16:creationId xmlns:a16="http://schemas.microsoft.com/office/drawing/2014/main" id="{0998451C-3D71-2426-E64A-D3D7EC2247D1}"/>
              </a:ext>
            </a:extLst>
          </p:cNvPr>
          <p:cNvSpPr txBox="1"/>
          <p:nvPr/>
        </p:nvSpPr>
        <p:spPr>
          <a:xfrm>
            <a:off x="11608084" y="110753"/>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EM</a:t>
            </a:r>
          </a:p>
        </p:txBody>
      </p:sp>
      <p:sp>
        <p:nvSpPr>
          <p:cNvPr id="4" name="Content Placeholder 3">
            <a:extLst>
              <a:ext uri="{FF2B5EF4-FFF2-40B4-BE49-F238E27FC236}">
                <a16:creationId xmlns:a16="http://schemas.microsoft.com/office/drawing/2014/main" id="{D580005D-503F-B541-1F86-17BCA2E0B543}"/>
              </a:ext>
            </a:extLst>
          </p:cNvPr>
          <p:cNvSpPr>
            <a:spLocks noGrp="1"/>
          </p:cNvSpPr>
          <p:nvPr>
            <p:ph sz="half" idx="13"/>
          </p:nvPr>
        </p:nvSpPr>
        <p:spPr>
          <a:xfrm>
            <a:off x="869867" y="1981089"/>
            <a:ext cx="10738217" cy="3824082"/>
          </a:xfrm>
        </p:spPr>
        <p:txBody>
          <a:bodyPr>
            <a:noAutofit/>
          </a:bodyPr>
          <a:lstStyle/>
          <a:p>
            <a:pPr marL="342900" indent="-342900">
              <a:buAutoNum type="arabicPeriod"/>
            </a:pPr>
            <a:r>
              <a:rPr lang="en-US" sz="2600" b="0" i="0">
                <a:solidFill>
                  <a:srgbClr val="000000"/>
                </a:solidFill>
                <a:effectLst/>
                <a:latin typeface="Calibri" panose="020F0502020204030204" pitchFamily="34" charset="0"/>
              </a:rPr>
              <a:t>Why are students in this class not engaged in group work/learning in this class? </a:t>
            </a:r>
          </a:p>
          <a:p>
            <a:pPr marL="342900" indent="-342900">
              <a:buAutoNum type="arabicPeriod"/>
            </a:pPr>
            <a:endParaRPr lang="en-US" sz="2600" b="0" i="0">
              <a:solidFill>
                <a:srgbClr val="000000"/>
              </a:solidFill>
              <a:effectLst/>
              <a:latin typeface="Calibri" panose="020F0502020204030204" pitchFamily="34" charset="0"/>
            </a:endParaRPr>
          </a:p>
          <a:p>
            <a:pPr marL="342900" indent="-342900">
              <a:buAutoNum type="arabicPeriod"/>
            </a:pPr>
            <a:r>
              <a:rPr lang="en-US" sz="2600" b="0" i="0">
                <a:solidFill>
                  <a:srgbClr val="000000"/>
                </a:solidFill>
                <a:effectLst/>
                <a:latin typeface="Calibri" panose="020F0502020204030204" pitchFamily="34" charset="0"/>
              </a:rPr>
              <a:t>How could Mx. X better utilize group work to engage students?</a:t>
            </a:r>
          </a:p>
          <a:p>
            <a:pPr marL="342900" indent="-342900">
              <a:buAutoNum type="arabicPeriod"/>
            </a:pPr>
            <a:endParaRPr lang="en-US" sz="2600" b="0" i="0">
              <a:solidFill>
                <a:srgbClr val="000000"/>
              </a:solidFill>
              <a:effectLst/>
              <a:latin typeface="Calibri" panose="020F0502020204030204" pitchFamily="34" charset="0"/>
            </a:endParaRPr>
          </a:p>
          <a:p>
            <a:pPr marL="342900" indent="-342900">
              <a:buAutoNum type="arabicPeriod"/>
            </a:pPr>
            <a:r>
              <a:rPr lang="en-US" sz="2600">
                <a:solidFill>
                  <a:srgbClr val="000000"/>
                </a:solidFill>
                <a:latin typeface="Calibri" panose="020F0502020204030204" pitchFamily="34" charset="0"/>
              </a:rPr>
              <a:t>What alternative assignments, methods, or motivations could they offer to increase engagement, to meet the needs of all students? </a:t>
            </a:r>
            <a:endParaRPr lang="en-US" sz="2600"/>
          </a:p>
        </p:txBody>
      </p:sp>
      <p:sp>
        <p:nvSpPr>
          <p:cNvPr id="2" name="Footer Placeholder 1">
            <a:extLst>
              <a:ext uri="{FF2B5EF4-FFF2-40B4-BE49-F238E27FC236}">
                <a16:creationId xmlns:a16="http://schemas.microsoft.com/office/drawing/2014/main" id="{267674C7-FA00-6ED6-9C0B-CC8D1F03AE2C}"/>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F65FE508-6C28-A065-A3A8-D58B52D8CA12}"/>
              </a:ext>
            </a:extLst>
          </p:cNvPr>
          <p:cNvSpPr>
            <a:spLocks noGrp="1"/>
          </p:cNvSpPr>
          <p:nvPr>
            <p:ph type="sldNum" sz="quarter" idx="12"/>
          </p:nvPr>
        </p:nvSpPr>
        <p:spPr/>
        <p:txBody>
          <a:bodyPr/>
          <a:lstStyle/>
          <a:p>
            <a:fld id="{DFA4CD3D-26C8-47FF-8D13-9B32BAAB4735}" type="slidenum">
              <a:rPr lang="en-US" smtClean="0"/>
              <a:t>14</a:t>
            </a:fld>
            <a:endParaRPr lang="en-US"/>
          </a:p>
        </p:txBody>
      </p:sp>
    </p:spTree>
    <p:extLst>
      <p:ext uri="{BB962C8B-B14F-4D97-AF65-F5344CB8AC3E}">
        <p14:creationId xmlns:p14="http://schemas.microsoft.com/office/powerpoint/2010/main" val="2571851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4199CE-93CA-A82D-6D05-64534B4BBB3A}"/>
              </a:ext>
            </a:extLst>
          </p:cNvPr>
          <p:cNvSpPr>
            <a:spLocks noGrp="1"/>
          </p:cNvSpPr>
          <p:nvPr>
            <p:ph type="title"/>
          </p:nvPr>
        </p:nvSpPr>
        <p:spPr>
          <a:xfrm>
            <a:off x="679600" y="3006474"/>
            <a:ext cx="11327040" cy="984300"/>
          </a:xfrm>
        </p:spPr>
        <p:txBody>
          <a:bodyPr>
            <a:normAutofit fontScale="90000"/>
          </a:bodyPr>
          <a:lstStyle/>
          <a:p>
            <a:r>
              <a:rPr lang="en-US" sz="5100">
                <a:latin typeface="Buckeye Serif 2 Black"/>
              </a:rPr>
              <a:t>Principle 2: </a:t>
            </a:r>
            <a:br>
              <a:rPr lang="en-US" sz="5100">
                <a:latin typeface="Buckeye Serif 2 Black"/>
              </a:rPr>
            </a:br>
            <a:r>
              <a:rPr lang="en-US" sz="5100">
                <a:latin typeface="Buckeye Serif 2 Black"/>
              </a:rPr>
              <a:t>Multiple Means of Representation</a:t>
            </a:r>
          </a:p>
        </p:txBody>
      </p:sp>
      <p:sp>
        <p:nvSpPr>
          <p:cNvPr id="4" name="TextBox 1">
            <a:extLst>
              <a:ext uri="{FF2B5EF4-FFF2-40B4-BE49-F238E27FC236}">
                <a16:creationId xmlns:a16="http://schemas.microsoft.com/office/drawing/2014/main" id="{0998451C-3D71-2426-E64A-D3D7EC2247D1}"/>
              </a:ext>
            </a:extLst>
          </p:cNvPr>
          <p:cNvSpPr txBox="1"/>
          <p:nvPr/>
        </p:nvSpPr>
        <p:spPr>
          <a:xfrm>
            <a:off x="11546438" y="3408"/>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AL</a:t>
            </a:r>
          </a:p>
        </p:txBody>
      </p:sp>
      <p:sp>
        <p:nvSpPr>
          <p:cNvPr id="2" name="Footer Placeholder 1">
            <a:extLst>
              <a:ext uri="{FF2B5EF4-FFF2-40B4-BE49-F238E27FC236}">
                <a16:creationId xmlns:a16="http://schemas.microsoft.com/office/drawing/2014/main" id="{2F3BCA10-D033-7B7D-0AFD-7A384DC901BE}"/>
              </a:ext>
            </a:extLst>
          </p:cNvPr>
          <p:cNvSpPr>
            <a:spLocks noGrp="1"/>
          </p:cNvSpPr>
          <p:nvPr>
            <p:ph type="ftr" sz="quarter" idx="11"/>
          </p:nvPr>
        </p:nvSpPr>
        <p:spPr/>
        <p:txBody>
          <a:bodyPr/>
          <a:lstStyle/>
          <a:p>
            <a:r>
              <a:rPr lang="en-US"/>
              <a:t>The Michael V. Drake Institute for Teaching and Learning</a:t>
            </a:r>
          </a:p>
        </p:txBody>
      </p:sp>
      <p:sp>
        <p:nvSpPr>
          <p:cNvPr id="5" name="Slide Number Placeholder 4">
            <a:extLst>
              <a:ext uri="{FF2B5EF4-FFF2-40B4-BE49-F238E27FC236}">
                <a16:creationId xmlns:a16="http://schemas.microsoft.com/office/drawing/2014/main" id="{95A91DCE-F4ED-AFE9-177D-D0E21DD6BC81}"/>
              </a:ext>
            </a:extLst>
          </p:cNvPr>
          <p:cNvSpPr>
            <a:spLocks noGrp="1"/>
          </p:cNvSpPr>
          <p:nvPr>
            <p:ph type="sldNum" sz="quarter" idx="12"/>
          </p:nvPr>
        </p:nvSpPr>
        <p:spPr/>
        <p:txBody>
          <a:bodyPr/>
          <a:lstStyle/>
          <a:p>
            <a:fld id="{DFA4CD3D-26C8-47FF-8D13-9B32BAAB4735}" type="slidenum">
              <a:rPr lang="en-US" smtClean="0"/>
              <a:t>15</a:t>
            </a:fld>
            <a:endParaRPr lang="en-US"/>
          </a:p>
        </p:txBody>
      </p:sp>
    </p:spTree>
    <p:extLst>
      <p:ext uri="{BB962C8B-B14F-4D97-AF65-F5344CB8AC3E}">
        <p14:creationId xmlns:p14="http://schemas.microsoft.com/office/powerpoint/2010/main" val="1231368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C3A2B0-DBB6-DCAB-F620-47DD3B9C8169}"/>
              </a:ext>
            </a:extLst>
          </p:cNvPr>
          <p:cNvSpPr>
            <a:spLocks noGrp="1"/>
          </p:cNvSpPr>
          <p:nvPr>
            <p:ph type="title"/>
          </p:nvPr>
        </p:nvSpPr>
        <p:spPr>
          <a:xfrm>
            <a:off x="637378" y="732884"/>
            <a:ext cx="3895495" cy="945608"/>
          </a:xfrm>
        </p:spPr>
        <p:txBody>
          <a:bodyPr>
            <a:normAutofit fontScale="90000"/>
          </a:bodyPr>
          <a:lstStyle/>
          <a:p>
            <a:r>
              <a:rPr lang="en-US"/>
              <a:t>Design for Representation</a:t>
            </a:r>
          </a:p>
        </p:txBody>
      </p:sp>
      <p:sp>
        <p:nvSpPr>
          <p:cNvPr id="8" name="TextBox 1">
            <a:extLst>
              <a:ext uri="{FF2B5EF4-FFF2-40B4-BE49-F238E27FC236}">
                <a16:creationId xmlns:a16="http://schemas.microsoft.com/office/drawing/2014/main" id="{0998451C-3D71-2426-E64A-D3D7EC2247D1}"/>
              </a:ext>
            </a:extLst>
          </p:cNvPr>
          <p:cNvSpPr txBox="1"/>
          <p:nvPr/>
        </p:nvSpPr>
        <p:spPr>
          <a:xfrm>
            <a:off x="11546438" y="50683"/>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AL</a:t>
            </a:r>
          </a:p>
        </p:txBody>
      </p:sp>
      <p:sp>
        <p:nvSpPr>
          <p:cNvPr id="7" name="Content Placeholder 6">
            <a:extLst>
              <a:ext uri="{FF2B5EF4-FFF2-40B4-BE49-F238E27FC236}">
                <a16:creationId xmlns:a16="http://schemas.microsoft.com/office/drawing/2014/main" id="{DB0C941E-6999-988C-308F-BA72D5E2350E}"/>
              </a:ext>
            </a:extLst>
          </p:cNvPr>
          <p:cNvSpPr>
            <a:spLocks noGrp="1"/>
          </p:cNvSpPr>
          <p:nvPr>
            <p:ph sz="half" idx="2"/>
          </p:nvPr>
        </p:nvSpPr>
        <p:spPr>
          <a:xfrm>
            <a:off x="637378" y="2135692"/>
            <a:ext cx="4486165" cy="3640994"/>
          </a:xfrm>
        </p:spPr>
        <p:txBody>
          <a:bodyPr vert="horz" lIns="91440" tIns="45720" rIns="91440" bIns="45720" rtlCol="0" anchor="t">
            <a:noAutofit/>
          </a:bodyPr>
          <a:lstStyle/>
          <a:p>
            <a:r>
              <a:rPr lang="en-US" sz="2800" b="1"/>
              <a:t>“L</a:t>
            </a:r>
            <a:r>
              <a:rPr lang="en-US" sz="2800" b="1">
                <a:solidFill>
                  <a:srgbClr val="292929"/>
                </a:solidFill>
                <a:effectLst/>
                <a:ea typeface="Open Sans"/>
                <a:cs typeface="Open Sans"/>
              </a:rPr>
              <a:t>earning, and transfer of learning, occurs when multiple representations are used, because they allow students to make connections within, as well as between, concepts</a:t>
            </a:r>
            <a:r>
              <a:rPr lang="en-US" sz="2800" b="1"/>
              <a:t>.” (CAST)</a:t>
            </a:r>
          </a:p>
        </p:txBody>
      </p:sp>
      <p:pic>
        <p:nvPicPr>
          <p:cNvPr id="4" name="Picture Placeholder 3" descr="Glasses with solid fill">
            <a:extLst>
              <a:ext uri="{FF2B5EF4-FFF2-40B4-BE49-F238E27FC236}">
                <a16:creationId xmlns:a16="http://schemas.microsoft.com/office/drawing/2014/main" id="{C9BD8BD3-8EA6-019D-375D-616F5318585F}"/>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a:stretch/>
        </p:blipFill>
        <p:spPr>
          <a:xfrm>
            <a:off x="6096007" y="1861456"/>
            <a:ext cx="914400" cy="914400"/>
          </a:xfrm>
        </p:spPr>
      </p:pic>
      <p:sp>
        <p:nvSpPr>
          <p:cNvPr id="9" name="Content Placeholder 8">
            <a:extLst>
              <a:ext uri="{FF2B5EF4-FFF2-40B4-BE49-F238E27FC236}">
                <a16:creationId xmlns:a16="http://schemas.microsoft.com/office/drawing/2014/main" id="{B89274BA-46BC-C470-F56A-2A1385E45D3B}"/>
              </a:ext>
            </a:extLst>
          </p:cNvPr>
          <p:cNvSpPr>
            <a:spLocks noGrp="1"/>
          </p:cNvSpPr>
          <p:nvPr>
            <p:ph sz="half" idx="19"/>
          </p:nvPr>
        </p:nvSpPr>
        <p:spPr>
          <a:xfrm>
            <a:off x="7164669" y="1864130"/>
            <a:ext cx="5207189" cy="914400"/>
          </a:xfrm>
        </p:spPr>
        <p:txBody>
          <a:bodyPr/>
          <a:lstStyle/>
          <a:p>
            <a:pPr marL="0" indent="0">
              <a:buNone/>
            </a:pPr>
            <a:r>
              <a:rPr lang="en-US" sz="2400">
                <a:latin typeface="Buckeye Sans 2"/>
              </a:rPr>
              <a:t>Perception</a:t>
            </a:r>
          </a:p>
        </p:txBody>
      </p:sp>
      <p:pic>
        <p:nvPicPr>
          <p:cNvPr id="5" name="Picture Placeholder 4" descr="Thumbs up sign with solid fill">
            <a:extLst>
              <a:ext uri="{FF2B5EF4-FFF2-40B4-BE49-F238E27FC236}">
                <a16:creationId xmlns:a16="http://schemas.microsoft.com/office/drawing/2014/main" id="{AC5B2C29-54D3-A022-BCD1-E82999F1964A}"/>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096000" y="3306696"/>
            <a:ext cx="914400" cy="914400"/>
          </a:xfrm>
        </p:spPr>
      </p:pic>
      <p:sp>
        <p:nvSpPr>
          <p:cNvPr id="12" name="Content Placeholder 11">
            <a:extLst>
              <a:ext uri="{FF2B5EF4-FFF2-40B4-BE49-F238E27FC236}">
                <a16:creationId xmlns:a16="http://schemas.microsoft.com/office/drawing/2014/main" id="{1E1B87B4-138C-4A0F-6702-C393CA0F8B7B}"/>
              </a:ext>
            </a:extLst>
          </p:cNvPr>
          <p:cNvSpPr>
            <a:spLocks noGrp="1"/>
          </p:cNvSpPr>
          <p:nvPr>
            <p:ph sz="half" idx="24"/>
          </p:nvPr>
        </p:nvSpPr>
        <p:spPr>
          <a:xfrm>
            <a:off x="7164662" y="3302685"/>
            <a:ext cx="5207189" cy="914400"/>
          </a:xfrm>
        </p:spPr>
        <p:txBody>
          <a:bodyPr/>
          <a:lstStyle/>
          <a:p>
            <a:pPr marL="0" indent="0">
              <a:buNone/>
            </a:pPr>
            <a:r>
              <a:rPr lang="en-US" sz="2400">
                <a:latin typeface="Buckeye Sans 2"/>
              </a:rPr>
              <a:t>Language and Symbols</a:t>
            </a:r>
          </a:p>
        </p:txBody>
      </p:sp>
      <p:pic>
        <p:nvPicPr>
          <p:cNvPr id="14" name="Picture Placeholder 13" descr="Checkbox Checked with solid fill">
            <a:extLst>
              <a:ext uri="{FF2B5EF4-FFF2-40B4-BE49-F238E27FC236}">
                <a16:creationId xmlns:a16="http://schemas.microsoft.com/office/drawing/2014/main" id="{A67CA6FD-392C-4903-B48B-C9B0AAD80280}"/>
              </a:ext>
            </a:extLst>
          </p:cNvPr>
          <p:cNvPicPr>
            <a:picLocks noGrp="1" noChangeAspect="1"/>
          </p:cNvPicPr>
          <p:nvPr>
            <p:ph type="pic" sz="quarter" idx="23"/>
          </p:nvPr>
        </p:nvPicPr>
        <p:blipFill>
          <a:blip r:embed="rId6">
            <a:extLst>
              <a:ext uri="{96DAC541-7B7A-43D3-8B79-37D633B846F1}">
                <asvg:svgBlip xmlns:asvg="http://schemas.microsoft.com/office/drawing/2016/SVG/main" r:embed="rId7"/>
              </a:ext>
            </a:extLst>
          </a:blip>
          <a:srcRect/>
          <a:stretch/>
        </p:blipFill>
        <p:spPr>
          <a:xfrm>
            <a:off x="6096000" y="4749204"/>
            <a:ext cx="914400" cy="914400"/>
          </a:xfrm>
        </p:spPr>
      </p:pic>
      <p:sp>
        <p:nvSpPr>
          <p:cNvPr id="13" name="Content Placeholder 12">
            <a:extLst>
              <a:ext uri="{FF2B5EF4-FFF2-40B4-BE49-F238E27FC236}">
                <a16:creationId xmlns:a16="http://schemas.microsoft.com/office/drawing/2014/main" id="{E3CB19E3-DE54-8A1E-7CF3-0B7AE66387DC}"/>
              </a:ext>
            </a:extLst>
          </p:cNvPr>
          <p:cNvSpPr>
            <a:spLocks noGrp="1"/>
          </p:cNvSpPr>
          <p:nvPr>
            <p:ph sz="half" idx="25"/>
          </p:nvPr>
        </p:nvSpPr>
        <p:spPr>
          <a:xfrm>
            <a:off x="7164662" y="4736182"/>
            <a:ext cx="5207189" cy="914400"/>
          </a:xfrm>
        </p:spPr>
        <p:txBody>
          <a:bodyPr/>
          <a:lstStyle/>
          <a:p>
            <a:pPr marL="0" indent="0">
              <a:buNone/>
            </a:pPr>
            <a:r>
              <a:rPr lang="en-US" sz="2400">
                <a:latin typeface="Buckeye Sans 2"/>
              </a:rPr>
              <a:t>Building Knowledge</a:t>
            </a:r>
          </a:p>
        </p:txBody>
      </p:sp>
      <p:sp>
        <p:nvSpPr>
          <p:cNvPr id="2" name="Footer Placeholder 1">
            <a:extLst>
              <a:ext uri="{FF2B5EF4-FFF2-40B4-BE49-F238E27FC236}">
                <a16:creationId xmlns:a16="http://schemas.microsoft.com/office/drawing/2014/main" id="{71C26F6F-A940-F4BF-7759-F8C8EBAF64C1}"/>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F3D3FD49-017D-7839-B86E-C2E3A4C416AC}"/>
              </a:ext>
            </a:extLst>
          </p:cNvPr>
          <p:cNvSpPr>
            <a:spLocks noGrp="1"/>
          </p:cNvSpPr>
          <p:nvPr>
            <p:ph type="sldNum" sz="quarter" idx="12"/>
          </p:nvPr>
        </p:nvSpPr>
        <p:spPr/>
        <p:txBody>
          <a:bodyPr/>
          <a:lstStyle/>
          <a:p>
            <a:fld id="{DFA4CD3D-26C8-47FF-8D13-9B32BAAB4735}" type="slidenum">
              <a:rPr lang="en-US" smtClean="0"/>
              <a:t>16</a:t>
            </a:fld>
            <a:endParaRPr lang="en-US"/>
          </a:p>
        </p:txBody>
      </p:sp>
    </p:spTree>
    <p:extLst>
      <p:ext uri="{BB962C8B-B14F-4D97-AF65-F5344CB8AC3E}">
        <p14:creationId xmlns:p14="http://schemas.microsoft.com/office/powerpoint/2010/main" val="1854867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DA240-BB8F-8B53-41A9-D9D3BD3C6D2C}"/>
              </a:ext>
            </a:extLst>
          </p:cNvPr>
          <p:cNvSpPr>
            <a:spLocks noGrp="1"/>
          </p:cNvSpPr>
          <p:nvPr>
            <p:ph type="title"/>
          </p:nvPr>
        </p:nvSpPr>
        <p:spPr>
          <a:xfrm>
            <a:off x="703772" y="372740"/>
            <a:ext cx="10515600" cy="838854"/>
          </a:xfrm>
        </p:spPr>
        <p:txBody>
          <a:bodyPr/>
          <a:lstStyle/>
          <a:p>
            <a:r>
              <a:rPr lang="en-US"/>
              <a:t>Welcoming Identities</a:t>
            </a:r>
          </a:p>
        </p:txBody>
      </p:sp>
      <p:sp>
        <p:nvSpPr>
          <p:cNvPr id="9" name="TextBox 1">
            <a:extLst>
              <a:ext uri="{FF2B5EF4-FFF2-40B4-BE49-F238E27FC236}">
                <a16:creationId xmlns:a16="http://schemas.microsoft.com/office/drawing/2014/main" id="{0998451C-3D71-2426-E64A-D3D7EC2247D1}"/>
              </a:ext>
            </a:extLst>
          </p:cNvPr>
          <p:cNvSpPr txBox="1"/>
          <p:nvPr/>
        </p:nvSpPr>
        <p:spPr>
          <a:xfrm>
            <a:off x="11552548" y="3408"/>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EM</a:t>
            </a:r>
          </a:p>
        </p:txBody>
      </p:sp>
      <p:sp>
        <p:nvSpPr>
          <p:cNvPr id="7" name="Rectangle 6">
            <a:extLst>
              <a:ext uri="{FF2B5EF4-FFF2-40B4-BE49-F238E27FC236}">
                <a16:creationId xmlns:a16="http://schemas.microsoft.com/office/drawing/2014/main" id="{5A8A2C93-5EBB-6E3C-A75C-DD288FFDC983}"/>
              </a:ext>
              <a:ext uri="{C183D7F6-B498-43B3-948B-1728B52AA6E4}">
                <adec:decorative xmlns:adec="http://schemas.microsoft.com/office/drawing/2017/decorative" val="1"/>
              </a:ext>
            </a:extLst>
          </p:cNvPr>
          <p:cNvSpPr/>
          <p:nvPr/>
        </p:nvSpPr>
        <p:spPr>
          <a:xfrm>
            <a:off x="4702629" y="1557311"/>
            <a:ext cx="6843809" cy="46257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Scientist pictures</a:t>
            </a:r>
          </a:p>
        </p:txBody>
      </p:sp>
      <p:sp>
        <p:nvSpPr>
          <p:cNvPr id="8" name="TextBox 7">
            <a:extLst>
              <a:ext uri="{FF2B5EF4-FFF2-40B4-BE49-F238E27FC236}">
                <a16:creationId xmlns:a16="http://schemas.microsoft.com/office/drawing/2014/main" id="{D07D3028-4A82-DEC3-AF23-1E0F5602E6C4}"/>
              </a:ext>
            </a:extLst>
          </p:cNvPr>
          <p:cNvSpPr txBox="1"/>
          <p:nvPr/>
        </p:nvSpPr>
        <p:spPr>
          <a:xfrm>
            <a:off x="703772" y="1072680"/>
            <a:ext cx="3732462" cy="5909310"/>
          </a:xfrm>
          <a:prstGeom prst="rect">
            <a:avLst/>
          </a:prstGeom>
          <a:noFill/>
        </p:spPr>
        <p:txBody>
          <a:bodyPr wrap="square" lIns="91440" tIns="45720" rIns="91440" bIns="45720" rtlCol="0" anchor="t">
            <a:spAutoFit/>
          </a:bodyPr>
          <a:lstStyle/>
          <a:p>
            <a:r>
              <a:rPr lang="en-US" sz="2200"/>
              <a:t>Representing many kinds of people is also important to creating a welcoming environment and improving motivation (Engagement). </a:t>
            </a:r>
          </a:p>
          <a:p>
            <a:endParaRPr lang="en-US" sz="2200"/>
          </a:p>
          <a:p>
            <a:r>
              <a:rPr lang="en-US" sz="2200"/>
              <a:t>When representing ideas, include representations of people from many backgrounds</a:t>
            </a:r>
          </a:p>
          <a:p>
            <a:endParaRPr lang="en-US" sz="2200"/>
          </a:p>
          <a:p>
            <a:r>
              <a:rPr lang="en-US" sz="2200"/>
              <a:t>iamascientist.info/collection</a:t>
            </a:r>
          </a:p>
          <a:p>
            <a:br>
              <a:rPr lang="en-US" sz="2200"/>
            </a:br>
            <a:r>
              <a:rPr lang="en-US" sz="2200"/>
              <a:t>https://www.thedisabledcolab.com/stories</a:t>
            </a:r>
            <a:br>
              <a:rPr lang="en-US" sz="2400"/>
            </a:br>
            <a:endParaRPr lang="en-US" sz="2400"/>
          </a:p>
          <a:p>
            <a:endParaRPr lang="en-US" sz="2400"/>
          </a:p>
        </p:txBody>
      </p:sp>
      <p:pic>
        <p:nvPicPr>
          <p:cNvPr id="5" name="Picture 4" descr="A woman wearing a pink head covering. The image is labeled &quot;Noor Al-Alusi. Epidemiologist * Black Belt&quot;">
            <a:extLst>
              <a:ext uri="{FF2B5EF4-FFF2-40B4-BE49-F238E27FC236}">
                <a16:creationId xmlns:a16="http://schemas.microsoft.com/office/drawing/2014/main" id="{02B8B65D-EFB0-6C9B-D56B-CFE9F40452C7}"/>
              </a:ext>
            </a:extLst>
          </p:cNvPr>
          <p:cNvPicPr>
            <a:picLocks noChangeAspect="1"/>
          </p:cNvPicPr>
          <p:nvPr/>
        </p:nvPicPr>
        <p:blipFill>
          <a:blip r:embed="rId3"/>
          <a:stretch>
            <a:fillRect/>
          </a:stretch>
        </p:blipFill>
        <p:spPr>
          <a:xfrm>
            <a:off x="4332712" y="1400657"/>
            <a:ext cx="4172245" cy="5253356"/>
          </a:xfrm>
          <a:prstGeom prst="rect">
            <a:avLst/>
          </a:prstGeom>
        </p:spPr>
      </p:pic>
      <p:sp>
        <p:nvSpPr>
          <p:cNvPr id="4" name="Slide Number Placeholder 3">
            <a:extLst>
              <a:ext uri="{FF2B5EF4-FFF2-40B4-BE49-F238E27FC236}">
                <a16:creationId xmlns:a16="http://schemas.microsoft.com/office/drawing/2014/main" id="{F3D3AF74-2C6F-38FB-A849-9871A4608BDF}"/>
              </a:ext>
            </a:extLst>
          </p:cNvPr>
          <p:cNvSpPr>
            <a:spLocks noGrp="1"/>
          </p:cNvSpPr>
          <p:nvPr>
            <p:ph type="sldNum" sz="quarter" idx="12"/>
          </p:nvPr>
        </p:nvSpPr>
        <p:spPr/>
        <p:txBody>
          <a:bodyPr/>
          <a:lstStyle/>
          <a:p>
            <a:fld id="{DFA4CD3D-26C8-47FF-8D13-9B32BAAB4735}" type="slidenum">
              <a:rPr lang="en-US" smtClean="0"/>
              <a:t>17</a:t>
            </a:fld>
            <a:endParaRPr lang="en-US"/>
          </a:p>
        </p:txBody>
      </p:sp>
      <p:pic>
        <p:nvPicPr>
          <p:cNvPr id="11" name="Picture 10" descr="Joey Ramp-Adams stands in their lab with a service dog. Both are wearing a white lab coat and safety goggles.">
            <a:extLst>
              <a:ext uri="{FF2B5EF4-FFF2-40B4-BE49-F238E27FC236}">
                <a16:creationId xmlns:a16="http://schemas.microsoft.com/office/drawing/2014/main" id="{B5849579-D91E-A4C0-F064-6F152E399B16}"/>
              </a:ext>
            </a:extLst>
          </p:cNvPr>
          <p:cNvPicPr>
            <a:picLocks noChangeAspect="1"/>
          </p:cNvPicPr>
          <p:nvPr/>
        </p:nvPicPr>
        <p:blipFill>
          <a:blip r:embed="rId4"/>
          <a:stretch>
            <a:fillRect/>
          </a:stretch>
        </p:blipFill>
        <p:spPr>
          <a:xfrm>
            <a:off x="8401434" y="372740"/>
            <a:ext cx="3579217" cy="6297186"/>
          </a:xfrm>
          <a:prstGeom prst="rect">
            <a:avLst/>
          </a:prstGeom>
        </p:spPr>
      </p:pic>
    </p:spTree>
    <p:extLst>
      <p:ext uri="{BB962C8B-B14F-4D97-AF65-F5344CB8AC3E}">
        <p14:creationId xmlns:p14="http://schemas.microsoft.com/office/powerpoint/2010/main" val="3129638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27606C-09A9-7FC9-A749-C4DFF18144AA}"/>
              </a:ext>
            </a:extLst>
          </p:cNvPr>
          <p:cNvSpPr>
            <a:spLocks noGrp="1"/>
          </p:cNvSpPr>
          <p:nvPr>
            <p:ph type="title"/>
          </p:nvPr>
        </p:nvSpPr>
        <p:spPr>
          <a:xfrm>
            <a:off x="457517" y="184666"/>
            <a:ext cx="10375641" cy="671283"/>
          </a:xfrm>
        </p:spPr>
        <p:txBody>
          <a:bodyPr>
            <a:normAutofit fontScale="90000"/>
          </a:bodyPr>
          <a:lstStyle/>
          <a:p>
            <a:r>
              <a:rPr lang="en-US">
                <a:latin typeface="Buckeye Serif 2 Black"/>
              </a:rPr>
              <a:t>Activity: Multiple Means of Representation</a:t>
            </a:r>
            <a:endParaRPr lang="en-US"/>
          </a:p>
        </p:txBody>
      </p:sp>
      <p:pic>
        <p:nvPicPr>
          <p:cNvPr id="7" name="Picture 6" descr="Screenshot from Jisho.com showing the Japanese character &quot;ei&quot;, its stroke number (5), and its radical root (water) ">
            <a:extLst>
              <a:ext uri="{FF2B5EF4-FFF2-40B4-BE49-F238E27FC236}">
                <a16:creationId xmlns:a16="http://schemas.microsoft.com/office/drawing/2014/main" id="{8EAF0D56-FD34-8411-B438-CB33A17E1D48}"/>
              </a:ext>
            </a:extLst>
          </p:cNvPr>
          <p:cNvPicPr>
            <a:picLocks noChangeAspect="1"/>
          </p:cNvPicPr>
          <p:nvPr/>
        </p:nvPicPr>
        <p:blipFill rotWithShape="1">
          <a:blip r:embed="rId3">
            <a:extLst>
              <a:ext uri="{28A0092B-C50C-407E-A947-70E740481C1C}">
                <a14:useLocalDpi xmlns:a14="http://schemas.microsoft.com/office/drawing/2010/main" val="0"/>
              </a:ext>
            </a:extLst>
          </a:blip>
          <a:srcRect r="1888" b="34336"/>
          <a:stretch/>
        </p:blipFill>
        <p:spPr>
          <a:xfrm>
            <a:off x="457516" y="1146629"/>
            <a:ext cx="5559957" cy="4874447"/>
          </a:xfrm>
          <a:prstGeom prst="rect">
            <a:avLst/>
          </a:prstGeom>
        </p:spPr>
      </p:pic>
      <p:sp>
        <p:nvSpPr>
          <p:cNvPr id="9" name="TextBox 8">
            <a:extLst>
              <a:ext uri="{FF2B5EF4-FFF2-40B4-BE49-F238E27FC236}">
                <a16:creationId xmlns:a16="http://schemas.microsoft.com/office/drawing/2014/main" id="{5D5268B4-B070-9255-D347-A068DC8D5642}"/>
              </a:ext>
            </a:extLst>
          </p:cNvPr>
          <p:cNvSpPr txBox="1"/>
          <p:nvPr/>
        </p:nvSpPr>
        <p:spPr>
          <a:xfrm>
            <a:off x="6308108" y="1033432"/>
            <a:ext cx="5426376" cy="4893647"/>
          </a:xfrm>
          <a:prstGeom prst="rect">
            <a:avLst/>
          </a:prstGeom>
          <a:noFill/>
        </p:spPr>
        <p:txBody>
          <a:bodyPr wrap="square" rtlCol="0">
            <a:spAutoFit/>
          </a:bodyPr>
          <a:lstStyle/>
          <a:p>
            <a:r>
              <a:rPr lang="en-US" sz="2400"/>
              <a:t>YouTube </a:t>
            </a:r>
            <a:r>
              <a:rPr lang="en-US" sz="2400" err="1"/>
              <a:t>Shodo</a:t>
            </a:r>
            <a:r>
              <a:rPr lang="en-US" sz="2400"/>
              <a:t> tutorial: </a:t>
            </a:r>
            <a:r>
              <a:rPr lang="en-US" sz="2400">
                <a:hlinkClick r:id="rId4"/>
              </a:rPr>
              <a:t>https://www.youtube.com/watch?v=50KRGqOQzk4</a:t>
            </a:r>
            <a:endParaRPr lang="en-US" sz="2400"/>
          </a:p>
          <a:p>
            <a:endParaRPr lang="en-US" sz="2400"/>
          </a:p>
          <a:p>
            <a:endParaRPr lang="en-US" sz="2400"/>
          </a:p>
          <a:p>
            <a:r>
              <a:rPr lang="en-US" sz="2400"/>
              <a:t>Pull out a piece of paper and something to write with. Listen to the instructions for how to write the Japanese kanji ”</a:t>
            </a:r>
            <a:r>
              <a:rPr lang="en-US" sz="2400" err="1"/>
              <a:t>ei</a:t>
            </a:r>
            <a:r>
              <a:rPr lang="en-US" sz="2400"/>
              <a:t>” [eternity]. </a:t>
            </a:r>
          </a:p>
          <a:p>
            <a:endParaRPr lang="en-US" sz="2400"/>
          </a:p>
          <a:p>
            <a:r>
              <a:rPr lang="en-US" sz="2400"/>
              <a:t>On the left, the finished character is shown to give you a starting reference. </a:t>
            </a:r>
          </a:p>
        </p:txBody>
      </p:sp>
      <p:sp>
        <p:nvSpPr>
          <p:cNvPr id="5" name="TextBox 1">
            <a:extLst>
              <a:ext uri="{FF2B5EF4-FFF2-40B4-BE49-F238E27FC236}">
                <a16:creationId xmlns:a16="http://schemas.microsoft.com/office/drawing/2014/main" id="{0998451C-3D71-2426-E64A-D3D7EC2247D1}"/>
              </a:ext>
            </a:extLst>
          </p:cNvPr>
          <p:cNvSpPr txBox="1"/>
          <p:nvPr/>
        </p:nvSpPr>
        <p:spPr>
          <a:xfrm>
            <a:off x="11655804" y="0"/>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AL</a:t>
            </a:r>
          </a:p>
        </p:txBody>
      </p:sp>
      <p:sp>
        <p:nvSpPr>
          <p:cNvPr id="2" name="Footer Placeholder 1">
            <a:extLst>
              <a:ext uri="{FF2B5EF4-FFF2-40B4-BE49-F238E27FC236}">
                <a16:creationId xmlns:a16="http://schemas.microsoft.com/office/drawing/2014/main" id="{57CEE0B8-E4D0-E753-A3F9-1D7F373AAC13}"/>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0FC494BF-0FB1-9EFE-4A79-D375EEEDAC2C}"/>
              </a:ext>
            </a:extLst>
          </p:cNvPr>
          <p:cNvSpPr>
            <a:spLocks noGrp="1"/>
          </p:cNvSpPr>
          <p:nvPr>
            <p:ph type="sldNum" sz="quarter" idx="12"/>
          </p:nvPr>
        </p:nvSpPr>
        <p:spPr/>
        <p:txBody>
          <a:bodyPr/>
          <a:lstStyle/>
          <a:p>
            <a:fld id="{DFA4CD3D-26C8-47FF-8D13-9B32BAAB4735}" type="slidenum">
              <a:rPr lang="en-US" smtClean="0"/>
              <a:t>18</a:t>
            </a:fld>
            <a:endParaRPr lang="en-US"/>
          </a:p>
        </p:txBody>
      </p:sp>
    </p:spTree>
    <p:extLst>
      <p:ext uri="{BB962C8B-B14F-4D97-AF65-F5344CB8AC3E}">
        <p14:creationId xmlns:p14="http://schemas.microsoft.com/office/powerpoint/2010/main" val="3927070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08D0F-0005-3C00-43AE-5A9D18637F83}"/>
              </a:ext>
            </a:extLst>
          </p:cNvPr>
          <p:cNvSpPr>
            <a:spLocks noGrp="1"/>
          </p:cNvSpPr>
          <p:nvPr>
            <p:ph type="title"/>
          </p:nvPr>
        </p:nvSpPr>
        <p:spPr>
          <a:xfrm>
            <a:off x="559340" y="202428"/>
            <a:ext cx="9537160" cy="724358"/>
          </a:xfrm>
        </p:spPr>
        <p:txBody>
          <a:bodyPr>
            <a:normAutofit/>
          </a:bodyPr>
          <a:lstStyle/>
          <a:p>
            <a:r>
              <a:rPr lang="en-US">
                <a:latin typeface="Buckeye Serif 2 Black"/>
              </a:rPr>
              <a:t>Discussion:  Representing Content</a:t>
            </a:r>
            <a:endParaRPr lang="en-US"/>
          </a:p>
        </p:txBody>
      </p:sp>
      <p:sp>
        <p:nvSpPr>
          <p:cNvPr id="3" name="TextBox 1">
            <a:extLst>
              <a:ext uri="{FF2B5EF4-FFF2-40B4-BE49-F238E27FC236}">
                <a16:creationId xmlns:a16="http://schemas.microsoft.com/office/drawing/2014/main" id="{0998451C-3D71-2426-E64A-D3D7EC2247D1}"/>
              </a:ext>
            </a:extLst>
          </p:cNvPr>
          <p:cNvSpPr txBox="1"/>
          <p:nvPr/>
        </p:nvSpPr>
        <p:spPr>
          <a:xfrm>
            <a:off x="11645046" y="3408"/>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AL</a:t>
            </a:r>
          </a:p>
        </p:txBody>
      </p:sp>
      <p:sp>
        <p:nvSpPr>
          <p:cNvPr id="7" name="Content Placeholder 6">
            <a:extLst>
              <a:ext uri="{FF2B5EF4-FFF2-40B4-BE49-F238E27FC236}">
                <a16:creationId xmlns:a16="http://schemas.microsoft.com/office/drawing/2014/main" id="{BE15420B-AE68-78A7-A35E-4BB922B4F71E}"/>
              </a:ext>
            </a:extLst>
          </p:cNvPr>
          <p:cNvSpPr>
            <a:spLocks noGrp="1"/>
          </p:cNvSpPr>
          <p:nvPr>
            <p:ph sz="half" idx="19"/>
          </p:nvPr>
        </p:nvSpPr>
        <p:spPr>
          <a:xfrm>
            <a:off x="460732" y="1239153"/>
            <a:ext cx="3288760" cy="3770093"/>
          </a:xfrm>
        </p:spPr>
        <p:txBody>
          <a:bodyPr anchor="t" anchorCtr="0"/>
          <a:lstStyle/>
          <a:p>
            <a:r>
              <a:rPr lang="en-US" sz="2200">
                <a:latin typeface="Buckeye Sans 2"/>
              </a:rPr>
              <a:t>What made this difficult? Where did you get lost and why? </a:t>
            </a:r>
          </a:p>
          <a:p>
            <a:r>
              <a:rPr lang="en-US" sz="2200">
                <a:latin typeface="Buckeye Sans 2"/>
              </a:rPr>
              <a:t>By relying on audio only, who is excluded? Who would have an advantage in this lesson? </a:t>
            </a:r>
          </a:p>
          <a:p>
            <a:r>
              <a:rPr lang="en-US" sz="2200"/>
              <a:t>How is this demonstration analogous to what happens in a traditional university course? </a:t>
            </a:r>
          </a:p>
        </p:txBody>
      </p:sp>
      <p:pic>
        <p:nvPicPr>
          <p:cNvPr id="8" name="Picture 7" descr="A screenshot of Jisho.com's main entry for &quot;ei&quot;, showing the full explanation of the kanji, all of the radicals, the two different pronunciations, the associated usage dictionary, a variable-speed video showing how to construct the character, and a traditional stroke-order representation on graphing paper. ">
            <a:extLst>
              <a:ext uri="{FF2B5EF4-FFF2-40B4-BE49-F238E27FC236}">
                <a16:creationId xmlns:a16="http://schemas.microsoft.com/office/drawing/2014/main" id="{176A0DB6-6FB2-B674-3704-8BB618ED7226}"/>
              </a:ext>
            </a:extLst>
          </p:cNvPr>
          <p:cNvPicPr>
            <a:picLocks noChangeAspect="1"/>
          </p:cNvPicPr>
          <p:nvPr/>
        </p:nvPicPr>
        <p:blipFill rotWithShape="1">
          <a:blip r:embed="rId2">
            <a:extLst>
              <a:ext uri="{28A0092B-C50C-407E-A947-70E740481C1C}">
                <a14:useLocalDpi xmlns:a14="http://schemas.microsoft.com/office/drawing/2010/main" val="0"/>
              </a:ext>
            </a:extLst>
          </a:blip>
          <a:srcRect r="12350"/>
          <a:stretch/>
        </p:blipFill>
        <p:spPr>
          <a:xfrm>
            <a:off x="3893208" y="1172505"/>
            <a:ext cx="7901919" cy="4372961"/>
          </a:xfrm>
          <a:prstGeom prst="rect">
            <a:avLst/>
          </a:prstGeom>
        </p:spPr>
      </p:pic>
      <p:sp>
        <p:nvSpPr>
          <p:cNvPr id="9" name="TextBox 8">
            <a:extLst>
              <a:ext uri="{FF2B5EF4-FFF2-40B4-BE49-F238E27FC236}">
                <a16:creationId xmlns:a16="http://schemas.microsoft.com/office/drawing/2014/main" id="{E1D3763D-88A2-98C4-6C51-3F4AF72F4F29}"/>
              </a:ext>
            </a:extLst>
          </p:cNvPr>
          <p:cNvSpPr txBox="1"/>
          <p:nvPr/>
        </p:nvSpPr>
        <p:spPr>
          <a:xfrm>
            <a:off x="3749492" y="5727657"/>
            <a:ext cx="7796946" cy="646331"/>
          </a:xfrm>
          <a:prstGeom prst="rect">
            <a:avLst/>
          </a:prstGeom>
          <a:noFill/>
        </p:spPr>
        <p:txBody>
          <a:bodyPr wrap="square" rtlCol="0">
            <a:spAutoFit/>
          </a:bodyPr>
          <a:lstStyle/>
          <a:p>
            <a:r>
              <a:rPr lang="en-US"/>
              <a:t>What representations has </a:t>
            </a:r>
            <a:r>
              <a:rPr lang="en-US" err="1"/>
              <a:t>Jisho.com</a:t>
            </a:r>
            <a:r>
              <a:rPr lang="en-US"/>
              <a:t> added to help learners understand how to write this kanji? </a:t>
            </a:r>
          </a:p>
        </p:txBody>
      </p:sp>
      <p:sp>
        <p:nvSpPr>
          <p:cNvPr id="4" name="Footer Placeholder 3">
            <a:extLst>
              <a:ext uri="{FF2B5EF4-FFF2-40B4-BE49-F238E27FC236}">
                <a16:creationId xmlns:a16="http://schemas.microsoft.com/office/drawing/2014/main" id="{51BD77F1-E618-BFE9-8984-36EB5058CFA6}"/>
              </a:ext>
            </a:extLst>
          </p:cNvPr>
          <p:cNvSpPr>
            <a:spLocks noGrp="1"/>
          </p:cNvSpPr>
          <p:nvPr>
            <p:ph type="ftr" sz="quarter" idx="11"/>
          </p:nvPr>
        </p:nvSpPr>
        <p:spPr/>
        <p:txBody>
          <a:bodyPr/>
          <a:lstStyle/>
          <a:p>
            <a:r>
              <a:rPr lang="en-US"/>
              <a:t>The Michael V. Drake Institute for Teaching and Learning</a:t>
            </a:r>
          </a:p>
        </p:txBody>
      </p:sp>
      <p:sp>
        <p:nvSpPr>
          <p:cNvPr id="5" name="Slide Number Placeholder 4">
            <a:extLst>
              <a:ext uri="{FF2B5EF4-FFF2-40B4-BE49-F238E27FC236}">
                <a16:creationId xmlns:a16="http://schemas.microsoft.com/office/drawing/2014/main" id="{2826E724-4015-E8AE-6997-79E68BDD18C7}"/>
              </a:ext>
            </a:extLst>
          </p:cNvPr>
          <p:cNvSpPr>
            <a:spLocks noGrp="1"/>
          </p:cNvSpPr>
          <p:nvPr>
            <p:ph type="sldNum" sz="quarter" idx="12"/>
          </p:nvPr>
        </p:nvSpPr>
        <p:spPr/>
        <p:txBody>
          <a:bodyPr/>
          <a:lstStyle/>
          <a:p>
            <a:fld id="{DFA4CD3D-26C8-47FF-8D13-9B32BAAB4735}" type="slidenum">
              <a:rPr lang="en-US" smtClean="0"/>
              <a:t>19</a:t>
            </a:fld>
            <a:endParaRPr lang="en-US"/>
          </a:p>
        </p:txBody>
      </p:sp>
    </p:spTree>
    <p:extLst>
      <p:ext uri="{BB962C8B-B14F-4D97-AF65-F5344CB8AC3E}">
        <p14:creationId xmlns:p14="http://schemas.microsoft.com/office/powerpoint/2010/main" val="3708199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2">
            <a:extLst>
              <a:ext uri="{FF2B5EF4-FFF2-40B4-BE49-F238E27FC236}">
                <a16:creationId xmlns:a16="http://schemas.microsoft.com/office/drawing/2014/main" id="{60E12C51-E4B6-AD95-56D0-8A3795C09CA0}"/>
              </a:ext>
            </a:extLst>
          </p:cNvPr>
          <p:cNvSpPr>
            <a:spLocks noGrp="1"/>
          </p:cNvSpPr>
          <p:nvPr>
            <p:ph type="title"/>
          </p:nvPr>
        </p:nvSpPr>
        <p:spPr>
          <a:xfrm>
            <a:off x="5205401" y="955442"/>
            <a:ext cx="5441196" cy="804547"/>
          </a:xfrm>
        </p:spPr>
        <p:txBody>
          <a:bodyPr vert="horz" lIns="91440" tIns="45720" rIns="91440" bIns="45720" rtlCol="0" anchor="t">
            <a:normAutofit/>
          </a:bodyPr>
          <a:lstStyle/>
          <a:p>
            <a:r>
              <a:rPr lang="en-US" b="1" i="0" kern="1200">
                <a:latin typeface="Buckeye Serif 2 Black" pitchFamily="2" charset="77"/>
                <a:ea typeface="Buckeye Serif 2 Black" pitchFamily="2" charset="77"/>
                <a:cs typeface="+mj-cs"/>
              </a:rPr>
              <a:t>Facilitators</a:t>
            </a:r>
          </a:p>
        </p:txBody>
      </p:sp>
      <p:pic>
        <p:nvPicPr>
          <p:cNvPr id="16" name="Picture Placeholder 15">
            <a:extLst>
              <a:ext uri="{FF2B5EF4-FFF2-40B4-BE49-F238E27FC236}">
                <a16:creationId xmlns:a16="http://schemas.microsoft.com/office/drawing/2014/main" id="{8E06946A-5918-6AE8-4286-601CD4128E58}"/>
              </a:ext>
              <a:ext uri="{C183D7F6-B498-43B3-948B-1728B52AA6E4}">
                <adec:decorative xmlns:adec="http://schemas.microsoft.com/office/drawing/2017/decorative" val="1"/>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0436" r="27498" b="1"/>
          <a:stretch/>
        </p:blipFill>
        <p:spPr>
          <a:xfrm>
            <a:off x="385763" y="403767"/>
            <a:ext cx="4480151" cy="5743645"/>
          </a:xfrm>
          <a:noFill/>
        </p:spPr>
      </p:pic>
      <p:sp>
        <p:nvSpPr>
          <p:cNvPr id="20" name="Text Placeholder 2">
            <a:extLst>
              <a:ext uri="{FF2B5EF4-FFF2-40B4-BE49-F238E27FC236}">
                <a16:creationId xmlns:a16="http://schemas.microsoft.com/office/drawing/2014/main" id="{42221175-72F0-BF3C-1B66-742B4F15BF0C}"/>
              </a:ext>
            </a:extLst>
          </p:cNvPr>
          <p:cNvSpPr txBox="1">
            <a:spLocks/>
          </p:cNvSpPr>
          <p:nvPr/>
        </p:nvSpPr>
        <p:spPr>
          <a:xfrm>
            <a:off x="5205401" y="2063287"/>
            <a:ext cx="2280521" cy="396884"/>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solidFill>
                  <a:srgbClr val="700E1E"/>
                </a:solidFill>
                <a:latin typeface="Buckeye Sans 2"/>
              </a:rPr>
              <a:t>Erin </a:t>
            </a:r>
            <a:r>
              <a:rPr lang="en-US" sz="2400" b="1" err="1">
                <a:solidFill>
                  <a:srgbClr val="700E1E"/>
                </a:solidFill>
                <a:latin typeface="Buckeye Sans 2"/>
              </a:rPr>
              <a:t>Mercurio</a:t>
            </a:r>
            <a:endParaRPr lang="en-US" sz="2400" b="1">
              <a:solidFill>
                <a:srgbClr val="700E1E"/>
              </a:solidFill>
            </a:endParaRPr>
          </a:p>
        </p:txBody>
      </p:sp>
      <p:sp>
        <p:nvSpPr>
          <p:cNvPr id="19" name="Text Placeholder 6">
            <a:extLst>
              <a:ext uri="{FF2B5EF4-FFF2-40B4-BE49-F238E27FC236}">
                <a16:creationId xmlns:a16="http://schemas.microsoft.com/office/drawing/2014/main" id="{C28D1566-9AF6-ADB5-591A-FA21A7CCEF19}"/>
              </a:ext>
            </a:extLst>
          </p:cNvPr>
          <p:cNvSpPr txBox="1">
            <a:spLocks/>
          </p:cNvSpPr>
          <p:nvPr/>
        </p:nvSpPr>
        <p:spPr>
          <a:xfrm>
            <a:off x="5163947" y="2591186"/>
            <a:ext cx="2995991" cy="68410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Buckeye Sans 2"/>
              </a:rPr>
              <a:t>She/her/hers</a:t>
            </a:r>
          </a:p>
          <a:p>
            <a:r>
              <a:rPr lang="en-US" sz="2000">
                <a:latin typeface="Buckeye Sans 2"/>
              </a:rPr>
              <a:t>Mercurio.40@osu.edu</a:t>
            </a:r>
            <a:endParaRPr lang="en-US" sz="2000"/>
          </a:p>
        </p:txBody>
      </p:sp>
      <p:sp>
        <p:nvSpPr>
          <p:cNvPr id="22" name="Text Placeholder 2">
            <a:extLst>
              <a:ext uri="{FF2B5EF4-FFF2-40B4-BE49-F238E27FC236}">
                <a16:creationId xmlns:a16="http://schemas.microsoft.com/office/drawing/2014/main" id="{E7428FFC-3341-EF50-639C-002B44A2826F}"/>
              </a:ext>
            </a:extLst>
          </p:cNvPr>
          <p:cNvSpPr txBox="1">
            <a:spLocks/>
          </p:cNvSpPr>
          <p:nvPr/>
        </p:nvSpPr>
        <p:spPr>
          <a:xfrm>
            <a:off x="8467473" y="2064647"/>
            <a:ext cx="2928221" cy="901709"/>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solidFill>
                  <a:srgbClr val="700E1E"/>
                </a:solidFill>
                <a:latin typeface="Buckeye Sans 2"/>
              </a:rPr>
              <a:t>Amy Lea Clemons</a:t>
            </a:r>
            <a:endParaRPr lang="en-US" sz="2400" b="1">
              <a:solidFill>
                <a:srgbClr val="700E1E"/>
              </a:solidFill>
            </a:endParaRPr>
          </a:p>
        </p:txBody>
      </p:sp>
      <p:sp>
        <p:nvSpPr>
          <p:cNvPr id="24" name="Text Placeholder 6">
            <a:extLst>
              <a:ext uri="{FF2B5EF4-FFF2-40B4-BE49-F238E27FC236}">
                <a16:creationId xmlns:a16="http://schemas.microsoft.com/office/drawing/2014/main" id="{6263769A-8426-EB49-8AEF-A0EDB338173A}"/>
              </a:ext>
            </a:extLst>
          </p:cNvPr>
          <p:cNvSpPr txBox="1">
            <a:spLocks/>
          </p:cNvSpPr>
          <p:nvPr/>
        </p:nvSpPr>
        <p:spPr>
          <a:xfrm>
            <a:off x="8465040" y="2592494"/>
            <a:ext cx="3005516" cy="68410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Buckeye Sans 2"/>
              </a:rPr>
              <a:t>She/her/hers</a:t>
            </a:r>
            <a:endParaRPr lang="en-US" sz="2000"/>
          </a:p>
          <a:p>
            <a:r>
              <a:rPr lang="en-US" sz="2000">
                <a:latin typeface="Buckeye Sans 2"/>
              </a:rPr>
              <a:t>Clemons.32@osu.edu</a:t>
            </a:r>
            <a:endParaRPr lang="en-US" sz="2000"/>
          </a:p>
        </p:txBody>
      </p:sp>
      <p:pic>
        <p:nvPicPr>
          <p:cNvPr id="7" name="Picture Placeholder 9" descr="QR code linking to https://go.osu.edu/itudl">
            <a:extLst>
              <a:ext uri="{FF2B5EF4-FFF2-40B4-BE49-F238E27FC236}">
                <a16:creationId xmlns:a16="http://schemas.microsoft.com/office/drawing/2014/main" id="{BE61C8D9-2995-E67E-AC84-9B799262ACF2}"/>
              </a:ext>
            </a:extLst>
          </p:cNvPr>
          <p:cNvPicPr>
            <a:picLocks noChangeAspect="1"/>
          </p:cNvPicPr>
          <p:nvPr/>
        </p:nvPicPr>
        <p:blipFill>
          <a:blip r:embed="rId4"/>
          <a:srcRect t="915" b="915"/>
          <a:stretch/>
        </p:blipFill>
        <p:spPr>
          <a:xfrm>
            <a:off x="5437211" y="4226868"/>
            <a:ext cx="1145323" cy="1152525"/>
          </a:xfrm>
          <a:prstGeom prst="rect">
            <a:avLst/>
          </a:prstGeom>
        </p:spPr>
      </p:pic>
      <p:sp>
        <p:nvSpPr>
          <p:cNvPr id="5" name="Content Placeholder 10">
            <a:extLst>
              <a:ext uri="{FF2B5EF4-FFF2-40B4-BE49-F238E27FC236}">
                <a16:creationId xmlns:a16="http://schemas.microsoft.com/office/drawing/2014/main" id="{151F7C65-A14C-5B3A-3C20-5CC9AEF79E58}"/>
              </a:ext>
            </a:extLst>
          </p:cNvPr>
          <p:cNvSpPr txBox="1">
            <a:spLocks/>
          </p:cNvSpPr>
          <p:nvPr/>
        </p:nvSpPr>
        <p:spPr>
          <a:xfrm>
            <a:off x="6690471" y="3426847"/>
            <a:ext cx="4804519" cy="181703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a:p>
            <a:r>
              <a:rPr lang="en-US" sz="2400">
                <a:latin typeface="Buckeye Sans 2"/>
              </a:rPr>
              <a:t>Workshop Website:</a:t>
            </a:r>
            <a:endParaRPr lang="en-US" sz="2400"/>
          </a:p>
          <a:p>
            <a:r>
              <a:rPr lang="en-US" sz="2400">
                <a:latin typeface="Buckeye Sans 2"/>
                <a:ea typeface="Calibri"/>
                <a:cs typeface="Calibri"/>
              </a:rPr>
              <a:t>Including PowerPoint slides, workshop transcript, and other resources </a:t>
            </a:r>
          </a:p>
          <a:p>
            <a:r>
              <a:rPr lang="en-US" sz="2400">
                <a:latin typeface="Calibri"/>
                <a:ea typeface="Calibri"/>
                <a:cs typeface="Calibri"/>
                <a:hlinkClick r:id="rId5"/>
              </a:rPr>
              <a:t>https://go.osu.edu/itudl</a:t>
            </a:r>
            <a:endParaRPr lang="en-US" sz="2400"/>
          </a:p>
        </p:txBody>
      </p:sp>
      <p:sp>
        <p:nvSpPr>
          <p:cNvPr id="2" name="Footer Placeholder 1">
            <a:extLst>
              <a:ext uri="{FF2B5EF4-FFF2-40B4-BE49-F238E27FC236}">
                <a16:creationId xmlns:a16="http://schemas.microsoft.com/office/drawing/2014/main" id="{CD0089D5-7D73-528E-E836-10D614503AE7}"/>
              </a:ext>
            </a:extLst>
          </p:cNvPr>
          <p:cNvSpPr>
            <a:spLocks noGrp="1"/>
          </p:cNvSpPr>
          <p:nvPr>
            <p:ph type="ftr" sz="quarter" idx="11"/>
          </p:nvPr>
        </p:nvSpPr>
        <p:spPr>
          <a:xfrm>
            <a:off x="7055038" y="6296411"/>
            <a:ext cx="4114800" cy="365125"/>
          </a:xfrm>
        </p:spPr>
        <p:txBody>
          <a:bodyPr vert="horz" lIns="91440" tIns="45720" rIns="91440" bIns="45720" rtlCol="0" anchor="ctr">
            <a:normAutofit/>
          </a:bodyPr>
          <a:lstStyle/>
          <a:p>
            <a:pPr>
              <a:spcAft>
                <a:spcPts val="600"/>
              </a:spcAft>
            </a:pPr>
            <a:r>
              <a:rPr lang="en-US" b="0" i="0" kern="1200">
                <a:latin typeface="Buckeye Sans 2" pitchFamily="2" charset="77"/>
                <a:ea typeface="+mn-ea"/>
                <a:cs typeface="+mn-cs"/>
              </a:rPr>
              <a:t>The Michael V. Drake Institute for Teaching and Learning</a:t>
            </a:r>
          </a:p>
        </p:txBody>
      </p:sp>
      <p:sp>
        <p:nvSpPr>
          <p:cNvPr id="10" name="Slide Number Placeholder 9">
            <a:extLst>
              <a:ext uri="{FF2B5EF4-FFF2-40B4-BE49-F238E27FC236}">
                <a16:creationId xmlns:a16="http://schemas.microsoft.com/office/drawing/2014/main" id="{DC28E64B-A0BF-9E35-A54D-477AF8996F7C}"/>
              </a:ext>
            </a:extLst>
          </p:cNvPr>
          <p:cNvSpPr>
            <a:spLocks noGrp="1"/>
          </p:cNvSpPr>
          <p:nvPr>
            <p:ph type="sldNum" sz="quarter" idx="12"/>
          </p:nvPr>
        </p:nvSpPr>
        <p:spPr>
          <a:xfrm>
            <a:off x="11297749" y="6304801"/>
            <a:ext cx="497378" cy="365125"/>
          </a:xfrm>
        </p:spPr>
        <p:txBody>
          <a:bodyPr vert="horz" lIns="91440" tIns="45720" rIns="91440" bIns="45720" rtlCol="0" anchor="ctr">
            <a:normAutofit/>
          </a:bodyPr>
          <a:lstStyle/>
          <a:p>
            <a:pPr>
              <a:spcAft>
                <a:spcPts val="600"/>
              </a:spcAft>
            </a:pPr>
            <a:fld id="{DFA4CD3D-26C8-47FF-8D13-9B32BAAB4735}" type="slidenum">
              <a:rPr lang="en-US" smtClean="0"/>
              <a:pPr>
                <a:spcAft>
                  <a:spcPts val="600"/>
                </a:spcAft>
              </a:pPr>
              <a:t>2</a:t>
            </a:fld>
            <a:endParaRPr lang="en-US"/>
          </a:p>
        </p:txBody>
      </p:sp>
    </p:spTree>
    <p:extLst>
      <p:ext uri="{BB962C8B-B14F-4D97-AF65-F5344CB8AC3E}">
        <p14:creationId xmlns:p14="http://schemas.microsoft.com/office/powerpoint/2010/main" val="3937938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4199CE-93CA-A82D-6D05-64534B4BBB3A}"/>
              </a:ext>
            </a:extLst>
          </p:cNvPr>
          <p:cNvSpPr>
            <a:spLocks noGrp="1"/>
          </p:cNvSpPr>
          <p:nvPr>
            <p:ph type="title"/>
          </p:nvPr>
        </p:nvSpPr>
        <p:spPr>
          <a:xfrm>
            <a:off x="679600" y="3178192"/>
            <a:ext cx="11327040" cy="984300"/>
          </a:xfrm>
        </p:spPr>
        <p:txBody>
          <a:bodyPr>
            <a:noAutofit/>
          </a:bodyPr>
          <a:lstStyle/>
          <a:p>
            <a:r>
              <a:rPr lang="en-US" sz="4400">
                <a:latin typeface="Buckeye Serif 2 Black"/>
              </a:rPr>
              <a:t>Principle 3: </a:t>
            </a:r>
            <a:br>
              <a:rPr lang="en-US" sz="4400">
                <a:latin typeface="Buckeye Serif 2 Black"/>
              </a:rPr>
            </a:br>
            <a:r>
              <a:rPr lang="en-US" sz="4400">
                <a:latin typeface="Buckeye Serif 2 Black"/>
              </a:rPr>
              <a:t>Multiple Means of Action and Expression</a:t>
            </a:r>
          </a:p>
        </p:txBody>
      </p:sp>
      <p:sp>
        <p:nvSpPr>
          <p:cNvPr id="4" name="TextBox 1">
            <a:extLst>
              <a:ext uri="{FF2B5EF4-FFF2-40B4-BE49-F238E27FC236}">
                <a16:creationId xmlns:a16="http://schemas.microsoft.com/office/drawing/2014/main" id="{0998451C-3D71-2426-E64A-D3D7EC2247D1}"/>
              </a:ext>
            </a:extLst>
          </p:cNvPr>
          <p:cNvSpPr txBox="1"/>
          <p:nvPr/>
        </p:nvSpPr>
        <p:spPr>
          <a:xfrm>
            <a:off x="11671253" y="3408"/>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EM</a:t>
            </a:r>
          </a:p>
        </p:txBody>
      </p:sp>
      <p:sp>
        <p:nvSpPr>
          <p:cNvPr id="2" name="Footer Placeholder 1">
            <a:extLst>
              <a:ext uri="{FF2B5EF4-FFF2-40B4-BE49-F238E27FC236}">
                <a16:creationId xmlns:a16="http://schemas.microsoft.com/office/drawing/2014/main" id="{2F3BCA10-D033-7B7D-0AFD-7A384DC901BE}"/>
              </a:ext>
            </a:extLst>
          </p:cNvPr>
          <p:cNvSpPr>
            <a:spLocks noGrp="1"/>
          </p:cNvSpPr>
          <p:nvPr>
            <p:ph type="ftr" sz="quarter" idx="11"/>
          </p:nvPr>
        </p:nvSpPr>
        <p:spPr/>
        <p:txBody>
          <a:bodyPr/>
          <a:lstStyle/>
          <a:p>
            <a:r>
              <a:rPr lang="en-US"/>
              <a:t>The Michael V. Drake Institute for Teaching and Learning</a:t>
            </a:r>
          </a:p>
        </p:txBody>
      </p:sp>
      <p:sp>
        <p:nvSpPr>
          <p:cNvPr id="5" name="Slide Number Placeholder 4">
            <a:extLst>
              <a:ext uri="{FF2B5EF4-FFF2-40B4-BE49-F238E27FC236}">
                <a16:creationId xmlns:a16="http://schemas.microsoft.com/office/drawing/2014/main" id="{95A91DCE-F4ED-AFE9-177D-D0E21DD6BC81}"/>
              </a:ext>
            </a:extLst>
          </p:cNvPr>
          <p:cNvSpPr>
            <a:spLocks noGrp="1"/>
          </p:cNvSpPr>
          <p:nvPr>
            <p:ph type="sldNum" sz="quarter" idx="12"/>
          </p:nvPr>
        </p:nvSpPr>
        <p:spPr/>
        <p:txBody>
          <a:bodyPr/>
          <a:lstStyle/>
          <a:p>
            <a:fld id="{DFA4CD3D-26C8-47FF-8D13-9B32BAAB4735}" type="slidenum">
              <a:rPr lang="en-US" smtClean="0"/>
              <a:t>20</a:t>
            </a:fld>
            <a:endParaRPr lang="en-US"/>
          </a:p>
        </p:txBody>
      </p:sp>
    </p:spTree>
    <p:extLst>
      <p:ext uri="{BB962C8B-B14F-4D97-AF65-F5344CB8AC3E}">
        <p14:creationId xmlns:p14="http://schemas.microsoft.com/office/powerpoint/2010/main" val="978049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C3A2B0-DBB6-DCAB-F620-47DD3B9C8169}"/>
              </a:ext>
            </a:extLst>
          </p:cNvPr>
          <p:cNvSpPr>
            <a:spLocks noGrp="1"/>
          </p:cNvSpPr>
          <p:nvPr>
            <p:ph type="title"/>
          </p:nvPr>
        </p:nvSpPr>
        <p:spPr>
          <a:xfrm>
            <a:off x="562203" y="769195"/>
            <a:ext cx="5533797" cy="945608"/>
          </a:xfrm>
        </p:spPr>
        <p:txBody>
          <a:bodyPr>
            <a:normAutofit fontScale="90000"/>
          </a:bodyPr>
          <a:lstStyle/>
          <a:p>
            <a:r>
              <a:rPr lang="en-US"/>
              <a:t>Design for </a:t>
            </a:r>
            <a:br>
              <a:rPr lang="en-US"/>
            </a:br>
            <a:r>
              <a:rPr lang="en-US"/>
              <a:t>Action and Expression</a:t>
            </a:r>
          </a:p>
        </p:txBody>
      </p:sp>
      <p:sp>
        <p:nvSpPr>
          <p:cNvPr id="8" name="TextBox 1">
            <a:extLst>
              <a:ext uri="{FF2B5EF4-FFF2-40B4-BE49-F238E27FC236}">
                <a16:creationId xmlns:a16="http://schemas.microsoft.com/office/drawing/2014/main" id="{0998451C-3D71-2426-E64A-D3D7EC2247D1}"/>
              </a:ext>
            </a:extLst>
          </p:cNvPr>
          <p:cNvSpPr txBox="1"/>
          <p:nvPr/>
        </p:nvSpPr>
        <p:spPr>
          <a:xfrm>
            <a:off x="11546438" y="3408"/>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EM</a:t>
            </a:r>
          </a:p>
        </p:txBody>
      </p:sp>
      <p:sp>
        <p:nvSpPr>
          <p:cNvPr id="7" name="Content Placeholder 6">
            <a:extLst>
              <a:ext uri="{FF2B5EF4-FFF2-40B4-BE49-F238E27FC236}">
                <a16:creationId xmlns:a16="http://schemas.microsoft.com/office/drawing/2014/main" id="{DB0C941E-6999-988C-308F-BA72D5E2350E}"/>
              </a:ext>
            </a:extLst>
          </p:cNvPr>
          <p:cNvSpPr>
            <a:spLocks noGrp="1"/>
          </p:cNvSpPr>
          <p:nvPr>
            <p:ph sz="half" idx="2"/>
          </p:nvPr>
        </p:nvSpPr>
        <p:spPr>
          <a:xfrm>
            <a:off x="665619" y="2152610"/>
            <a:ext cx="3895495" cy="3600228"/>
          </a:xfrm>
        </p:spPr>
        <p:txBody>
          <a:bodyPr vert="horz" lIns="91440" tIns="45720" rIns="91440" bIns="45720" rtlCol="0" anchor="t">
            <a:normAutofit/>
          </a:bodyPr>
          <a:lstStyle/>
          <a:p>
            <a:r>
              <a:rPr lang="en-US" sz="2800" b="1"/>
              <a:t>“</a:t>
            </a:r>
            <a:r>
              <a:rPr lang="en-US" sz="2800" b="1">
                <a:solidFill>
                  <a:srgbClr val="292929"/>
                </a:solidFill>
                <a:effectLst/>
                <a:ea typeface="Open Sans"/>
                <a:cs typeface="Open Sans"/>
              </a:rPr>
              <a:t>Learners differ in the ways that they can navigate a learning environment and express what they know</a:t>
            </a:r>
            <a:r>
              <a:rPr lang="en-US" sz="2800" b="1"/>
              <a:t>.” (CAST)</a:t>
            </a:r>
          </a:p>
        </p:txBody>
      </p:sp>
      <p:pic>
        <p:nvPicPr>
          <p:cNvPr id="4" name="Picture Placeholder 3" descr="Raised hand with solid fill">
            <a:extLst>
              <a:ext uri="{FF2B5EF4-FFF2-40B4-BE49-F238E27FC236}">
                <a16:creationId xmlns:a16="http://schemas.microsoft.com/office/drawing/2014/main" id="{B0CF4DA9-4CB7-2A69-2E74-D8972E16E9B2}"/>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a:stretch/>
        </p:blipFill>
        <p:spPr>
          <a:xfrm>
            <a:off x="5894192" y="2149936"/>
            <a:ext cx="914400" cy="914400"/>
          </a:xfrm>
        </p:spPr>
      </p:pic>
      <p:sp>
        <p:nvSpPr>
          <p:cNvPr id="9" name="Content Placeholder 8">
            <a:extLst>
              <a:ext uri="{FF2B5EF4-FFF2-40B4-BE49-F238E27FC236}">
                <a16:creationId xmlns:a16="http://schemas.microsoft.com/office/drawing/2014/main" id="{B89274BA-46BC-C470-F56A-2A1385E45D3B}"/>
              </a:ext>
            </a:extLst>
          </p:cNvPr>
          <p:cNvSpPr>
            <a:spLocks noGrp="1"/>
          </p:cNvSpPr>
          <p:nvPr>
            <p:ph sz="half" idx="19"/>
          </p:nvPr>
        </p:nvSpPr>
        <p:spPr>
          <a:xfrm>
            <a:off x="6962854" y="2152610"/>
            <a:ext cx="5207189" cy="914400"/>
          </a:xfrm>
        </p:spPr>
        <p:txBody>
          <a:bodyPr/>
          <a:lstStyle/>
          <a:p>
            <a:pPr marL="0" indent="0">
              <a:buNone/>
            </a:pPr>
            <a:r>
              <a:rPr lang="en-US" sz="2400">
                <a:latin typeface="Buckeye Sans 2"/>
              </a:rPr>
              <a:t>Interaction</a:t>
            </a:r>
          </a:p>
        </p:txBody>
      </p:sp>
      <p:pic>
        <p:nvPicPr>
          <p:cNvPr id="5" name="Picture Placeholder 4" descr="Microphone with solid fill">
            <a:extLst>
              <a:ext uri="{FF2B5EF4-FFF2-40B4-BE49-F238E27FC236}">
                <a16:creationId xmlns:a16="http://schemas.microsoft.com/office/drawing/2014/main" id="{940346C4-06B2-0923-37A1-B471343E9B16}"/>
              </a:ext>
            </a:extLst>
          </p:cNvPr>
          <p:cNvPicPr>
            <a:picLocks noGrp="1" noChangeAspect="1"/>
          </p:cNvPicPr>
          <p:nvPr>
            <p:ph type="pic" sz="quarter" idx="20"/>
          </p:nvPr>
        </p:nvPicPr>
        <p:blipFill>
          <a:blip r:embed="rId4">
            <a:extLst>
              <a:ext uri="{96DAC541-7B7A-43D3-8B79-37D633B846F1}">
                <asvg:svgBlip xmlns:asvg="http://schemas.microsoft.com/office/drawing/2016/SVG/main" r:embed="rId5"/>
              </a:ext>
            </a:extLst>
          </a:blip>
          <a:srcRect/>
          <a:stretch/>
        </p:blipFill>
        <p:spPr>
          <a:xfrm>
            <a:off x="5894185" y="3595176"/>
            <a:ext cx="914400" cy="914400"/>
          </a:xfrm>
        </p:spPr>
      </p:pic>
      <p:sp>
        <p:nvSpPr>
          <p:cNvPr id="12" name="Content Placeholder 11">
            <a:extLst>
              <a:ext uri="{FF2B5EF4-FFF2-40B4-BE49-F238E27FC236}">
                <a16:creationId xmlns:a16="http://schemas.microsoft.com/office/drawing/2014/main" id="{1E1B87B4-138C-4A0F-6702-C393CA0F8B7B}"/>
              </a:ext>
            </a:extLst>
          </p:cNvPr>
          <p:cNvSpPr>
            <a:spLocks noGrp="1"/>
          </p:cNvSpPr>
          <p:nvPr>
            <p:ph sz="half" idx="24"/>
          </p:nvPr>
        </p:nvSpPr>
        <p:spPr>
          <a:xfrm>
            <a:off x="6962847" y="3591165"/>
            <a:ext cx="5207189" cy="914400"/>
          </a:xfrm>
        </p:spPr>
        <p:txBody>
          <a:bodyPr/>
          <a:lstStyle/>
          <a:p>
            <a:pPr marL="0" indent="0">
              <a:buNone/>
            </a:pPr>
            <a:r>
              <a:rPr lang="en-US" sz="2400">
                <a:latin typeface="Buckeye Sans 2"/>
              </a:rPr>
              <a:t>Expression and Communication</a:t>
            </a:r>
          </a:p>
        </p:txBody>
      </p:sp>
      <p:pic>
        <p:nvPicPr>
          <p:cNvPr id="14" name="Picture Placeholder 13">
            <a:extLst>
              <a:ext uri="{FF2B5EF4-FFF2-40B4-BE49-F238E27FC236}">
                <a16:creationId xmlns:a16="http://schemas.microsoft.com/office/drawing/2014/main" id="{DFD103E4-79B4-0234-452B-CA9B6ACA965B}"/>
              </a:ext>
              <a:ext uri="{C183D7F6-B498-43B3-948B-1728B52AA6E4}">
                <adec:decorative xmlns:adec="http://schemas.microsoft.com/office/drawing/2017/decorative" val="1"/>
              </a:ext>
            </a:extLst>
          </p:cNvPr>
          <p:cNvPicPr>
            <a:picLocks noGrp="1" noChangeAspect="1"/>
          </p:cNvPicPr>
          <p:nvPr>
            <p:ph type="pic" sz="quarter" idx="23"/>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894185" y="4947383"/>
            <a:ext cx="914400" cy="914400"/>
          </a:xfrm>
        </p:spPr>
      </p:pic>
      <p:sp>
        <p:nvSpPr>
          <p:cNvPr id="13" name="Content Placeholder 12">
            <a:extLst>
              <a:ext uri="{FF2B5EF4-FFF2-40B4-BE49-F238E27FC236}">
                <a16:creationId xmlns:a16="http://schemas.microsoft.com/office/drawing/2014/main" id="{E3CB19E3-DE54-8A1E-7CF3-0B7AE66387DC}"/>
              </a:ext>
            </a:extLst>
          </p:cNvPr>
          <p:cNvSpPr>
            <a:spLocks noGrp="1"/>
          </p:cNvSpPr>
          <p:nvPr>
            <p:ph sz="half" idx="25"/>
          </p:nvPr>
        </p:nvSpPr>
        <p:spPr>
          <a:xfrm>
            <a:off x="6962847" y="4950057"/>
            <a:ext cx="5207189" cy="914400"/>
          </a:xfrm>
        </p:spPr>
        <p:txBody>
          <a:bodyPr/>
          <a:lstStyle/>
          <a:p>
            <a:pPr marL="0" indent="0">
              <a:buNone/>
            </a:pPr>
            <a:r>
              <a:rPr lang="en-US" sz="2400">
                <a:latin typeface="Buckeye Sans 2"/>
              </a:rPr>
              <a:t>Strategy Development</a:t>
            </a:r>
          </a:p>
        </p:txBody>
      </p:sp>
      <p:sp>
        <p:nvSpPr>
          <p:cNvPr id="2" name="Footer Placeholder 1">
            <a:extLst>
              <a:ext uri="{FF2B5EF4-FFF2-40B4-BE49-F238E27FC236}">
                <a16:creationId xmlns:a16="http://schemas.microsoft.com/office/drawing/2014/main" id="{71C26F6F-A940-F4BF-7759-F8C8EBAF64C1}"/>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F3D3FD49-017D-7839-B86E-C2E3A4C416AC}"/>
              </a:ext>
            </a:extLst>
          </p:cNvPr>
          <p:cNvSpPr>
            <a:spLocks noGrp="1"/>
          </p:cNvSpPr>
          <p:nvPr>
            <p:ph type="sldNum" sz="quarter" idx="12"/>
          </p:nvPr>
        </p:nvSpPr>
        <p:spPr/>
        <p:txBody>
          <a:bodyPr/>
          <a:lstStyle/>
          <a:p>
            <a:fld id="{DFA4CD3D-26C8-47FF-8D13-9B32BAAB4735}" type="slidenum">
              <a:rPr lang="en-US" smtClean="0"/>
              <a:t>21</a:t>
            </a:fld>
            <a:endParaRPr lang="en-US"/>
          </a:p>
        </p:txBody>
      </p:sp>
    </p:spTree>
    <p:extLst>
      <p:ext uri="{BB962C8B-B14F-4D97-AF65-F5344CB8AC3E}">
        <p14:creationId xmlns:p14="http://schemas.microsoft.com/office/powerpoint/2010/main" val="1307107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5754FD-DEBF-AEC6-9D26-0679AE9F4FFD}"/>
              </a:ext>
            </a:extLst>
          </p:cNvPr>
          <p:cNvSpPr>
            <a:spLocks noGrp="1"/>
          </p:cNvSpPr>
          <p:nvPr>
            <p:ph type="title"/>
          </p:nvPr>
        </p:nvSpPr>
        <p:spPr>
          <a:xfrm>
            <a:off x="532436" y="311954"/>
            <a:ext cx="4915768" cy="1216057"/>
          </a:xfrm>
        </p:spPr>
        <p:txBody>
          <a:bodyPr>
            <a:normAutofit/>
          </a:bodyPr>
          <a:lstStyle/>
          <a:p>
            <a:r>
              <a:rPr lang="en-US" sz="4000"/>
              <a:t>Case study: </a:t>
            </a:r>
            <a:br>
              <a:rPr lang="en-US" sz="4000"/>
            </a:br>
            <a:r>
              <a:rPr lang="en-US" sz="4000"/>
              <a:t>Intro to Physics</a:t>
            </a:r>
          </a:p>
        </p:txBody>
      </p:sp>
      <p:sp>
        <p:nvSpPr>
          <p:cNvPr id="5" name="TextBox 1">
            <a:extLst>
              <a:ext uri="{FF2B5EF4-FFF2-40B4-BE49-F238E27FC236}">
                <a16:creationId xmlns:a16="http://schemas.microsoft.com/office/drawing/2014/main" id="{0998451C-3D71-2426-E64A-D3D7EC2247D1}"/>
              </a:ext>
            </a:extLst>
          </p:cNvPr>
          <p:cNvSpPr txBox="1"/>
          <p:nvPr/>
        </p:nvSpPr>
        <p:spPr>
          <a:xfrm>
            <a:off x="11550017" y="67439"/>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EM</a:t>
            </a:r>
          </a:p>
        </p:txBody>
      </p:sp>
      <p:pic>
        <p:nvPicPr>
          <p:cNvPr id="1026" name="Picture 2">
            <a:extLst>
              <a:ext uri="{FF2B5EF4-FFF2-40B4-BE49-F238E27FC236}">
                <a16:creationId xmlns:a16="http://schemas.microsoft.com/office/drawing/2014/main" id="{82C9BB56-5AB8-9C7A-8C0C-C7123A6225ED}"/>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99" t="-95" r="3690" b="15209"/>
          <a:stretch/>
        </p:blipFill>
        <p:spPr bwMode="auto">
          <a:xfrm>
            <a:off x="670652" y="1528011"/>
            <a:ext cx="4777551" cy="4592256"/>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7EA8AB7B-7A4E-6CA1-FDF5-26CB85485241}"/>
              </a:ext>
            </a:extLst>
          </p:cNvPr>
          <p:cNvSpPr>
            <a:spLocks noGrp="1"/>
          </p:cNvSpPr>
          <p:nvPr>
            <p:ph sz="half" idx="13"/>
          </p:nvPr>
        </p:nvSpPr>
        <p:spPr>
          <a:xfrm>
            <a:off x="5752349" y="436771"/>
            <a:ext cx="5907215" cy="5984457"/>
          </a:xfrm>
        </p:spPr>
        <p:txBody>
          <a:bodyPr vert="horz" lIns="91440" tIns="45720" rIns="91440" bIns="45720" rtlCol="0" anchor="t">
            <a:normAutofit/>
          </a:bodyPr>
          <a:lstStyle/>
          <a:p>
            <a:r>
              <a:rPr lang="en-US" sz="2100" b="0" i="0">
                <a:solidFill>
                  <a:srgbClr val="000000"/>
                </a:solidFill>
                <a:effectLst/>
                <a:latin typeface="Calibri"/>
                <a:cs typeface="Calibri"/>
              </a:rPr>
              <a:t>A take-home exam asks students to measure elastic potential energy by building a rubber-band-powered race car. </a:t>
            </a:r>
          </a:p>
          <a:p>
            <a:endParaRPr lang="en-US" sz="2100" b="0" i="0">
              <a:solidFill>
                <a:srgbClr val="000000"/>
              </a:solidFill>
              <a:effectLst/>
              <a:latin typeface="Calibri"/>
              <a:cs typeface="Calibri"/>
            </a:endParaRPr>
          </a:p>
          <a:p>
            <a:r>
              <a:rPr lang="en-US" sz="2100" b="0" i="0">
                <a:solidFill>
                  <a:srgbClr val="000000"/>
                </a:solidFill>
                <a:effectLst/>
                <a:latin typeface="Calibri"/>
                <a:cs typeface="Calibri"/>
              </a:rPr>
              <a:t>Students must create two different designs using two different materials for the car’s body (corrugated cardboard and balsa wood), then calculate the acceleration of each car.</a:t>
            </a:r>
          </a:p>
          <a:p>
            <a:endParaRPr lang="en-US" sz="2100" b="0" i="0">
              <a:solidFill>
                <a:srgbClr val="000000"/>
              </a:solidFill>
              <a:effectLst/>
              <a:latin typeface="Calibri"/>
              <a:cs typeface="Calibri"/>
            </a:endParaRPr>
          </a:p>
          <a:p>
            <a:endParaRPr lang="en-US" sz="2100" b="0" i="0">
              <a:solidFill>
                <a:srgbClr val="000000"/>
              </a:solidFill>
              <a:effectLst/>
              <a:latin typeface="Calibri"/>
              <a:cs typeface="Calibri"/>
            </a:endParaRPr>
          </a:p>
          <a:p>
            <a:endParaRPr lang="en-US" sz="1800">
              <a:solidFill>
                <a:srgbClr val="000000"/>
              </a:solidFill>
              <a:latin typeface="Calibri" panose="020F0502020204030204" pitchFamily="34" charset="0"/>
            </a:endParaRPr>
          </a:p>
          <a:p>
            <a:pPr marL="342900" indent="-342900">
              <a:buAutoNum type="arabicPeriod"/>
            </a:pPr>
            <a:r>
              <a:rPr lang="en-US">
                <a:solidFill>
                  <a:srgbClr val="000000"/>
                </a:solidFill>
                <a:latin typeface="Calibri"/>
                <a:cs typeface="Calibri"/>
              </a:rPr>
              <a:t>Who would be excluded? What inequalities does this assignment reveal?</a:t>
            </a:r>
          </a:p>
          <a:p>
            <a:pPr marL="457200" indent="-457200">
              <a:buAutoNum type="arabicPeriod"/>
            </a:pPr>
            <a:r>
              <a:rPr lang="en-US">
                <a:solidFill>
                  <a:srgbClr val="000000"/>
                </a:solidFill>
                <a:latin typeface="Calibri"/>
                <a:cs typeface="Calibri"/>
              </a:rPr>
              <a:t>How could this assignment be revised to be more inclusive without also stigmatizing?</a:t>
            </a:r>
            <a:endParaRPr lang="en-US">
              <a:latin typeface="Calibri"/>
              <a:cs typeface="Calibri"/>
            </a:endParaRPr>
          </a:p>
        </p:txBody>
      </p:sp>
      <p:cxnSp>
        <p:nvCxnSpPr>
          <p:cNvPr id="9" name="Straight Connector 8">
            <a:extLst>
              <a:ext uri="{FF2B5EF4-FFF2-40B4-BE49-F238E27FC236}">
                <a16:creationId xmlns:a16="http://schemas.microsoft.com/office/drawing/2014/main" id="{907AEA8B-5613-651A-8234-06AB20FFD374}"/>
              </a:ext>
              <a:ext uri="{C183D7F6-B498-43B3-948B-1728B52AA6E4}">
                <adec:decorative xmlns:adec="http://schemas.microsoft.com/office/drawing/2017/decorative" val="1"/>
              </a:ext>
            </a:extLst>
          </p:cNvPr>
          <p:cNvCxnSpPr/>
          <p:nvPr/>
        </p:nvCxnSpPr>
        <p:spPr>
          <a:xfrm>
            <a:off x="6204030" y="3429000"/>
            <a:ext cx="5455534"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6D25C1CE-336A-1398-E3D1-A393DCC2479C}"/>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09873C0E-9879-9D55-1297-2BEEAD9783B3}"/>
              </a:ext>
            </a:extLst>
          </p:cNvPr>
          <p:cNvSpPr>
            <a:spLocks noGrp="1"/>
          </p:cNvSpPr>
          <p:nvPr>
            <p:ph type="sldNum" sz="quarter" idx="12"/>
          </p:nvPr>
        </p:nvSpPr>
        <p:spPr/>
        <p:txBody>
          <a:bodyPr/>
          <a:lstStyle/>
          <a:p>
            <a:fld id="{DFA4CD3D-26C8-47FF-8D13-9B32BAAB4735}" type="slidenum">
              <a:rPr lang="en-US" smtClean="0"/>
              <a:t>22</a:t>
            </a:fld>
            <a:endParaRPr lang="en-US"/>
          </a:p>
        </p:txBody>
      </p:sp>
    </p:spTree>
    <p:extLst>
      <p:ext uri="{BB962C8B-B14F-4D97-AF65-F5344CB8AC3E}">
        <p14:creationId xmlns:p14="http://schemas.microsoft.com/office/powerpoint/2010/main" val="57827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B3101A-27D2-E036-5D1E-12384A1E16F7}"/>
              </a:ext>
            </a:extLst>
          </p:cNvPr>
          <p:cNvSpPr>
            <a:spLocks noGrp="1"/>
          </p:cNvSpPr>
          <p:nvPr>
            <p:ph type="title"/>
          </p:nvPr>
        </p:nvSpPr>
        <p:spPr>
          <a:xfrm>
            <a:off x="690332" y="1540043"/>
            <a:ext cx="10791825" cy="1918036"/>
          </a:xfrm>
        </p:spPr>
        <p:txBody>
          <a:bodyPr/>
          <a:lstStyle/>
          <a:p>
            <a:r>
              <a:rPr lang="en-US">
                <a:latin typeface="Buckeye Serif 2 Black"/>
              </a:rPr>
              <a:t>UDL in Action</a:t>
            </a:r>
            <a:endParaRPr lang="en-US"/>
          </a:p>
        </p:txBody>
      </p:sp>
      <p:sp>
        <p:nvSpPr>
          <p:cNvPr id="6" name="TextBox 1">
            <a:extLst>
              <a:ext uri="{FF2B5EF4-FFF2-40B4-BE49-F238E27FC236}">
                <a16:creationId xmlns:a16="http://schemas.microsoft.com/office/drawing/2014/main" id="{0998451C-3D71-2426-E64A-D3D7EC2247D1}"/>
              </a:ext>
            </a:extLst>
          </p:cNvPr>
          <p:cNvSpPr txBox="1"/>
          <p:nvPr/>
        </p:nvSpPr>
        <p:spPr>
          <a:xfrm>
            <a:off x="11546438" y="0"/>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EM</a:t>
            </a:r>
          </a:p>
        </p:txBody>
      </p:sp>
      <p:sp>
        <p:nvSpPr>
          <p:cNvPr id="5" name="Text Placeholder 4">
            <a:extLst>
              <a:ext uri="{FF2B5EF4-FFF2-40B4-BE49-F238E27FC236}">
                <a16:creationId xmlns:a16="http://schemas.microsoft.com/office/drawing/2014/main" id="{C9B2BB4B-90A7-487F-B634-B0CA3863C571}"/>
              </a:ext>
            </a:extLst>
          </p:cNvPr>
          <p:cNvSpPr>
            <a:spLocks noGrp="1"/>
          </p:cNvSpPr>
          <p:nvPr>
            <p:ph type="body" idx="1"/>
          </p:nvPr>
        </p:nvSpPr>
        <p:spPr/>
        <p:txBody>
          <a:bodyPr vert="horz" lIns="91440" tIns="45720" rIns="91440" bIns="45720" rtlCol="0" anchor="t">
            <a:normAutofit/>
          </a:bodyPr>
          <a:lstStyle/>
          <a:p>
            <a:r>
              <a:rPr lang="en-US">
                <a:latin typeface="Buckeye Sans 2"/>
              </a:rPr>
              <a:t>Application and Implementation</a:t>
            </a:r>
            <a:endParaRPr lang="en-US"/>
          </a:p>
        </p:txBody>
      </p:sp>
      <p:sp>
        <p:nvSpPr>
          <p:cNvPr id="2" name="Footer Placeholder 1">
            <a:extLst>
              <a:ext uri="{FF2B5EF4-FFF2-40B4-BE49-F238E27FC236}">
                <a16:creationId xmlns:a16="http://schemas.microsoft.com/office/drawing/2014/main" id="{0F7E0949-CD85-9ADB-43B0-D2890E754452}"/>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72E657D0-3CEB-44F8-7879-90C06BC309AF}"/>
              </a:ext>
            </a:extLst>
          </p:cNvPr>
          <p:cNvSpPr>
            <a:spLocks noGrp="1"/>
          </p:cNvSpPr>
          <p:nvPr>
            <p:ph type="sldNum" sz="quarter" idx="12"/>
          </p:nvPr>
        </p:nvSpPr>
        <p:spPr/>
        <p:txBody>
          <a:bodyPr/>
          <a:lstStyle/>
          <a:p>
            <a:fld id="{DFA4CD3D-26C8-47FF-8D13-9B32BAAB4735}" type="slidenum">
              <a:rPr lang="en-US" smtClean="0"/>
              <a:t>23</a:t>
            </a:fld>
            <a:endParaRPr lang="en-US"/>
          </a:p>
        </p:txBody>
      </p:sp>
    </p:spTree>
    <p:extLst>
      <p:ext uri="{BB962C8B-B14F-4D97-AF65-F5344CB8AC3E}">
        <p14:creationId xmlns:p14="http://schemas.microsoft.com/office/powerpoint/2010/main" val="2551424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84906AB-B538-F5A6-3B4F-E41D6243AECC}"/>
              </a:ext>
            </a:extLst>
          </p:cNvPr>
          <p:cNvSpPr>
            <a:spLocks noGrp="1"/>
          </p:cNvSpPr>
          <p:nvPr>
            <p:ph type="title"/>
          </p:nvPr>
        </p:nvSpPr>
        <p:spPr>
          <a:xfrm>
            <a:off x="545302" y="1473495"/>
            <a:ext cx="3122609" cy="945608"/>
          </a:xfrm>
        </p:spPr>
        <p:txBody>
          <a:bodyPr anchor="b">
            <a:normAutofit fontScale="90000"/>
          </a:bodyPr>
          <a:lstStyle/>
          <a:p>
            <a:r>
              <a:rPr lang="en-US"/>
              <a:t>Application</a:t>
            </a:r>
          </a:p>
        </p:txBody>
      </p:sp>
      <p:sp>
        <p:nvSpPr>
          <p:cNvPr id="5" name="TextBox 1">
            <a:extLst>
              <a:ext uri="{FF2B5EF4-FFF2-40B4-BE49-F238E27FC236}">
                <a16:creationId xmlns:a16="http://schemas.microsoft.com/office/drawing/2014/main" id="{0998451C-3D71-2426-E64A-D3D7EC2247D1}"/>
              </a:ext>
            </a:extLst>
          </p:cNvPr>
          <p:cNvSpPr txBox="1"/>
          <p:nvPr/>
        </p:nvSpPr>
        <p:spPr>
          <a:xfrm>
            <a:off x="11546438" y="81586"/>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EM</a:t>
            </a:r>
          </a:p>
        </p:txBody>
      </p:sp>
      <p:sp>
        <p:nvSpPr>
          <p:cNvPr id="4" name="Content Placeholder 3">
            <a:extLst>
              <a:ext uri="{FF2B5EF4-FFF2-40B4-BE49-F238E27FC236}">
                <a16:creationId xmlns:a16="http://schemas.microsoft.com/office/drawing/2014/main" id="{7A629C00-DD4A-C7BA-E92F-24084F2D9259}"/>
              </a:ext>
            </a:extLst>
          </p:cNvPr>
          <p:cNvSpPr>
            <a:spLocks noGrp="1"/>
          </p:cNvSpPr>
          <p:nvPr>
            <p:ph sz="half" idx="2"/>
          </p:nvPr>
        </p:nvSpPr>
        <p:spPr>
          <a:xfrm>
            <a:off x="411618" y="2715445"/>
            <a:ext cx="3253239" cy="2347367"/>
          </a:xfrm>
        </p:spPr>
        <p:txBody>
          <a:bodyPr>
            <a:normAutofit/>
          </a:bodyPr>
          <a:lstStyle/>
          <a:p>
            <a:r>
              <a:rPr lang="en-US"/>
              <a:t>For each principle, name one thing you’re already doing in the classroom or one thing you can implement tomorrow. </a:t>
            </a:r>
          </a:p>
        </p:txBody>
      </p:sp>
      <p:pic>
        <p:nvPicPr>
          <p:cNvPr id="17" name="Picture 16" descr="The three silhouette brains from Slide 10, presented in the same order">
            <a:extLst>
              <a:ext uri="{FF2B5EF4-FFF2-40B4-BE49-F238E27FC236}">
                <a16:creationId xmlns:a16="http://schemas.microsoft.com/office/drawing/2014/main" id="{64A187F7-5DF2-C096-C45B-88A14E7EEE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4696" y="1873584"/>
            <a:ext cx="7088641" cy="2870213"/>
          </a:xfrm>
          <a:prstGeom prst="rect">
            <a:avLst/>
          </a:prstGeom>
          <a:noFill/>
        </p:spPr>
      </p:pic>
      <p:sp>
        <p:nvSpPr>
          <p:cNvPr id="2" name="Footer Placeholder 1">
            <a:extLst>
              <a:ext uri="{FF2B5EF4-FFF2-40B4-BE49-F238E27FC236}">
                <a16:creationId xmlns:a16="http://schemas.microsoft.com/office/drawing/2014/main" id="{7138CFC0-B282-CC9D-E159-55FDD729CF5A}"/>
              </a:ext>
            </a:extLst>
          </p:cNvPr>
          <p:cNvSpPr>
            <a:spLocks noGrp="1"/>
          </p:cNvSpPr>
          <p:nvPr>
            <p:ph type="ftr" sz="quarter" idx="11"/>
          </p:nvPr>
        </p:nvSpPr>
        <p:spPr>
          <a:xfrm>
            <a:off x="7055038" y="6296411"/>
            <a:ext cx="4114800" cy="365125"/>
          </a:xfrm>
        </p:spPr>
        <p:txBody>
          <a:bodyPr anchor="ctr">
            <a:normAutofit/>
          </a:bodyPr>
          <a:lstStyle/>
          <a:p>
            <a:pPr>
              <a:spcAft>
                <a:spcPts val="600"/>
              </a:spcAft>
            </a:pPr>
            <a:r>
              <a:rPr lang="en-US"/>
              <a:t>The Michael V. Drake Institute for Teaching and Learning</a:t>
            </a:r>
          </a:p>
        </p:txBody>
      </p:sp>
      <p:sp>
        <p:nvSpPr>
          <p:cNvPr id="3" name="Slide Number Placeholder 2">
            <a:extLst>
              <a:ext uri="{FF2B5EF4-FFF2-40B4-BE49-F238E27FC236}">
                <a16:creationId xmlns:a16="http://schemas.microsoft.com/office/drawing/2014/main" id="{A0DAD48D-CAE3-00F7-1F9B-0903E5223F19}"/>
              </a:ext>
            </a:extLst>
          </p:cNvPr>
          <p:cNvSpPr>
            <a:spLocks noGrp="1"/>
          </p:cNvSpPr>
          <p:nvPr>
            <p:ph type="sldNum" sz="quarter" idx="12"/>
          </p:nvPr>
        </p:nvSpPr>
        <p:spPr>
          <a:xfrm>
            <a:off x="11297749" y="6304801"/>
            <a:ext cx="497378" cy="365125"/>
          </a:xfrm>
        </p:spPr>
        <p:txBody>
          <a:bodyPr anchor="ctr">
            <a:normAutofit/>
          </a:bodyPr>
          <a:lstStyle/>
          <a:p>
            <a:pPr>
              <a:spcAft>
                <a:spcPts val="600"/>
              </a:spcAft>
            </a:pPr>
            <a:fld id="{DFA4CD3D-26C8-47FF-8D13-9B32BAAB4735}" type="slidenum">
              <a:rPr lang="en-US" smtClean="0"/>
              <a:pPr>
                <a:spcAft>
                  <a:spcPts val="600"/>
                </a:spcAft>
              </a:pPr>
              <a:t>24</a:t>
            </a:fld>
            <a:endParaRPr lang="en-US"/>
          </a:p>
        </p:txBody>
      </p:sp>
    </p:spTree>
    <p:extLst>
      <p:ext uri="{BB962C8B-B14F-4D97-AF65-F5344CB8AC3E}">
        <p14:creationId xmlns:p14="http://schemas.microsoft.com/office/powerpoint/2010/main" val="2825395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3B4DD-4836-9620-7712-E476E8444F83}"/>
              </a:ext>
            </a:extLst>
          </p:cNvPr>
          <p:cNvSpPr>
            <a:spLocks noGrp="1"/>
          </p:cNvSpPr>
          <p:nvPr>
            <p:ph type="title"/>
          </p:nvPr>
        </p:nvSpPr>
        <p:spPr>
          <a:xfrm>
            <a:off x="651367" y="480613"/>
            <a:ext cx="10515600" cy="838854"/>
          </a:xfrm>
        </p:spPr>
        <p:txBody>
          <a:bodyPr/>
          <a:lstStyle/>
          <a:p>
            <a:r>
              <a:rPr lang="en-US">
                <a:latin typeface="Buckeye Serif 2 Black"/>
              </a:rPr>
              <a:t>Implementing Changes to Teaching</a:t>
            </a:r>
            <a:endParaRPr lang="en-US"/>
          </a:p>
        </p:txBody>
      </p:sp>
      <p:sp>
        <p:nvSpPr>
          <p:cNvPr id="4" name="TextBox 1">
            <a:extLst>
              <a:ext uri="{FF2B5EF4-FFF2-40B4-BE49-F238E27FC236}">
                <a16:creationId xmlns:a16="http://schemas.microsoft.com/office/drawing/2014/main" id="{0998451C-3D71-2426-E64A-D3D7EC2247D1}"/>
              </a:ext>
            </a:extLst>
          </p:cNvPr>
          <p:cNvSpPr txBox="1"/>
          <p:nvPr/>
        </p:nvSpPr>
        <p:spPr>
          <a:xfrm>
            <a:off x="11540633" y="111281"/>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EM</a:t>
            </a:r>
          </a:p>
        </p:txBody>
      </p:sp>
      <p:graphicFrame>
        <p:nvGraphicFramePr>
          <p:cNvPr id="5" name="Table 5">
            <a:extLst>
              <a:ext uri="{FF2B5EF4-FFF2-40B4-BE49-F238E27FC236}">
                <a16:creationId xmlns:a16="http://schemas.microsoft.com/office/drawing/2014/main" id="{C7243166-85D7-2DCA-4108-41E8909B19D5}"/>
              </a:ext>
            </a:extLst>
          </p:cNvPr>
          <p:cNvGraphicFramePr>
            <a:graphicFrameLocks noGrp="1"/>
          </p:cNvGraphicFramePr>
          <p:nvPr>
            <p:ph type="tbl" sz="quarter" idx="13"/>
            <p:extLst>
              <p:ext uri="{D42A27DB-BD31-4B8C-83A1-F6EECF244321}">
                <p14:modId xmlns:p14="http://schemas.microsoft.com/office/powerpoint/2010/main" val="3054668349"/>
              </p:ext>
            </p:extLst>
          </p:nvPr>
        </p:nvGraphicFramePr>
        <p:xfrm>
          <a:off x="780373" y="1493019"/>
          <a:ext cx="3334755" cy="4673599"/>
        </p:xfrm>
        <a:graphic>
          <a:graphicData uri="http://schemas.openxmlformats.org/drawingml/2006/table">
            <a:tbl>
              <a:tblPr firstRow="1" bandRow="1">
                <a:tableStyleId>{EB9631B5-78F2-41C9-869B-9F39066F8104}</a:tableStyleId>
              </a:tblPr>
              <a:tblGrid>
                <a:gridCol w="3334755">
                  <a:extLst>
                    <a:ext uri="{9D8B030D-6E8A-4147-A177-3AD203B41FA5}">
                      <a16:colId xmlns:a16="http://schemas.microsoft.com/office/drawing/2014/main" val="964160332"/>
                    </a:ext>
                  </a:extLst>
                </a:gridCol>
              </a:tblGrid>
              <a:tr h="405203">
                <a:tc>
                  <a:txBody>
                    <a:bodyPr/>
                    <a:lstStyle/>
                    <a:p>
                      <a:pPr algn="ctr"/>
                      <a:r>
                        <a:rPr lang="en-US"/>
                        <a:t>Consider Timing</a:t>
                      </a:r>
                    </a:p>
                  </a:txBody>
                  <a:tcPr>
                    <a:lnL>
                      <a:noFill/>
                    </a:lnL>
                    <a:lnR>
                      <a:noFill/>
                    </a:lnR>
                    <a:lnT w="25400" cmpd="sng">
                      <a:noFill/>
                    </a:lnT>
                    <a:lnB w="25400" cmpd="sng">
                      <a:noFill/>
                    </a:lnB>
                    <a:lnTlToBr w="12700" cmpd="sng">
                      <a:noFill/>
                      <a:prstDash val="solid"/>
                    </a:lnTlToBr>
                    <a:lnBlToTr w="12700" cmpd="sng">
                      <a:noFill/>
                      <a:prstDash val="solid"/>
                    </a:lnBlToTr>
                    <a:solidFill>
                      <a:srgbClr val="BA0C2F"/>
                    </a:solidFill>
                  </a:tcPr>
                </a:tc>
                <a:extLst>
                  <a:ext uri="{0D108BD9-81ED-4DB2-BD59-A6C34878D82A}">
                    <a16:rowId xmlns:a16="http://schemas.microsoft.com/office/drawing/2014/main" val="1638368887"/>
                  </a:ext>
                </a:extLst>
              </a:tr>
              <a:tr h="1265453">
                <a:tc>
                  <a:txBody>
                    <a:bodyPr/>
                    <a:lstStyle/>
                    <a:p>
                      <a:pPr lvl="2">
                        <a:spcAft>
                          <a:spcPts val="200"/>
                        </a:spcAft>
                      </a:pPr>
                      <a:endParaRPr lang="en-US" b="1">
                        <a:solidFill>
                          <a:srgbClr val="BA0C2F"/>
                        </a:solidFill>
                      </a:endParaRPr>
                    </a:p>
                    <a:p>
                      <a:pPr lvl="2">
                        <a:spcAft>
                          <a:spcPts val="200"/>
                        </a:spcAft>
                      </a:pPr>
                      <a:r>
                        <a:rPr lang="en-US" b="1">
                          <a:solidFill>
                            <a:srgbClr val="BA0C2F"/>
                          </a:solidFill>
                        </a:rPr>
                        <a:t>Go Slow</a:t>
                      </a:r>
                    </a:p>
                    <a:p>
                      <a:pPr lvl="2">
                        <a:spcAft>
                          <a:spcPts val="200"/>
                        </a:spcAft>
                      </a:pPr>
                      <a:r>
                        <a:rPr lang="en-US" sz="1800"/>
                        <a:t>Try one new strategy at a time</a:t>
                      </a:r>
                    </a:p>
                  </a:txBody>
                  <a:tcPr>
                    <a:lnL>
                      <a:noFill/>
                    </a:lnL>
                    <a:lnR>
                      <a:noFill/>
                    </a:lnR>
                    <a:lnT w="254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3915879"/>
                  </a:ext>
                </a:extLst>
              </a:tr>
              <a:tr h="1298870">
                <a:tc>
                  <a:txBody>
                    <a:bodyPr/>
                    <a:lstStyle/>
                    <a:p>
                      <a:pPr lvl="2">
                        <a:spcAft>
                          <a:spcPts val="200"/>
                        </a:spcAft>
                      </a:pPr>
                      <a:r>
                        <a:rPr lang="en-US" b="1">
                          <a:solidFill>
                            <a:srgbClr val="BA0C2F"/>
                          </a:solidFill>
                        </a:rPr>
                        <a:t>When?</a:t>
                      </a:r>
                    </a:p>
                    <a:p>
                      <a:pPr lvl="2">
                        <a:spcAft>
                          <a:spcPts val="200"/>
                        </a:spcAft>
                      </a:pPr>
                      <a:r>
                        <a:rPr lang="en-US" sz="1800"/>
                        <a:t>Don't make big changes mid-semester</a:t>
                      </a:r>
                    </a:p>
                  </a:txBody>
                  <a:tcP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00629049"/>
                  </a:ext>
                </a:extLst>
              </a:tr>
              <a:tr h="1298870">
                <a:tc>
                  <a:txBody>
                    <a:bodyPr/>
                    <a:lstStyle/>
                    <a:p>
                      <a:pPr lvl="2">
                        <a:spcAft>
                          <a:spcPts val="200"/>
                        </a:spcAft>
                      </a:pPr>
                      <a:r>
                        <a:rPr lang="en-US" b="1">
                          <a:solidFill>
                            <a:srgbClr val="BA0C2F"/>
                          </a:solidFill>
                        </a:rPr>
                        <a:t>Don’t Give Up</a:t>
                      </a:r>
                    </a:p>
                    <a:p>
                      <a:pPr lvl="2">
                        <a:spcAft>
                          <a:spcPts val="200"/>
                        </a:spcAft>
                        <a:buNone/>
                      </a:pPr>
                      <a:r>
                        <a:rPr lang="en-US" sz="1800"/>
                        <a:t>Refine your strategy before deciding it doesn't work</a:t>
                      </a:r>
                    </a:p>
                  </a:txBody>
                  <a:tcP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70479504"/>
                  </a:ext>
                </a:extLst>
              </a:tr>
              <a:tr h="405203">
                <a:tc>
                  <a:txBody>
                    <a:bodyPr/>
                    <a:lstStyle/>
                    <a:p>
                      <a:pPr lvl="2"/>
                      <a:endParaRPr lang="en-US" noProof="0"/>
                    </a:p>
                  </a:txBody>
                  <a:tcP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31979739"/>
                  </a:ext>
                </a:extLst>
              </a:tr>
            </a:tbl>
          </a:graphicData>
        </a:graphic>
      </p:graphicFrame>
      <p:pic>
        <p:nvPicPr>
          <p:cNvPr id="10" name="Picture 9" descr="Badge 1 with solid fill">
            <a:extLst>
              <a:ext uri="{FF2B5EF4-FFF2-40B4-BE49-F238E27FC236}">
                <a16:creationId xmlns:a16="http://schemas.microsoft.com/office/drawing/2014/main" id="{687E8925-69E9-B15D-0BF6-AE2477605A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924" y="2238979"/>
            <a:ext cx="685800" cy="685800"/>
          </a:xfrm>
          <a:prstGeom prst="rect">
            <a:avLst/>
          </a:prstGeom>
        </p:spPr>
      </p:pic>
      <p:pic>
        <p:nvPicPr>
          <p:cNvPr id="14" name="Picture 13" descr="Flip calendar with solid fill">
            <a:extLst>
              <a:ext uri="{FF2B5EF4-FFF2-40B4-BE49-F238E27FC236}">
                <a16:creationId xmlns:a16="http://schemas.microsoft.com/office/drawing/2014/main" id="{B932F412-3BDB-AD32-39A2-1DDAD3CB36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2555" y="3246718"/>
            <a:ext cx="685800" cy="685800"/>
          </a:xfrm>
          <a:prstGeom prst="rect">
            <a:avLst/>
          </a:prstGeom>
        </p:spPr>
      </p:pic>
      <p:pic>
        <p:nvPicPr>
          <p:cNvPr id="12" name="Picture 11" descr="Arrow circle with solid fill">
            <a:extLst>
              <a:ext uri="{FF2B5EF4-FFF2-40B4-BE49-F238E27FC236}">
                <a16:creationId xmlns:a16="http://schemas.microsoft.com/office/drawing/2014/main" id="{3F923D61-53A2-774F-CD39-A75D19D2FA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1924" y="4356539"/>
            <a:ext cx="685800" cy="685800"/>
          </a:xfrm>
          <a:prstGeom prst="rect">
            <a:avLst/>
          </a:prstGeom>
        </p:spPr>
      </p:pic>
      <p:graphicFrame>
        <p:nvGraphicFramePr>
          <p:cNvPr id="28" name="Table 5">
            <a:extLst>
              <a:ext uri="{FF2B5EF4-FFF2-40B4-BE49-F238E27FC236}">
                <a16:creationId xmlns:a16="http://schemas.microsoft.com/office/drawing/2014/main" id="{BFD35176-F23D-B5B7-2DA3-525D06C0C7D1}"/>
              </a:ext>
            </a:extLst>
          </p:cNvPr>
          <p:cNvGraphicFramePr>
            <a:graphicFrameLocks/>
          </p:cNvGraphicFramePr>
          <p:nvPr>
            <p:extLst>
              <p:ext uri="{D42A27DB-BD31-4B8C-83A1-F6EECF244321}">
                <p14:modId xmlns:p14="http://schemas.microsoft.com/office/powerpoint/2010/main" val="1933408676"/>
              </p:ext>
            </p:extLst>
          </p:nvPr>
        </p:nvGraphicFramePr>
        <p:xfrm>
          <a:off x="4366243" y="1500608"/>
          <a:ext cx="3334755" cy="4718703"/>
        </p:xfrm>
        <a:graphic>
          <a:graphicData uri="http://schemas.openxmlformats.org/drawingml/2006/table">
            <a:tbl>
              <a:tblPr firstRow="1" bandRow="1">
                <a:tableStyleId>{EB9631B5-78F2-41C9-869B-9F39066F8104}</a:tableStyleId>
              </a:tblPr>
              <a:tblGrid>
                <a:gridCol w="3334755">
                  <a:extLst>
                    <a:ext uri="{9D8B030D-6E8A-4147-A177-3AD203B41FA5}">
                      <a16:colId xmlns:a16="http://schemas.microsoft.com/office/drawing/2014/main" val="964160332"/>
                    </a:ext>
                  </a:extLst>
                </a:gridCol>
              </a:tblGrid>
              <a:tr h="358264">
                <a:tc>
                  <a:txBody>
                    <a:bodyPr/>
                    <a:lstStyle/>
                    <a:p>
                      <a:pPr algn="ctr"/>
                      <a:r>
                        <a:rPr lang="en-US"/>
                        <a:t>Support Students</a:t>
                      </a:r>
                    </a:p>
                  </a:txBody>
                  <a:tcPr>
                    <a:lnL>
                      <a:noFill/>
                    </a:lnL>
                    <a:lnR>
                      <a:noFill/>
                    </a:lnR>
                    <a:lnT w="25400" cmpd="sng">
                      <a:noFill/>
                    </a:lnT>
                    <a:lnB w="25400" cmpd="sng">
                      <a:noFill/>
                    </a:lnB>
                    <a:lnTlToBr w="12700" cmpd="sng">
                      <a:noFill/>
                      <a:prstDash val="solid"/>
                    </a:lnTlToBr>
                    <a:lnBlToTr w="12700" cmpd="sng">
                      <a:noFill/>
                      <a:prstDash val="solid"/>
                    </a:lnBlToTr>
                    <a:solidFill>
                      <a:srgbClr val="700E1E"/>
                    </a:solidFill>
                  </a:tcPr>
                </a:tc>
                <a:extLst>
                  <a:ext uri="{0D108BD9-81ED-4DB2-BD59-A6C34878D82A}">
                    <a16:rowId xmlns:a16="http://schemas.microsoft.com/office/drawing/2014/main" val="1638368887"/>
                  </a:ext>
                </a:extLst>
              </a:tr>
              <a:tr h="1482816">
                <a:tc>
                  <a:txBody>
                    <a:bodyPr/>
                    <a:lstStyle/>
                    <a:p>
                      <a:pPr lvl="2">
                        <a:spcAft>
                          <a:spcPts val="200"/>
                        </a:spcAft>
                      </a:pPr>
                      <a:endParaRPr lang="en-US" b="1">
                        <a:solidFill>
                          <a:srgbClr val="700E1E"/>
                        </a:solidFill>
                      </a:endParaRPr>
                    </a:p>
                    <a:p>
                      <a:pPr lvl="2">
                        <a:spcAft>
                          <a:spcPts val="200"/>
                        </a:spcAft>
                      </a:pPr>
                      <a:r>
                        <a:rPr lang="en-US" b="1">
                          <a:solidFill>
                            <a:srgbClr val="700E1E"/>
                          </a:solidFill>
                        </a:rPr>
                        <a:t>Technologies</a:t>
                      </a:r>
                    </a:p>
                    <a:p>
                      <a:pPr lvl="2">
                        <a:spcAft>
                          <a:spcPts val="200"/>
                        </a:spcAft>
                      </a:pPr>
                      <a:r>
                        <a:rPr lang="en-US" sz="1800"/>
                        <a:t>Teach students to use new tech.</a:t>
                      </a:r>
                    </a:p>
                  </a:txBody>
                  <a:tcPr>
                    <a:lnL>
                      <a:noFill/>
                    </a:lnL>
                    <a:lnR>
                      <a:noFill/>
                    </a:lnR>
                    <a:lnT w="254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3915879"/>
                  </a:ext>
                </a:extLst>
              </a:tr>
              <a:tr h="1290247">
                <a:tc>
                  <a:txBody>
                    <a:bodyPr/>
                    <a:lstStyle/>
                    <a:p>
                      <a:pPr lvl="2">
                        <a:spcAft>
                          <a:spcPts val="200"/>
                        </a:spcAft>
                      </a:pPr>
                      <a:r>
                        <a:rPr lang="en-US" b="1">
                          <a:solidFill>
                            <a:srgbClr val="700E1E"/>
                          </a:solidFill>
                        </a:rPr>
                        <a:t>Guidance</a:t>
                      </a:r>
                    </a:p>
                    <a:p>
                      <a:pPr lvl="2">
                        <a:spcAft>
                          <a:spcPts val="200"/>
                        </a:spcAft>
                      </a:pPr>
                      <a:r>
                        <a:rPr lang="en-US" sz="1800"/>
                        <a:t>Balance flexibility with guidance and support. </a:t>
                      </a:r>
                    </a:p>
                  </a:txBody>
                  <a:tcP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00629049"/>
                  </a:ext>
                </a:extLst>
              </a:tr>
              <a:tr h="1189239">
                <a:tc>
                  <a:txBody>
                    <a:bodyPr/>
                    <a:lstStyle/>
                    <a:p>
                      <a:pPr lvl="2">
                        <a:spcAft>
                          <a:spcPts val="200"/>
                        </a:spcAft>
                      </a:pPr>
                      <a:r>
                        <a:rPr lang="en-US" b="1">
                          <a:solidFill>
                            <a:srgbClr val="700E1E"/>
                          </a:solidFill>
                        </a:rPr>
                        <a:t>Transparency</a:t>
                      </a:r>
                    </a:p>
                    <a:p>
                      <a:pPr lvl="2">
                        <a:spcAft>
                          <a:spcPts val="200"/>
                        </a:spcAft>
                      </a:pPr>
                      <a:r>
                        <a:rPr lang="en-US" sz="1800"/>
                        <a:t>Be clear about expectations and learning goals.</a:t>
                      </a:r>
                    </a:p>
                  </a:txBody>
                  <a:tcP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70479504"/>
                  </a:ext>
                </a:extLst>
              </a:tr>
              <a:tr h="358264">
                <a:tc>
                  <a:txBody>
                    <a:bodyPr/>
                    <a:lstStyle/>
                    <a:p>
                      <a:pPr lvl="2"/>
                      <a:endParaRPr lang="en-US" noProof="0"/>
                    </a:p>
                  </a:txBody>
                  <a:tcP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31979739"/>
                  </a:ext>
                </a:extLst>
              </a:tr>
            </a:tbl>
          </a:graphicData>
        </a:graphic>
      </p:graphicFrame>
      <p:pic>
        <p:nvPicPr>
          <p:cNvPr id="29" name="Picture 28" descr="Teacher with solid fill">
            <a:extLst>
              <a:ext uri="{FF2B5EF4-FFF2-40B4-BE49-F238E27FC236}">
                <a16:creationId xmlns:a16="http://schemas.microsoft.com/office/drawing/2014/main" id="{3A8BE33E-96A9-2EB1-BF3A-D573517393F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53674" y="2238979"/>
            <a:ext cx="685800" cy="685800"/>
          </a:xfrm>
          <a:prstGeom prst="rect">
            <a:avLst/>
          </a:prstGeom>
        </p:spPr>
      </p:pic>
      <p:pic>
        <p:nvPicPr>
          <p:cNvPr id="31" name="Picture 30" descr="Compass with solid fill">
            <a:extLst>
              <a:ext uri="{FF2B5EF4-FFF2-40B4-BE49-F238E27FC236}">
                <a16:creationId xmlns:a16="http://schemas.microsoft.com/office/drawing/2014/main" id="{65910680-C4A7-B52D-06D1-A8715C1C54A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53674" y="3246718"/>
            <a:ext cx="685800" cy="685800"/>
          </a:xfrm>
          <a:prstGeom prst="rect">
            <a:avLst/>
          </a:prstGeom>
        </p:spPr>
      </p:pic>
      <p:pic>
        <p:nvPicPr>
          <p:cNvPr id="30" name="Picture 29" descr="Bullseye outline">
            <a:extLst>
              <a:ext uri="{FF2B5EF4-FFF2-40B4-BE49-F238E27FC236}">
                <a16:creationId xmlns:a16="http://schemas.microsoft.com/office/drawing/2014/main" id="{865458B9-969F-6E62-03C6-0D440E056C2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79306" y="4614746"/>
            <a:ext cx="685800" cy="685800"/>
          </a:xfrm>
          <a:prstGeom prst="rect">
            <a:avLst/>
          </a:prstGeom>
        </p:spPr>
      </p:pic>
      <p:graphicFrame>
        <p:nvGraphicFramePr>
          <p:cNvPr id="32" name="Table 5">
            <a:extLst>
              <a:ext uri="{FF2B5EF4-FFF2-40B4-BE49-F238E27FC236}">
                <a16:creationId xmlns:a16="http://schemas.microsoft.com/office/drawing/2014/main" id="{78F81C4D-712C-7921-F6DA-66DC3A9A7425}"/>
              </a:ext>
            </a:extLst>
          </p:cNvPr>
          <p:cNvGraphicFramePr>
            <a:graphicFrameLocks/>
          </p:cNvGraphicFramePr>
          <p:nvPr>
            <p:extLst>
              <p:ext uri="{D42A27DB-BD31-4B8C-83A1-F6EECF244321}">
                <p14:modId xmlns:p14="http://schemas.microsoft.com/office/powerpoint/2010/main" val="1314347241"/>
              </p:ext>
            </p:extLst>
          </p:nvPr>
        </p:nvGraphicFramePr>
        <p:xfrm>
          <a:off x="7962994" y="1512298"/>
          <a:ext cx="3334755" cy="4654320"/>
        </p:xfrm>
        <a:graphic>
          <a:graphicData uri="http://schemas.openxmlformats.org/drawingml/2006/table">
            <a:tbl>
              <a:tblPr firstRow="1" bandRow="1">
                <a:tableStyleId>{EB9631B5-78F2-41C9-869B-9F39066F8104}</a:tableStyleId>
              </a:tblPr>
              <a:tblGrid>
                <a:gridCol w="3334755">
                  <a:extLst>
                    <a:ext uri="{9D8B030D-6E8A-4147-A177-3AD203B41FA5}">
                      <a16:colId xmlns:a16="http://schemas.microsoft.com/office/drawing/2014/main" val="964160332"/>
                    </a:ext>
                  </a:extLst>
                </a:gridCol>
              </a:tblGrid>
              <a:tr h="410852">
                <a:tc>
                  <a:txBody>
                    <a:bodyPr/>
                    <a:lstStyle/>
                    <a:p>
                      <a:pPr algn="ctr"/>
                      <a:r>
                        <a:rPr lang="en-US"/>
                        <a:t>Use Feedback</a:t>
                      </a:r>
                    </a:p>
                  </a:txBody>
                  <a:tcPr>
                    <a:lnL>
                      <a:noFill/>
                    </a:lnL>
                    <a:lnR>
                      <a:noFill/>
                    </a:lnR>
                    <a:lnT w="25400" cmpd="sng">
                      <a:noFill/>
                    </a:lnT>
                    <a:lnB w="25400" cmpd="sng">
                      <a:noFill/>
                    </a:lnB>
                    <a:lnTlToBr w="12700" cmpd="sng">
                      <a:noFill/>
                      <a:prstDash val="solid"/>
                    </a:lnTlToBr>
                    <a:lnBlToTr w="12700" cmpd="sng">
                      <a:noFill/>
                      <a:prstDash val="solid"/>
                    </a:lnBlToTr>
                    <a:solidFill>
                      <a:srgbClr val="461019"/>
                    </a:solidFill>
                  </a:tcPr>
                </a:tc>
                <a:extLst>
                  <a:ext uri="{0D108BD9-81ED-4DB2-BD59-A6C34878D82A}">
                    <a16:rowId xmlns:a16="http://schemas.microsoft.com/office/drawing/2014/main" val="1638368887"/>
                  </a:ext>
                </a:extLst>
              </a:tr>
              <a:tr h="1806500">
                <a:tc>
                  <a:txBody>
                    <a:bodyPr/>
                    <a:lstStyle/>
                    <a:p>
                      <a:pPr lvl="2"/>
                      <a:endParaRPr lang="en-US" b="1">
                        <a:solidFill>
                          <a:srgbClr val="461019"/>
                        </a:solidFill>
                      </a:endParaRPr>
                    </a:p>
                    <a:p>
                      <a:pPr lvl="2"/>
                      <a:r>
                        <a:rPr lang="en-US" b="1">
                          <a:solidFill>
                            <a:srgbClr val="461019"/>
                          </a:solidFill>
                        </a:rPr>
                        <a:t>Ongoing Feedback</a:t>
                      </a:r>
                    </a:p>
                    <a:p>
                      <a:pPr lvl="2"/>
                      <a:r>
                        <a:rPr lang="en-US" sz="1800"/>
                        <a:t>Check in with students to identify and adapt to their specific needs.</a:t>
                      </a:r>
                    </a:p>
                  </a:txBody>
                  <a:tcPr>
                    <a:lnL>
                      <a:noFill/>
                    </a:lnL>
                    <a:lnR>
                      <a:noFill/>
                    </a:lnR>
                    <a:lnT w="254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3915879"/>
                  </a:ext>
                </a:extLst>
              </a:tr>
              <a:tr h="1013058">
                <a:tc>
                  <a:txBody>
                    <a:bodyPr/>
                    <a:lstStyle/>
                    <a:p>
                      <a:pPr lvl="2"/>
                      <a:r>
                        <a:rPr lang="en-US" b="1">
                          <a:solidFill>
                            <a:srgbClr val="461019"/>
                          </a:solidFill>
                        </a:rPr>
                        <a:t>Midterm Feedback</a:t>
                      </a:r>
                    </a:p>
                    <a:p>
                      <a:pPr lvl="2"/>
                      <a:r>
                        <a:rPr lang="en-US" sz="1800"/>
                        <a:t>Use a survey or request a SGID. </a:t>
                      </a:r>
                    </a:p>
                  </a:txBody>
                  <a:tcP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00629049"/>
                  </a:ext>
                </a:extLst>
              </a:tr>
              <a:tr h="1013058">
                <a:tc>
                  <a:txBody>
                    <a:bodyPr/>
                    <a:lstStyle/>
                    <a:p>
                      <a:pPr lvl="2"/>
                      <a:r>
                        <a:rPr lang="en-US" b="1">
                          <a:solidFill>
                            <a:srgbClr val="461019"/>
                          </a:solidFill>
                        </a:rPr>
                        <a:t>Consultation</a:t>
                      </a:r>
                    </a:p>
                    <a:p>
                      <a:pPr lvl="2"/>
                      <a:r>
                        <a:rPr lang="en-US" sz="1800"/>
                        <a:t>Ask a consultant or colleague for support</a:t>
                      </a:r>
                    </a:p>
                  </a:txBody>
                  <a:tcP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70479504"/>
                  </a:ext>
                </a:extLst>
              </a:tr>
              <a:tr h="410852">
                <a:tc>
                  <a:txBody>
                    <a:bodyPr/>
                    <a:lstStyle/>
                    <a:p>
                      <a:pPr lvl="2"/>
                      <a:endParaRPr lang="en-US" noProof="0"/>
                    </a:p>
                  </a:txBody>
                  <a:tcPr>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31979739"/>
                  </a:ext>
                </a:extLst>
              </a:tr>
            </a:tbl>
          </a:graphicData>
        </a:graphic>
      </p:graphicFrame>
      <p:pic>
        <p:nvPicPr>
          <p:cNvPr id="33" name="Picture 32" descr="Nervous face with solid fill with solid fill">
            <a:extLst>
              <a:ext uri="{FF2B5EF4-FFF2-40B4-BE49-F238E27FC236}">
                <a16:creationId xmlns:a16="http://schemas.microsoft.com/office/drawing/2014/main" id="{05AC94C3-6B4B-D317-ECFD-8B24C2429DD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110606" y="2243819"/>
            <a:ext cx="685800" cy="685800"/>
          </a:xfrm>
          <a:prstGeom prst="rect">
            <a:avLst/>
          </a:prstGeom>
        </p:spPr>
      </p:pic>
      <p:pic>
        <p:nvPicPr>
          <p:cNvPr id="35" name="Picture 34" descr="Clipboard with solid fill">
            <a:extLst>
              <a:ext uri="{FF2B5EF4-FFF2-40B4-BE49-F238E27FC236}">
                <a16:creationId xmlns:a16="http://schemas.microsoft.com/office/drawing/2014/main" id="{A5ABC7C7-DB1D-1D1D-4741-CE703CC50DC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110606" y="3661139"/>
            <a:ext cx="685800" cy="685800"/>
          </a:xfrm>
          <a:prstGeom prst="rect">
            <a:avLst/>
          </a:prstGeom>
        </p:spPr>
      </p:pic>
      <p:pic>
        <p:nvPicPr>
          <p:cNvPr id="34" name="Picture 33" descr="Chat bubble with solid fill">
            <a:extLst>
              <a:ext uri="{FF2B5EF4-FFF2-40B4-BE49-F238E27FC236}">
                <a16:creationId xmlns:a16="http://schemas.microsoft.com/office/drawing/2014/main" id="{68EC95CD-A010-D538-C6B0-2715CD521B1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110606" y="4735559"/>
            <a:ext cx="685800" cy="685800"/>
          </a:xfrm>
          <a:prstGeom prst="rect">
            <a:avLst/>
          </a:prstGeom>
        </p:spPr>
      </p:pic>
      <p:sp>
        <p:nvSpPr>
          <p:cNvPr id="3" name="Footer Placeholder 2">
            <a:extLst>
              <a:ext uri="{FF2B5EF4-FFF2-40B4-BE49-F238E27FC236}">
                <a16:creationId xmlns:a16="http://schemas.microsoft.com/office/drawing/2014/main" id="{8AEBB6C9-0900-0C6D-BA99-10E947118FE8}"/>
              </a:ext>
            </a:extLst>
          </p:cNvPr>
          <p:cNvSpPr>
            <a:spLocks noGrp="1"/>
          </p:cNvSpPr>
          <p:nvPr>
            <p:ph type="ftr" sz="quarter" idx="11"/>
          </p:nvPr>
        </p:nvSpPr>
        <p:spPr/>
        <p:txBody>
          <a:bodyPr/>
          <a:lstStyle/>
          <a:p>
            <a:r>
              <a:rPr lang="en-US"/>
              <a:t>The Michael V. Drake Institute for Teaching and Learning</a:t>
            </a:r>
          </a:p>
        </p:txBody>
      </p:sp>
      <p:sp>
        <p:nvSpPr>
          <p:cNvPr id="38" name="Slide Number Placeholder 37">
            <a:extLst>
              <a:ext uri="{FF2B5EF4-FFF2-40B4-BE49-F238E27FC236}">
                <a16:creationId xmlns:a16="http://schemas.microsoft.com/office/drawing/2014/main" id="{0701B556-E34E-A2E0-62E7-9FC2BD601B34}"/>
              </a:ext>
            </a:extLst>
          </p:cNvPr>
          <p:cNvSpPr>
            <a:spLocks noGrp="1"/>
          </p:cNvSpPr>
          <p:nvPr>
            <p:ph type="sldNum" sz="quarter" idx="12"/>
          </p:nvPr>
        </p:nvSpPr>
        <p:spPr/>
        <p:txBody>
          <a:bodyPr/>
          <a:lstStyle/>
          <a:p>
            <a:fld id="{DFA4CD3D-26C8-47FF-8D13-9B32BAAB4735}" type="slidenum">
              <a:rPr lang="en-US" smtClean="0"/>
              <a:t>25</a:t>
            </a:fld>
            <a:endParaRPr lang="en-US"/>
          </a:p>
        </p:txBody>
      </p:sp>
    </p:spTree>
    <p:extLst>
      <p:ext uri="{BB962C8B-B14F-4D97-AF65-F5344CB8AC3E}">
        <p14:creationId xmlns:p14="http://schemas.microsoft.com/office/powerpoint/2010/main" val="703524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87D62-FEF7-F806-1B55-EF3680C935D2}"/>
              </a:ext>
            </a:extLst>
          </p:cNvPr>
          <p:cNvSpPr>
            <a:spLocks noGrp="1"/>
          </p:cNvSpPr>
          <p:nvPr>
            <p:ph type="title"/>
          </p:nvPr>
        </p:nvSpPr>
        <p:spPr>
          <a:xfrm>
            <a:off x="786493" y="777850"/>
            <a:ext cx="10515600" cy="838854"/>
          </a:xfrm>
        </p:spPr>
        <p:txBody>
          <a:bodyPr/>
          <a:lstStyle/>
          <a:p>
            <a:r>
              <a:rPr lang="en-US"/>
              <a:t>Resources and References</a:t>
            </a:r>
          </a:p>
        </p:txBody>
      </p:sp>
      <p:sp>
        <p:nvSpPr>
          <p:cNvPr id="5" name="TextBox 1">
            <a:extLst>
              <a:ext uri="{FF2B5EF4-FFF2-40B4-BE49-F238E27FC236}">
                <a16:creationId xmlns:a16="http://schemas.microsoft.com/office/drawing/2014/main" id="{0998451C-3D71-2426-E64A-D3D7EC2247D1}"/>
              </a:ext>
            </a:extLst>
          </p:cNvPr>
          <p:cNvSpPr txBox="1"/>
          <p:nvPr/>
        </p:nvSpPr>
        <p:spPr>
          <a:xfrm>
            <a:off x="11623531" y="81586"/>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AL</a:t>
            </a:r>
          </a:p>
        </p:txBody>
      </p:sp>
      <p:pic>
        <p:nvPicPr>
          <p:cNvPr id="10" name="Picture Placeholder 9" descr="QR code leading to https://go.osu.edu/itudl">
            <a:extLst>
              <a:ext uri="{FF2B5EF4-FFF2-40B4-BE49-F238E27FC236}">
                <a16:creationId xmlns:a16="http://schemas.microsoft.com/office/drawing/2014/main" id="{7E293C5B-1357-F241-B5DD-606E2765401A}"/>
              </a:ext>
            </a:extLst>
          </p:cNvPr>
          <p:cNvPicPr>
            <a:picLocks noGrp="1" noChangeAspect="1"/>
          </p:cNvPicPr>
          <p:nvPr>
            <p:ph type="pic" sz="quarter" idx="37"/>
          </p:nvPr>
        </p:nvPicPr>
        <p:blipFill>
          <a:blip r:embed="rId2"/>
          <a:srcRect t="915" b="915"/>
          <a:stretch/>
        </p:blipFill>
        <p:spPr>
          <a:xfrm>
            <a:off x="1017611" y="1978968"/>
            <a:ext cx="1135798" cy="1143000"/>
          </a:xfrm>
        </p:spPr>
      </p:pic>
      <p:sp>
        <p:nvSpPr>
          <p:cNvPr id="11" name="Content Placeholder 10">
            <a:extLst>
              <a:ext uri="{FF2B5EF4-FFF2-40B4-BE49-F238E27FC236}">
                <a16:creationId xmlns:a16="http://schemas.microsoft.com/office/drawing/2014/main" id="{DF155596-A514-81D1-47F5-B0EF91E6334D}"/>
              </a:ext>
            </a:extLst>
          </p:cNvPr>
          <p:cNvSpPr>
            <a:spLocks noGrp="1"/>
          </p:cNvSpPr>
          <p:nvPr>
            <p:ph idx="36"/>
          </p:nvPr>
        </p:nvSpPr>
        <p:spPr>
          <a:xfrm>
            <a:off x="2194671" y="1645672"/>
            <a:ext cx="8995519" cy="1797984"/>
          </a:xfrm>
        </p:spPr>
        <p:txBody>
          <a:bodyPr vert="horz" lIns="91440" tIns="45720" rIns="91440" bIns="45720" rtlCol="0" anchor="t">
            <a:noAutofit/>
          </a:bodyPr>
          <a:lstStyle/>
          <a:p>
            <a:endParaRPr lang="en-US"/>
          </a:p>
          <a:p>
            <a:r>
              <a:rPr lang="en-US" sz="2400">
                <a:latin typeface="Buckeye Sans 2"/>
              </a:rPr>
              <a:t>Workshop Website:</a:t>
            </a:r>
            <a:endParaRPr lang="en-US" sz="2400"/>
          </a:p>
          <a:p>
            <a:r>
              <a:rPr lang="en-US" sz="2400">
                <a:latin typeface="Buckeye Sans 2"/>
                <a:ea typeface="Calibri"/>
                <a:cs typeface="Calibri"/>
              </a:rPr>
              <a:t>Including PowerPoint slides, workshop transcript, and other UDL resources to make a more accessible classroom</a:t>
            </a:r>
          </a:p>
          <a:p>
            <a:r>
              <a:rPr lang="en-US" sz="2400">
                <a:latin typeface="Calibri"/>
                <a:ea typeface="Calibri"/>
                <a:cs typeface="Calibri"/>
                <a:hlinkClick r:id="rId3"/>
              </a:rPr>
              <a:t>https://go.osu.edu/itudl</a:t>
            </a:r>
            <a:endParaRPr lang="en-US" sz="2400"/>
          </a:p>
        </p:txBody>
      </p:sp>
      <p:pic>
        <p:nvPicPr>
          <p:cNvPr id="12" name="Picture 11" descr="Logo for CAST, the creators of the UDL framework">
            <a:extLst>
              <a:ext uri="{FF2B5EF4-FFF2-40B4-BE49-F238E27FC236}">
                <a16:creationId xmlns:a16="http://schemas.microsoft.com/office/drawing/2014/main" id="{6CBEEEF1-A323-386C-D221-22117852B7B6}"/>
              </a:ext>
            </a:extLst>
          </p:cNvPr>
          <p:cNvPicPr>
            <a:picLocks noChangeAspect="1"/>
          </p:cNvPicPr>
          <p:nvPr/>
        </p:nvPicPr>
        <p:blipFill>
          <a:blip r:embed="rId4"/>
          <a:stretch>
            <a:fillRect/>
          </a:stretch>
        </p:blipFill>
        <p:spPr>
          <a:xfrm>
            <a:off x="1228725" y="4505325"/>
            <a:ext cx="704850" cy="723900"/>
          </a:xfrm>
          <a:prstGeom prst="rect">
            <a:avLst/>
          </a:prstGeom>
        </p:spPr>
      </p:pic>
      <p:sp>
        <p:nvSpPr>
          <p:cNvPr id="7" name="Content Placeholder 6">
            <a:extLst>
              <a:ext uri="{FF2B5EF4-FFF2-40B4-BE49-F238E27FC236}">
                <a16:creationId xmlns:a16="http://schemas.microsoft.com/office/drawing/2014/main" id="{106A7D37-65A6-3DB5-B2EB-EF461A81DF69}"/>
              </a:ext>
            </a:extLst>
          </p:cNvPr>
          <p:cNvSpPr>
            <a:spLocks noGrp="1"/>
          </p:cNvSpPr>
          <p:nvPr>
            <p:ph idx="25"/>
          </p:nvPr>
        </p:nvSpPr>
        <p:spPr>
          <a:xfrm>
            <a:off x="2179908" y="4362375"/>
            <a:ext cx="3594844" cy="1350309"/>
          </a:xfrm>
        </p:spPr>
        <p:txBody>
          <a:bodyPr vert="horz" lIns="91440" tIns="45720" rIns="91440" bIns="45720" rtlCol="0" anchor="t">
            <a:noAutofit/>
          </a:bodyPr>
          <a:lstStyle/>
          <a:p>
            <a:r>
              <a:rPr lang="en-US" sz="2000">
                <a:latin typeface="Buckeye Sans 2"/>
              </a:rPr>
              <a:t>Explore UDL Further with CAST:</a:t>
            </a:r>
          </a:p>
          <a:p>
            <a:r>
              <a:rPr lang="en-US" sz="2000">
                <a:latin typeface="Buckeye Sans 2"/>
                <a:hlinkClick r:id="rId5"/>
              </a:rPr>
              <a:t>https://udlguidelines.cast.org/</a:t>
            </a:r>
            <a:endParaRPr lang="en-US" sz="2000"/>
          </a:p>
          <a:p>
            <a:endParaRPr lang="en-US" sz="1400"/>
          </a:p>
          <a:p>
            <a:endParaRPr lang="en-US">
              <a:solidFill>
                <a:srgbClr val="212325"/>
              </a:solidFill>
            </a:endParaRPr>
          </a:p>
        </p:txBody>
      </p:sp>
      <p:pic>
        <p:nvPicPr>
          <p:cNvPr id="20" name="Picture Placeholder 19" descr="Info icon">
            <a:extLst>
              <a:ext uri="{FF2B5EF4-FFF2-40B4-BE49-F238E27FC236}">
                <a16:creationId xmlns:a16="http://schemas.microsoft.com/office/drawing/2014/main" id="{E1BBA738-FF4B-FED5-0BB9-A675AAE5B515}"/>
              </a:ext>
            </a:extLst>
          </p:cNvPr>
          <p:cNvPicPr>
            <a:picLocks noGrp="1" noChangeAspect="1"/>
          </p:cNvPicPr>
          <p:nvPr>
            <p:ph type="pic" sz="quarter" idx="35"/>
          </p:nvPr>
        </p:nvPicPr>
        <p:blipFill>
          <a:blip r:embed="rId6">
            <a:extLst>
              <a:ext uri="{28A0092B-C50C-407E-A947-70E740481C1C}">
                <a14:useLocalDpi xmlns:a14="http://schemas.microsoft.com/office/drawing/2010/main" val="0"/>
              </a:ext>
            </a:extLst>
          </a:blip>
          <a:srcRect/>
          <a:stretch/>
        </p:blipFill>
        <p:spPr>
          <a:xfrm>
            <a:off x="6238473" y="4318704"/>
            <a:ext cx="914400" cy="914400"/>
          </a:xfrm>
        </p:spPr>
      </p:pic>
      <p:sp>
        <p:nvSpPr>
          <p:cNvPr id="9" name="Content Placeholder 8">
            <a:extLst>
              <a:ext uri="{FF2B5EF4-FFF2-40B4-BE49-F238E27FC236}">
                <a16:creationId xmlns:a16="http://schemas.microsoft.com/office/drawing/2014/main" id="{7F54AD56-E813-E220-6DA9-719F93F47C45}"/>
              </a:ext>
            </a:extLst>
          </p:cNvPr>
          <p:cNvSpPr>
            <a:spLocks noGrp="1"/>
          </p:cNvSpPr>
          <p:nvPr>
            <p:ph idx="34"/>
          </p:nvPr>
        </p:nvSpPr>
        <p:spPr>
          <a:xfrm>
            <a:off x="7719171" y="4318704"/>
            <a:ext cx="3451969" cy="1350309"/>
          </a:xfrm>
        </p:spPr>
        <p:txBody>
          <a:bodyPr vert="horz" lIns="91440" tIns="45720" rIns="91440" bIns="45720" rtlCol="0" anchor="t">
            <a:noAutofit/>
          </a:bodyPr>
          <a:lstStyle/>
          <a:p>
            <a:r>
              <a:rPr lang="en-US" sz="2400">
                <a:latin typeface="Buckeye Sans 2"/>
              </a:rPr>
              <a:t>Reach out to the Drake for a consultation on any teaching topic at:</a:t>
            </a:r>
            <a:br>
              <a:rPr lang="en-US" sz="2400"/>
            </a:br>
            <a:r>
              <a:rPr lang="en-US" sz="2400">
                <a:solidFill>
                  <a:srgbClr val="BA0C2F"/>
                </a:solidFill>
                <a:latin typeface="Buckeye Sans 2"/>
                <a:hlinkClick r:id="rId7">
                  <a:extLst>
                    <a:ext uri="{A12FA001-AC4F-418D-AE19-62706E023703}">
                      <ahyp:hlinkClr xmlns:ahyp="http://schemas.microsoft.com/office/drawing/2018/hyperlinkcolor" val="tx"/>
                    </a:ext>
                  </a:extLst>
                </a:hlinkClick>
              </a:rPr>
              <a:t>drakeinstitute@osu.edu</a:t>
            </a:r>
            <a:endParaRPr lang="en-US" sz="2400">
              <a:solidFill>
                <a:srgbClr val="BA0C2F"/>
              </a:solidFill>
              <a:latin typeface="Buckeye Sans 2"/>
            </a:endParaRPr>
          </a:p>
          <a:p>
            <a:pPr marL="285750" indent="-285750">
              <a:buFont typeface="Arial" panose="020B0604020202020204" pitchFamily="34" charset="0"/>
              <a:buChar char="•"/>
            </a:pPr>
            <a:endParaRPr lang="en-US" sz="1400">
              <a:solidFill>
                <a:srgbClr val="BA0C2F"/>
              </a:solidFill>
            </a:endParaRPr>
          </a:p>
          <a:p>
            <a:pPr marL="285750" indent="-285750">
              <a:buFont typeface="Arial" panose="020B0604020202020204" pitchFamily="34" charset="0"/>
              <a:buChar char="•"/>
            </a:pPr>
            <a:endParaRPr lang="en-US" sz="1400">
              <a:solidFill>
                <a:srgbClr val="BA0C2F"/>
              </a:solidFill>
            </a:endParaRPr>
          </a:p>
        </p:txBody>
      </p:sp>
      <p:sp>
        <p:nvSpPr>
          <p:cNvPr id="3" name="Footer Placeholder 2">
            <a:extLst>
              <a:ext uri="{FF2B5EF4-FFF2-40B4-BE49-F238E27FC236}">
                <a16:creationId xmlns:a16="http://schemas.microsoft.com/office/drawing/2014/main" id="{F45FFFE6-0CEC-818F-5D0B-8A0A325E9384}"/>
              </a:ext>
            </a:extLst>
          </p:cNvPr>
          <p:cNvSpPr>
            <a:spLocks noGrp="1"/>
          </p:cNvSpPr>
          <p:nvPr>
            <p:ph type="ftr" sz="quarter" idx="11"/>
          </p:nvPr>
        </p:nvSpPr>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5691CA34-4C03-DB7C-EA5A-362F91A9C9C3}"/>
              </a:ext>
            </a:extLst>
          </p:cNvPr>
          <p:cNvSpPr>
            <a:spLocks noGrp="1"/>
          </p:cNvSpPr>
          <p:nvPr>
            <p:ph type="sldNum" sz="quarter" idx="12"/>
          </p:nvPr>
        </p:nvSpPr>
        <p:spPr/>
        <p:txBody>
          <a:bodyPr/>
          <a:lstStyle/>
          <a:p>
            <a:fld id="{DFA4CD3D-26C8-47FF-8D13-9B32BAAB4735}" type="slidenum">
              <a:rPr lang="en-US" smtClean="0"/>
              <a:t>26</a:t>
            </a:fld>
            <a:endParaRPr lang="en-US"/>
          </a:p>
        </p:txBody>
      </p:sp>
    </p:spTree>
    <p:extLst>
      <p:ext uri="{BB962C8B-B14F-4D97-AF65-F5344CB8AC3E}">
        <p14:creationId xmlns:p14="http://schemas.microsoft.com/office/powerpoint/2010/main" val="1922321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8F64A32-EA33-DD07-D795-FD121CB406C9}"/>
              </a:ext>
            </a:extLst>
          </p:cNvPr>
          <p:cNvSpPr>
            <a:spLocks noGrp="1"/>
          </p:cNvSpPr>
          <p:nvPr>
            <p:ph type="title"/>
          </p:nvPr>
        </p:nvSpPr>
        <p:spPr/>
        <p:txBody>
          <a:bodyPr/>
          <a:lstStyle/>
          <a:p>
            <a:r>
              <a:rPr lang="en-US"/>
              <a:t>Please provide your feedback!</a:t>
            </a:r>
          </a:p>
        </p:txBody>
      </p:sp>
      <p:sp>
        <p:nvSpPr>
          <p:cNvPr id="14" name="Content Placeholder 13">
            <a:extLst>
              <a:ext uri="{FF2B5EF4-FFF2-40B4-BE49-F238E27FC236}">
                <a16:creationId xmlns:a16="http://schemas.microsoft.com/office/drawing/2014/main" id="{19B564DD-532D-B6B1-9CBE-BA64F9276B5D}"/>
              </a:ext>
            </a:extLst>
          </p:cNvPr>
          <p:cNvSpPr>
            <a:spLocks noGrp="1"/>
          </p:cNvSpPr>
          <p:nvPr>
            <p:ph sz="half" idx="13"/>
          </p:nvPr>
        </p:nvSpPr>
        <p:spPr/>
        <p:txBody>
          <a:bodyPr/>
          <a:lstStyle/>
          <a:p>
            <a:r>
              <a:rPr lang="en-US"/>
              <a:t>We use your feedback to improve the experience for future attendees.</a:t>
            </a:r>
          </a:p>
        </p:txBody>
      </p:sp>
      <p:sp>
        <p:nvSpPr>
          <p:cNvPr id="3" name="Footer Placeholder 2">
            <a:extLst>
              <a:ext uri="{FF2B5EF4-FFF2-40B4-BE49-F238E27FC236}">
                <a16:creationId xmlns:a16="http://schemas.microsoft.com/office/drawing/2014/main" id="{68108AC8-D659-AD95-0CB7-C78D8D3CA3C4}"/>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AAB7E40D-DB57-E064-75F2-068AAEB58D18}"/>
              </a:ext>
            </a:extLst>
          </p:cNvPr>
          <p:cNvSpPr>
            <a:spLocks noGrp="1"/>
          </p:cNvSpPr>
          <p:nvPr>
            <p:ph type="sldNum" sz="quarter" idx="12"/>
          </p:nvPr>
        </p:nvSpPr>
        <p:spPr/>
        <p:txBody>
          <a:bodyPr/>
          <a:lstStyle/>
          <a:p>
            <a:fld id="{DFA4CD3D-26C8-47FF-8D13-9B32BAAB4735}" type="slidenum">
              <a:rPr lang="en-US" smtClean="0"/>
              <a:t>27</a:t>
            </a:fld>
            <a:endParaRPr lang="en-US"/>
          </a:p>
        </p:txBody>
      </p:sp>
    </p:spTree>
    <p:extLst>
      <p:ext uri="{BB962C8B-B14F-4D97-AF65-F5344CB8AC3E}">
        <p14:creationId xmlns:p14="http://schemas.microsoft.com/office/powerpoint/2010/main" val="27521417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EC1E1B7A-3007-0FDD-8250-E7212C9DABC7}"/>
              </a:ext>
            </a:extLst>
          </p:cNvPr>
          <p:cNvSpPr>
            <a:spLocks noGrp="1"/>
          </p:cNvSpPr>
          <p:nvPr>
            <p:ph type="title" idx="4294967295"/>
          </p:nvPr>
        </p:nvSpPr>
        <p:spPr>
          <a:xfrm>
            <a:off x="5582870" y="318859"/>
            <a:ext cx="4743544" cy="218199"/>
          </a:xfrm>
        </p:spPr>
        <p:txBody>
          <a:bodyPr>
            <a:normAutofit/>
          </a:bodyPr>
          <a:lstStyle/>
          <a:p>
            <a:r>
              <a:rPr lang="en-US" sz="200">
                <a:solidFill>
                  <a:schemeClr val="bg1"/>
                </a:solidFill>
              </a:rPr>
              <a:t>Questions and Contacts</a:t>
            </a:r>
          </a:p>
        </p:txBody>
      </p:sp>
      <p:pic>
        <p:nvPicPr>
          <p:cNvPr id="14" name="Picture 13" descr="A set of wooden blocks spell out &quot;Accessible&quot; and &quot;Possible&quot;, with &quot;AC-CE&quot; and &quot;PO&quot; as the first two blocks that are halfway flipped, to show both words at the same time. ">
            <a:extLst>
              <a:ext uri="{FF2B5EF4-FFF2-40B4-BE49-F238E27FC236}">
                <a16:creationId xmlns:a16="http://schemas.microsoft.com/office/drawing/2014/main" id="{C9E46B74-C8C4-FD17-73F6-C7EBEB9549BA}"/>
              </a:ext>
            </a:extLst>
          </p:cNvPr>
          <p:cNvPicPr>
            <a:picLocks noChangeAspect="1"/>
          </p:cNvPicPr>
          <p:nvPr/>
        </p:nvPicPr>
        <p:blipFill rotWithShape="1">
          <a:blip r:embed="rId3">
            <a:extLst>
              <a:ext uri="{28A0092B-C50C-407E-A947-70E740481C1C}">
                <a14:useLocalDpi xmlns:a14="http://schemas.microsoft.com/office/drawing/2010/main" val="0"/>
              </a:ext>
            </a:extLst>
          </a:blip>
          <a:srcRect l="3428" t="57157" b="22227"/>
          <a:stretch/>
        </p:blipFill>
        <p:spPr>
          <a:xfrm>
            <a:off x="3438144" y="1487167"/>
            <a:ext cx="8753856" cy="1183260"/>
          </a:xfrm>
          <a:prstGeom prst="rect">
            <a:avLst/>
          </a:prstGeom>
        </p:spPr>
      </p:pic>
      <p:sp>
        <p:nvSpPr>
          <p:cNvPr id="5" name="Text Placeholder 4">
            <a:extLst>
              <a:ext uri="{FF2B5EF4-FFF2-40B4-BE49-F238E27FC236}">
                <a16:creationId xmlns:a16="http://schemas.microsoft.com/office/drawing/2014/main" id="{165DB899-28A3-F3CD-B531-C42F368A8F16}"/>
              </a:ext>
            </a:extLst>
          </p:cNvPr>
          <p:cNvSpPr>
            <a:spLocks noGrp="1"/>
          </p:cNvSpPr>
          <p:nvPr>
            <p:ph type="body" sz="quarter" idx="21"/>
          </p:nvPr>
        </p:nvSpPr>
        <p:spPr>
          <a:xfrm>
            <a:off x="3848100" y="3103186"/>
            <a:ext cx="2326640" cy="414868"/>
          </a:xfrm>
        </p:spPr>
        <p:txBody>
          <a:bodyPr>
            <a:normAutofit fontScale="92500" lnSpcReduction="20000"/>
          </a:bodyPr>
          <a:lstStyle/>
          <a:p>
            <a:endParaRPr lang="en-US"/>
          </a:p>
        </p:txBody>
      </p:sp>
      <p:sp>
        <p:nvSpPr>
          <p:cNvPr id="4" name="Content Placeholder 3">
            <a:extLst>
              <a:ext uri="{FF2B5EF4-FFF2-40B4-BE49-F238E27FC236}">
                <a16:creationId xmlns:a16="http://schemas.microsoft.com/office/drawing/2014/main" id="{677A09C2-21DC-39B8-9900-3D268E5FF6D9}"/>
              </a:ext>
            </a:extLst>
          </p:cNvPr>
          <p:cNvSpPr>
            <a:spLocks noGrp="1"/>
          </p:cNvSpPr>
          <p:nvPr>
            <p:ph sz="half" idx="4294967295"/>
          </p:nvPr>
        </p:nvSpPr>
        <p:spPr>
          <a:xfrm>
            <a:off x="3848100" y="3745916"/>
            <a:ext cx="6825489" cy="883315"/>
          </a:xfrm>
        </p:spPr>
        <p:txBody>
          <a:bodyPr vert="horz" lIns="91440" tIns="45720" rIns="91440" bIns="45720" rtlCol="0" anchor="t">
            <a:noAutofit/>
          </a:bodyPr>
          <a:lstStyle/>
          <a:p>
            <a:r>
              <a:rPr lang="en-US" sz="2400">
                <a:latin typeface="Buckeye Sans 2"/>
              </a:rPr>
              <a:t>Erin </a:t>
            </a:r>
            <a:r>
              <a:rPr lang="en-US" sz="2400" err="1">
                <a:latin typeface="Buckeye Sans 2"/>
              </a:rPr>
              <a:t>Mercurio</a:t>
            </a:r>
            <a:r>
              <a:rPr lang="en-US" sz="2400">
                <a:latin typeface="Buckeye Sans 2"/>
              </a:rPr>
              <a:t> (</a:t>
            </a:r>
            <a:r>
              <a:rPr lang="en-US" sz="2400">
                <a:latin typeface="Buckeye Sans 2"/>
                <a:hlinkClick r:id="rId4"/>
              </a:rPr>
              <a:t>mercurio.40@osu.edu</a:t>
            </a:r>
            <a:r>
              <a:rPr lang="en-US" sz="2400">
                <a:latin typeface="Buckeye Sans 2"/>
              </a:rPr>
              <a:t>)</a:t>
            </a:r>
            <a:endParaRPr lang="en-US" sz="2400"/>
          </a:p>
          <a:p>
            <a:r>
              <a:rPr lang="en-US" sz="2400">
                <a:latin typeface="Buckeye Sans 2"/>
              </a:rPr>
              <a:t>Amy Lea Clemons (clemons.32@osu.edu)</a:t>
            </a:r>
            <a:endParaRPr lang="en-US" sz="2400"/>
          </a:p>
        </p:txBody>
      </p:sp>
      <p:sp>
        <p:nvSpPr>
          <p:cNvPr id="2" name="Footer Placeholder 1">
            <a:extLst>
              <a:ext uri="{FF2B5EF4-FFF2-40B4-BE49-F238E27FC236}">
                <a16:creationId xmlns:a16="http://schemas.microsoft.com/office/drawing/2014/main" id="{6140BFB8-D3C1-CE29-3CC3-77BC0869C8EE}"/>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AF19A043-9558-2497-90BC-BBDE8066A85A}"/>
              </a:ext>
            </a:extLst>
          </p:cNvPr>
          <p:cNvSpPr>
            <a:spLocks noGrp="1"/>
          </p:cNvSpPr>
          <p:nvPr>
            <p:ph type="sldNum" sz="quarter" idx="12"/>
          </p:nvPr>
        </p:nvSpPr>
        <p:spPr/>
        <p:txBody>
          <a:bodyPr/>
          <a:lstStyle/>
          <a:p>
            <a:fld id="{DFA4CD3D-26C8-47FF-8D13-9B32BAAB4735}" type="slidenum">
              <a:rPr lang="en-US" smtClean="0"/>
              <a:t>28</a:t>
            </a:fld>
            <a:endParaRPr lang="en-US"/>
          </a:p>
        </p:txBody>
      </p:sp>
    </p:spTree>
    <p:extLst>
      <p:ext uri="{BB962C8B-B14F-4D97-AF65-F5344CB8AC3E}">
        <p14:creationId xmlns:p14="http://schemas.microsoft.com/office/powerpoint/2010/main" val="1495499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190D9-9545-E1AC-AEBB-E8F0A4F490BF}"/>
              </a:ext>
            </a:extLst>
          </p:cNvPr>
          <p:cNvSpPr>
            <a:spLocks noGrp="1"/>
          </p:cNvSpPr>
          <p:nvPr>
            <p:ph type="title"/>
          </p:nvPr>
        </p:nvSpPr>
        <p:spPr/>
        <p:txBody>
          <a:bodyPr/>
          <a:lstStyle/>
          <a:p>
            <a:r>
              <a:rPr lang="en-US"/>
              <a:t>Outcomes</a:t>
            </a:r>
          </a:p>
        </p:txBody>
      </p:sp>
      <p:sp>
        <p:nvSpPr>
          <p:cNvPr id="5" name="TextBox 4">
            <a:extLst>
              <a:ext uri="{FF2B5EF4-FFF2-40B4-BE49-F238E27FC236}">
                <a16:creationId xmlns:a16="http://schemas.microsoft.com/office/drawing/2014/main" id="{473B7FE9-E4B7-331D-A61F-F71E64548C6D}"/>
              </a:ext>
            </a:extLst>
          </p:cNvPr>
          <p:cNvSpPr txBox="1"/>
          <p:nvPr/>
        </p:nvSpPr>
        <p:spPr>
          <a:xfrm>
            <a:off x="11718017" y="3408"/>
            <a:ext cx="591015" cy="369332"/>
          </a:xfrm>
          <a:prstGeom prst="rect">
            <a:avLst/>
          </a:prstGeom>
          <a:noFill/>
        </p:spPr>
        <p:txBody>
          <a:bodyPr wrap="square" rtlCol="0">
            <a:spAutoFit/>
          </a:bodyPr>
          <a:lstStyle/>
          <a:p>
            <a:r>
              <a:rPr lang="en-US"/>
              <a:t>AL</a:t>
            </a:r>
          </a:p>
        </p:txBody>
      </p:sp>
      <p:sp>
        <p:nvSpPr>
          <p:cNvPr id="3" name="Content Placeholder 2">
            <a:extLst>
              <a:ext uri="{FF2B5EF4-FFF2-40B4-BE49-F238E27FC236}">
                <a16:creationId xmlns:a16="http://schemas.microsoft.com/office/drawing/2014/main" id="{1835EAE5-F8A3-CC10-29BC-9E1C8E265F35}"/>
              </a:ext>
            </a:extLst>
          </p:cNvPr>
          <p:cNvSpPr>
            <a:spLocks noGrp="1"/>
          </p:cNvSpPr>
          <p:nvPr>
            <p:ph sz="half" idx="2"/>
          </p:nvPr>
        </p:nvSpPr>
        <p:spPr/>
        <p:txBody>
          <a:bodyPr/>
          <a:lstStyle/>
          <a:p>
            <a:r>
              <a:rPr lang="en-US"/>
              <a:t>Following this workshop, participants should be able to:</a:t>
            </a:r>
          </a:p>
        </p:txBody>
      </p:sp>
      <p:pic>
        <p:nvPicPr>
          <p:cNvPr id="12" name="Picture 11">
            <a:extLst>
              <a:ext uri="{FF2B5EF4-FFF2-40B4-BE49-F238E27FC236}">
                <a16:creationId xmlns:a16="http://schemas.microsoft.com/office/drawing/2014/main" id="{5559FDB2-22A0-8823-EAB0-9F22D046EC2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197" y="1358632"/>
            <a:ext cx="812800" cy="812800"/>
          </a:xfrm>
          <a:prstGeom prst="rect">
            <a:avLst/>
          </a:prstGeom>
        </p:spPr>
      </p:pic>
      <p:sp>
        <p:nvSpPr>
          <p:cNvPr id="6" name="Content Placeholder 5">
            <a:extLst>
              <a:ext uri="{FF2B5EF4-FFF2-40B4-BE49-F238E27FC236}">
                <a16:creationId xmlns:a16="http://schemas.microsoft.com/office/drawing/2014/main" id="{C5506642-DF22-7470-A082-03CEB3FB83EF}"/>
              </a:ext>
            </a:extLst>
          </p:cNvPr>
          <p:cNvSpPr>
            <a:spLocks noGrp="1"/>
          </p:cNvSpPr>
          <p:nvPr>
            <p:ph sz="half" idx="19"/>
          </p:nvPr>
        </p:nvSpPr>
        <p:spPr/>
        <p:txBody>
          <a:bodyPr/>
          <a:lstStyle/>
          <a:p>
            <a:pPr marL="0" indent="0">
              <a:buNone/>
            </a:pPr>
            <a:r>
              <a:rPr lang="en-US" sz="2400" b="0" i="0">
                <a:solidFill>
                  <a:srgbClr val="2D2D2D"/>
                </a:solidFill>
                <a:effectLst/>
                <a:latin typeface="Helvetica"/>
                <a:cs typeface="Helvetica"/>
              </a:rPr>
              <a:t>Define the elements of the UDL framework </a:t>
            </a:r>
            <a:endParaRPr lang="en-US" sz="2400">
              <a:latin typeface="Helvetica"/>
              <a:cs typeface="Helvetica"/>
            </a:endParaRPr>
          </a:p>
        </p:txBody>
      </p:sp>
      <p:pic>
        <p:nvPicPr>
          <p:cNvPr id="16" name="Picture Placeholder 15">
            <a:extLst>
              <a:ext uri="{FF2B5EF4-FFF2-40B4-BE49-F238E27FC236}">
                <a16:creationId xmlns:a16="http://schemas.microsoft.com/office/drawing/2014/main" id="{54B57F70-4E4F-6275-6EE1-4898C8D75656}"/>
              </a:ext>
              <a:ext uri="{C183D7F6-B498-43B3-948B-1728B52AA6E4}">
                <adec:decorative xmlns:adec="http://schemas.microsoft.com/office/drawing/2017/decorative" val="1"/>
              </a:ext>
            </a:extLst>
          </p:cNvPr>
          <p:cNvPicPr>
            <a:picLocks noGrp="1" noChangeAspect="1"/>
          </p:cNvPicPr>
          <p:nvPr>
            <p:ph type="pic" sz="quarter" idx="20"/>
          </p:nvPr>
        </p:nvPicPr>
        <p:blipFill>
          <a:blip r:embed="rId4">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p:pic>
      <p:sp>
        <p:nvSpPr>
          <p:cNvPr id="9" name="Content Placeholder 8">
            <a:extLst>
              <a:ext uri="{FF2B5EF4-FFF2-40B4-BE49-F238E27FC236}">
                <a16:creationId xmlns:a16="http://schemas.microsoft.com/office/drawing/2014/main" id="{BD1821CA-A61E-5856-6003-F92ED888FD38}"/>
              </a:ext>
            </a:extLst>
          </p:cNvPr>
          <p:cNvSpPr>
            <a:spLocks noGrp="1"/>
          </p:cNvSpPr>
          <p:nvPr>
            <p:ph sz="half" idx="24"/>
          </p:nvPr>
        </p:nvSpPr>
        <p:spPr/>
        <p:txBody>
          <a:bodyPr/>
          <a:lstStyle/>
          <a:p>
            <a:pPr marL="0" indent="0">
              <a:buNone/>
            </a:pPr>
            <a:r>
              <a:rPr lang="en-US" sz="2400" b="0" i="0">
                <a:solidFill>
                  <a:srgbClr val="2D2D2D"/>
                </a:solidFill>
                <a:effectLst/>
                <a:latin typeface="Helvetica"/>
                <a:cs typeface="Helvetica"/>
              </a:rPr>
              <a:t>Discuss considerations for creating inclusive learning environments </a:t>
            </a:r>
            <a:endParaRPr lang="en-US" sz="2400">
              <a:latin typeface="Helvetica"/>
              <a:cs typeface="Helvetica"/>
            </a:endParaRPr>
          </a:p>
        </p:txBody>
      </p:sp>
      <p:pic>
        <p:nvPicPr>
          <p:cNvPr id="18" name="Picture Placeholder 17" descr="Gear icon">
            <a:extLst>
              <a:ext uri="{FF2B5EF4-FFF2-40B4-BE49-F238E27FC236}">
                <a16:creationId xmlns:a16="http://schemas.microsoft.com/office/drawing/2014/main" id="{31F96031-EC83-0459-B67E-48ABA2E96824}"/>
              </a:ext>
            </a:extLst>
          </p:cNvPr>
          <p:cNvPicPr>
            <a:picLocks noGrp="1" noChangeAspect="1"/>
          </p:cNvPicPr>
          <p:nvPr>
            <p:ph type="pic" sz="quarter" idx="23"/>
          </p:nvPr>
        </p:nvPicPr>
        <p:blipFill>
          <a:blip r:embed="rId6">
            <a:extLst>
              <a:ext uri="{28A0092B-C50C-407E-A947-70E740481C1C}">
                <a14:useLocalDpi xmlns:a14="http://schemas.microsoft.com/office/drawing/2010/main" val="0"/>
              </a:ext>
            </a:extLst>
          </a:blip>
          <a:srcRect/>
          <a:stretch/>
        </p:blipFill>
        <p:spPr/>
      </p:pic>
      <p:sp>
        <p:nvSpPr>
          <p:cNvPr id="10" name="Content Placeholder 9">
            <a:extLst>
              <a:ext uri="{FF2B5EF4-FFF2-40B4-BE49-F238E27FC236}">
                <a16:creationId xmlns:a16="http://schemas.microsoft.com/office/drawing/2014/main" id="{4D51BD03-817B-79ED-10E6-65A7480D64F1}"/>
              </a:ext>
            </a:extLst>
          </p:cNvPr>
          <p:cNvSpPr>
            <a:spLocks noGrp="1"/>
          </p:cNvSpPr>
          <p:nvPr>
            <p:ph sz="half" idx="25"/>
          </p:nvPr>
        </p:nvSpPr>
        <p:spPr>
          <a:xfrm>
            <a:off x="6378619" y="4038331"/>
            <a:ext cx="5467637" cy="914400"/>
          </a:xfrm>
        </p:spPr>
        <p:txBody>
          <a:bodyPr/>
          <a:lstStyle/>
          <a:p>
            <a:pPr marL="0" indent="0">
              <a:buNone/>
            </a:pPr>
            <a:r>
              <a:rPr lang="en-US" sz="2400" b="0" i="0">
                <a:solidFill>
                  <a:srgbClr val="2D2D2D"/>
                </a:solidFill>
                <a:effectLst/>
                <a:latin typeface="Helvetica"/>
                <a:cs typeface="Helvetica"/>
              </a:rPr>
              <a:t>Apply UDL strategies </a:t>
            </a:r>
            <a:r>
              <a:rPr lang="en-US" sz="2400">
                <a:solidFill>
                  <a:srgbClr val="2D2D2D"/>
                </a:solidFill>
                <a:latin typeface="Helvetica"/>
                <a:cs typeface="Helvetica"/>
              </a:rPr>
              <a:t>to support</a:t>
            </a:r>
            <a:r>
              <a:rPr lang="en-US" sz="2400" b="0" i="0">
                <a:solidFill>
                  <a:srgbClr val="2D2D2D"/>
                </a:solidFill>
                <a:effectLst/>
                <a:latin typeface="Helvetica"/>
                <a:cs typeface="Helvetica"/>
              </a:rPr>
              <a:t> diverse learners</a:t>
            </a:r>
            <a:r>
              <a:rPr lang="en-US" sz="1800" b="0" i="0">
                <a:solidFill>
                  <a:srgbClr val="2D2D2D"/>
                </a:solidFill>
                <a:effectLst/>
                <a:latin typeface="Helvetica"/>
                <a:cs typeface="Helvetica"/>
              </a:rPr>
              <a:t> </a:t>
            </a:r>
            <a:endParaRPr lang="en-US">
              <a:latin typeface="Helvetica"/>
              <a:cs typeface="Helvetica"/>
            </a:endParaRPr>
          </a:p>
        </p:txBody>
      </p:sp>
      <p:sp>
        <p:nvSpPr>
          <p:cNvPr id="4" name="Footer Placeholder 3">
            <a:extLst>
              <a:ext uri="{FF2B5EF4-FFF2-40B4-BE49-F238E27FC236}">
                <a16:creationId xmlns:a16="http://schemas.microsoft.com/office/drawing/2014/main" id="{B91A56BA-B165-8BA7-9884-16040740CDC9}"/>
              </a:ext>
            </a:extLst>
          </p:cNvPr>
          <p:cNvSpPr>
            <a:spLocks noGrp="1"/>
          </p:cNvSpPr>
          <p:nvPr>
            <p:ph type="ftr" sz="quarter" idx="11"/>
          </p:nvPr>
        </p:nvSpPr>
        <p:spPr/>
        <p:txBody>
          <a:bodyPr/>
          <a:lstStyle/>
          <a:p>
            <a:r>
              <a:rPr lang="en-US"/>
              <a:t>The Michael V. Drake Institute for Teaching and Learning</a:t>
            </a:r>
          </a:p>
        </p:txBody>
      </p:sp>
      <p:sp>
        <p:nvSpPr>
          <p:cNvPr id="25" name="Slide Number Placeholder 24">
            <a:extLst>
              <a:ext uri="{FF2B5EF4-FFF2-40B4-BE49-F238E27FC236}">
                <a16:creationId xmlns:a16="http://schemas.microsoft.com/office/drawing/2014/main" id="{F1F7C94C-35A4-045E-C548-AC5F16C96689}"/>
              </a:ext>
            </a:extLst>
          </p:cNvPr>
          <p:cNvSpPr>
            <a:spLocks noGrp="1"/>
          </p:cNvSpPr>
          <p:nvPr>
            <p:ph type="sldNum" sz="quarter" idx="12"/>
          </p:nvPr>
        </p:nvSpPr>
        <p:spPr/>
        <p:txBody>
          <a:bodyPr/>
          <a:lstStyle/>
          <a:p>
            <a:fld id="{DFA4CD3D-26C8-47FF-8D13-9B32BAAB4735}" type="slidenum">
              <a:rPr lang="en-US" smtClean="0"/>
              <a:t>3</a:t>
            </a:fld>
            <a:endParaRPr lang="en-US"/>
          </a:p>
        </p:txBody>
      </p:sp>
    </p:spTree>
    <p:extLst>
      <p:ext uri="{BB962C8B-B14F-4D97-AF65-F5344CB8AC3E}">
        <p14:creationId xmlns:p14="http://schemas.microsoft.com/office/powerpoint/2010/main" val="1618043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566CB5-5EAB-CEC5-6A07-57BAD467D44F}"/>
              </a:ext>
            </a:extLst>
          </p:cNvPr>
          <p:cNvSpPr>
            <a:spLocks noGrp="1"/>
          </p:cNvSpPr>
          <p:nvPr>
            <p:ph type="title"/>
          </p:nvPr>
        </p:nvSpPr>
        <p:spPr>
          <a:xfrm>
            <a:off x="838200" y="434531"/>
            <a:ext cx="10515600" cy="741161"/>
          </a:xfrm>
        </p:spPr>
        <p:txBody>
          <a:bodyPr>
            <a:normAutofit fontScale="90000"/>
          </a:bodyPr>
          <a:lstStyle/>
          <a:p>
            <a:pPr algn="ctr"/>
            <a:r>
              <a:rPr lang="en-US"/>
              <a:t>Participation Guidelines</a:t>
            </a:r>
          </a:p>
        </p:txBody>
      </p:sp>
      <p:sp>
        <p:nvSpPr>
          <p:cNvPr id="6" name="TextBox 5">
            <a:extLst>
              <a:ext uri="{FF2B5EF4-FFF2-40B4-BE49-F238E27FC236}">
                <a16:creationId xmlns:a16="http://schemas.microsoft.com/office/drawing/2014/main" id="{7B0E8837-CCEB-CC29-FFE5-C7B5DB486DA7}"/>
              </a:ext>
            </a:extLst>
          </p:cNvPr>
          <p:cNvSpPr txBox="1"/>
          <p:nvPr/>
        </p:nvSpPr>
        <p:spPr>
          <a:xfrm>
            <a:off x="11718017" y="3408"/>
            <a:ext cx="591015" cy="369332"/>
          </a:xfrm>
          <a:prstGeom prst="rect">
            <a:avLst/>
          </a:prstGeom>
          <a:noFill/>
        </p:spPr>
        <p:txBody>
          <a:bodyPr wrap="square" rtlCol="0">
            <a:spAutoFit/>
          </a:bodyPr>
          <a:lstStyle/>
          <a:p>
            <a:r>
              <a:rPr lang="en-US"/>
              <a:t>EM</a:t>
            </a:r>
          </a:p>
        </p:txBody>
      </p:sp>
      <p:sp>
        <p:nvSpPr>
          <p:cNvPr id="7" name="Text Placeholder 6">
            <a:extLst>
              <a:ext uri="{FF2B5EF4-FFF2-40B4-BE49-F238E27FC236}">
                <a16:creationId xmlns:a16="http://schemas.microsoft.com/office/drawing/2014/main" id="{9B79D167-8B3B-3D13-3EF6-F054D2CBF67F}"/>
              </a:ext>
            </a:extLst>
          </p:cNvPr>
          <p:cNvSpPr>
            <a:spLocks noGrp="1"/>
          </p:cNvSpPr>
          <p:nvPr>
            <p:ph type="body" sz="quarter" idx="4294967295"/>
          </p:nvPr>
        </p:nvSpPr>
        <p:spPr>
          <a:xfrm>
            <a:off x="980969" y="1483135"/>
            <a:ext cx="553972" cy="431736"/>
          </a:xfrm>
        </p:spPr>
        <p:txBody>
          <a:bodyPr>
            <a:noAutofit/>
          </a:bodyPr>
          <a:lstStyle/>
          <a:p>
            <a:r>
              <a:rPr lang="en-US" sz="4800">
                <a:solidFill>
                  <a:srgbClr val="6B6C6C"/>
                </a:solidFill>
                <a:latin typeface="Buckeye Serif 2"/>
              </a:rPr>
              <a:t>1</a:t>
            </a:r>
            <a:endParaRPr lang="en-US" sz="4800">
              <a:solidFill>
                <a:srgbClr val="6B6C6C"/>
              </a:solidFill>
            </a:endParaRPr>
          </a:p>
        </p:txBody>
      </p:sp>
      <p:pic>
        <p:nvPicPr>
          <p:cNvPr id="32" name="Picture 31">
            <a:extLst>
              <a:ext uri="{FF2B5EF4-FFF2-40B4-BE49-F238E27FC236}">
                <a16:creationId xmlns:a16="http://schemas.microsoft.com/office/drawing/2014/main" id="{041C395B-0254-5829-B023-E2F47FB31E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96182" y="2218685"/>
            <a:ext cx="915733" cy="915733"/>
          </a:xfrm>
          <a:prstGeom prst="rect">
            <a:avLst/>
          </a:prstGeom>
        </p:spPr>
      </p:pic>
      <p:sp>
        <p:nvSpPr>
          <p:cNvPr id="3" name="Text Placeholder 2">
            <a:extLst>
              <a:ext uri="{FF2B5EF4-FFF2-40B4-BE49-F238E27FC236}">
                <a16:creationId xmlns:a16="http://schemas.microsoft.com/office/drawing/2014/main" id="{900115C9-7F66-125E-39FD-FF9696B22DFA}"/>
              </a:ext>
            </a:extLst>
          </p:cNvPr>
          <p:cNvSpPr>
            <a:spLocks noGrp="1"/>
          </p:cNvSpPr>
          <p:nvPr>
            <p:ph type="body" sz="quarter" idx="32"/>
          </p:nvPr>
        </p:nvSpPr>
        <p:spPr>
          <a:xfrm>
            <a:off x="2163229" y="1529556"/>
            <a:ext cx="1343900" cy="296986"/>
          </a:xfrm>
        </p:spPr>
        <p:txBody>
          <a:bodyPr>
            <a:noAutofit/>
          </a:bodyPr>
          <a:lstStyle/>
          <a:p>
            <a:r>
              <a:rPr lang="en-US" sz="2000">
                <a:latin typeface="Buckeye Serif 2"/>
              </a:rPr>
              <a:t>Interact!</a:t>
            </a:r>
          </a:p>
        </p:txBody>
      </p:sp>
      <p:sp>
        <p:nvSpPr>
          <p:cNvPr id="4" name="Text Placeholder 3">
            <a:extLst>
              <a:ext uri="{FF2B5EF4-FFF2-40B4-BE49-F238E27FC236}">
                <a16:creationId xmlns:a16="http://schemas.microsoft.com/office/drawing/2014/main" id="{4A3FC0DF-8427-C824-F35F-665514F98576}"/>
              </a:ext>
            </a:extLst>
          </p:cNvPr>
          <p:cNvSpPr>
            <a:spLocks noGrp="1"/>
          </p:cNvSpPr>
          <p:nvPr>
            <p:ph type="body" sz="quarter" idx="33"/>
          </p:nvPr>
        </p:nvSpPr>
        <p:spPr>
          <a:xfrm>
            <a:off x="2194153" y="1876632"/>
            <a:ext cx="2489256" cy="684106"/>
          </a:xfrm>
        </p:spPr>
        <p:txBody>
          <a:bodyPr/>
          <a:lstStyle/>
          <a:p>
            <a:r>
              <a:rPr lang="en-US" sz="1800">
                <a:latin typeface="Buckeye Sans 2"/>
              </a:rPr>
              <a:t>Your participation matters! We’ll use anonymous Zoom polls and large group discussions to help make this content stick.</a:t>
            </a:r>
          </a:p>
        </p:txBody>
      </p:sp>
      <p:sp>
        <p:nvSpPr>
          <p:cNvPr id="11" name="Text Placeholder 10">
            <a:extLst>
              <a:ext uri="{FF2B5EF4-FFF2-40B4-BE49-F238E27FC236}">
                <a16:creationId xmlns:a16="http://schemas.microsoft.com/office/drawing/2014/main" id="{A9F7A745-9572-7FBD-B734-F3A2D3F3CD38}"/>
              </a:ext>
            </a:extLst>
          </p:cNvPr>
          <p:cNvSpPr>
            <a:spLocks noGrp="1"/>
          </p:cNvSpPr>
          <p:nvPr>
            <p:ph type="body" sz="quarter" idx="4294967295"/>
          </p:nvPr>
        </p:nvSpPr>
        <p:spPr>
          <a:xfrm>
            <a:off x="5065647" y="1483027"/>
            <a:ext cx="685886" cy="741162"/>
          </a:xfrm>
        </p:spPr>
        <p:txBody>
          <a:bodyPr>
            <a:noAutofit/>
          </a:bodyPr>
          <a:lstStyle/>
          <a:p>
            <a:r>
              <a:rPr lang="en-US" sz="4800">
                <a:solidFill>
                  <a:srgbClr val="6B6C6C"/>
                </a:solidFill>
                <a:latin typeface="Buckeye Serif 2"/>
              </a:rPr>
              <a:t>2</a:t>
            </a:r>
            <a:endParaRPr lang="en-US" sz="4800">
              <a:solidFill>
                <a:srgbClr val="6B6C6C"/>
              </a:solidFill>
            </a:endParaRPr>
          </a:p>
        </p:txBody>
      </p:sp>
      <p:pic>
        <p:nvPicPr>
          <p:cNvPr id="31" name="Picture Placeholder 30" descr="Raised hand with solid fill">
            <a:extLst>
              <a:ext uri="{FF2B5EF4-FFF2-40B4-BE49-F238E27FC236}">
                <a16:creationId xmlns:a16="http://schemas.microsoft.com/office/drawing/2014/main" id="{90224BCF-0637-D298-D229-02CFD4736AF6}"/>
              </a:ext>
            </a:extLst>
          </p:cNvPr>
          <p:cNvPicPr>
            <a:picLocks noGrp="1" noChangeAspect="1"/>
          </p:cNvPicPr>
          <p:nvPr>
            <p:ph type="pic" sz="quarter" idx="56"/>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852382" y="2218685"/>
            <a:ext cx="915733" cy="915733"/>
          </a:xfrm>
        </p:spPr>
      </p:pic>
      <p:sp>
        <p:nvSpPr>
          <p:cNvPr id="8" name="Text Placeholder 7">
            <a:extLst>
              <a:ext uri="{FF2B5EF4-FFF2-40B4-BE49-F238E27FC236}">
                <a16:creationId xmlns:a16="http://schemas.microsoft.com/office/drawing/2014/main" id="{04FB21F2-57CF-C29D-AFE9-E61D99501024}"/>
              </a:ext>
            </a:extLst>
          </p:cNvPr>
          <p:cNvSpPr>
            <a:spLocks noGrp="1"/>
          </p:cNvSpPr>
          <p:nvPr>
            <p:ph type="body" sz="quarter" idx="54"/>
          </p:nvPr>
        </p:nvSpPr>
        <p:spPr>
          <a:xfrm>
            <a:off x="5864100" y="1579646"/>
            <a:ext cx="2286000" cy="296986"/>
          </a:xfrm>
        </p:spPr>
        <p:txBody>
          <a:bodyPr>
            <a:noAutofit/>
          </a:bodyPr>
          <a:lstStyle/>
          <a:p>
            <a:r>
              <a:rPr lang="en-US" sz="2000">
                <a:latin typeface="Buckeye Serif 2"/>
              </a:rPr>
              <a:t>Respond </a:t>
            </a:r>
            <a:endParaRPr lang="en-US" sz="2000"/>
          </a:p>
        </p:txBody>
      </p:sp>
      <p:sp>
        <p:nvSpPr>
          <p:cNvPr id="9" name="Text Placeholder 8">
            <a:extLst>
              <a:ext uri="{FF2B5EF4-FFF2-40B4-BE49-F238E27FC236}">
                <a16:creationId xmlns:a16="http://schemas.microsoft.com/office/drawing/2014/main" id="{9E52CCAD-AE86-A7CE-7A3C-751CFFF291D7}"/>
              </a:ext>
            </a:extLst>
          </p:cNvPr>
          <p:cNvSpPr>
            <a:spLocks noGrp="1"/>
          </p:cNvSpPr>
          <p:nvPr>
            <p:ph type="body" sz="quarter" idx="55"/>
          </p:nvPr>
        </p:nvSpPr>
        <p:spPr>
          <a:xfrm>
            <a:off x="5792114" y="1939949"/>
            <a:ext cx="2286000" cy="1364860"/>
          </a:xfrm>
        </p:spPr>
        <p:txBody>
          <a:bodyPr/>
          <a:lstStyle/>
          <a:p>
            <a:r>
              <a:rPr lang="en-US" sz="1800">
                <a:latin typeface="Buckeye Sans 2"/>
              </a:rPr>
              <a:t>Ask questions and share ideas as we go! Use the “Raise Hand” button to speak verbally, or type in the chat. </a:t>
            </a:r>
          </a:p>
          <a:p>
            <a:endParaRPr lang="en-US"/>
          </a:p>
        </p:txBody>
      </p:sp>
      <p:sp>
        <p:nvSpPr>
          <p:cNvPr id="23" name="Text Placeholder 22">
            <a:extLst>
              <a:ext uri="{FF2B5EF4-FFF2-40B4-BE49-F238E27FC236}">
                <a16:creationId xmlns:a16="http://schemas.microsoft.com/office/drawing/2014/main" id="{930C0A20-A484-4DF8-1EB4-4247D5B52D1A}"/>
              </a:ext>
            </a:extLst>
          </p:cNvPr>
          <p:cNvSpPr>
            <a:spLocks noGrp="1"/>
          </p:cNvSpPr>
          <p:nvPr>
            <p:ph type="body" sz="quarter" idx="4294967295"/>
          </p:nvPr>
        </p:nvSpPr>
        <p:spPr>
          <a:xfrm>
            <a:off x="8420481" y="1588528"/>
            <a:ext cx="670378" cy="631702"/>
          </a:xfrm>
        </p:spPr>
        <p:txBody>
          <a:bodyPr>
            <a:normAutofit fontScale="92500" lnSpcReduction="20000"/>
          </a:bodyPr>
          <a:lstStyle/>
          <a:p>
            <a:r>
              <a:rPr lang="en-US" sz="4800">
                <a:solidFill>
                  <a:srgbClr val="6B6C6C"/>
                </a:solidFill>
                <a:latin typeface="Buckeye Serif 2"/>
              </a:rPr>
              <a:t>3</a:t>
            </a:r>
            <a:endParaRPr lang="en-US" sz="4800">
              <a:solidFill>
                <a:srgbClr val="6B6C6C"/>
              </a:solidFill>
            </a:endParaRPr>
          </a:p>
        </p:txBody>
      </p:sp>
      <p:pic>
        <p:nvPicPr>
          <p:cNvPr id="37" name="Picture Placeholder 36" descr="Document with solid fill">
            <a:extLst>
              <a:ext uri="{FF2B5EF4-FFF2-40B4-BE49-F238E27FC236}">
                <a16:creationId xmlns:a16="http://schemas.microsoft.com/office/drawing/2014/main" id="{69163974-6A4C-628D-785E-804E58A61F6D}"/>
              </a:ext>
            </a:extLst>
          </p:cNvPr>
          <p:cNvPicPr>
            <a:picLocks noGrp="1" noChangeAspect="1"/>
          </p:cNvPicPr>
          <p:nvPr>
            <p:ph type="pic" sz="quarter" idx="68"/>
          </p:nvPr>
        </p:nvPicPr>
        <p:blipFill>
          <a:blip r:embed="rId6">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218169" y="2276796"/>
            <a:ext cx="915733" cy="915733"/>
          </a:xfrm>
        </p:spPr>
      </p:pic>
      <p:sp>
        <p:nvSpPr>
          <p:cNvPr id="20" name="Text Placeholder 19">
            <a:extLst>
              <a:ext uri="{FF2B5EF4-FFF2-40B4-BE49-F238E27FC236}">
                <a16:creationId xmlns:a16="http://schemas.microsoft.com/office/drawing/2014/main" id="{DEC36927-FB19-D560-4D16-EC860168B407}"/>
              </a:ext>
            </a:extLst>
          </p:cNvPr>
          <p:cNvSpPr>
            <a:spLocks noGrp="1"/>
          </p:cNvSpPr>
          <p:nvPr>
            <p:ph type="body" sz="quarter" idx="66"/>
          </p:nvPr>
        </p:nvSpPr>
        <p:spPr>
          <a:xfrm>
            <a:off x="9188612" y="1673748"/>
            <a:ext cx="2162798" cy="482246"/>
          </a:xfrm>
        </p:spPr>
        <p:txBody>
          <a:bodyPr>
            <a:noAutofit/>
          </a:bodyPr>
          <a:lstStyle/>
          <a:p>
            <a:r>
              <a:rPr lang="en-US" sz="2000"/>
              <a:t>Use Workshop Resources</a:t>
            </a:r>
          </a:p>
        </p:txBody>
      </p:sp>
      <p:sp>
        <p:nvSpPr>
          <p:cNvPr id="21" name="Text Placeholder 20">
            <a:extLst>
              <a:ext uri="{FF2B5EF4-FFF2-40B4-BE49-F238E27FC236}">
                <a16:creationId xmlns:a16="http://schemas.microsoft.com/office/drawing/2014/main" id="{E0ADC37E-C586-2EC6-195F-24E5304DC3DA}"/>
              </a:ext>
            </a:extLst>
          </p:cNvPr>
          <p:cNvSpPr>
            <a:spLocks noGrp="1"/>
          </p:cNvSpPr>
          <p:nvPr>
            <p:ph type="body" sz="quarter" idx="67"/>
          </p:nvPr>
        </p:nvSpPr>
        <p:spPr>
          <a:xfrm>
            <a:off x="9176945" y="2141414"/>
            <a:ext cx="2638755" cy="684106"/>
          </a:xfrm>
        </p:spPr>
        <p:txBody>
          <a:bodyPr/>
          <a:lstStyle/>
          <a:p>
            <a:r>
              <a:rPr lang="en-US" sz="1800">
                <a:latin typeface="Buckeye Sans 2"/>
              </a:rPr>
              <a:t>Workshop resources, including this slide deck and plain text of the main content, are available at https://go.osu.edu/itudl</a:t>
            </a:r>
          </a:p>
          <a:p>
            <a:endParaRPr lang="en-US"/>
          </a:p>
        </p:txBody>
      </p:sp>
      <p:sp>
        <p:nvSpPr>
          <p:cNvPr id="15" name="Text Placeholder 14">
            <a:extLst>
              <a:ext uri="{FF2B5EF4-FFF2-40B4-BE49-F238E27FC236}">
                <a16:creationId xmlns:a16="http://schemas.microsoft.com/office/drawing/2014/main" id="{39A2DBFE-6A7F-76C4-6A4B-AF2608DC32E4}"/>
              </a:ext>
            </a:extLst>
          </p:cNvPr>
          <p:cNvSpPr>
            <a:spLocks noGrp="1"/>
          </p:cNvSpPr>
          <p:nvPr>
            <p:ph type="body" sz="quarter" idx="4294967295"/>
          </p:nvPr>
        </p:nvSpPr>
        <p:spPr>
          <a:xfrm>
            <a:off x="908368" y="4383927"/>
            <a:ext cx="774932" cy="982115"/>
          </a:xfrm>
        </p:spPr>
        <p:txBody>
          <a:bodyPr>
            <a:noAutofit/>
          </a:bodyPr>
          <a:lstStyle/>
          <a:p>
            <a:r>
              <a:rPr lang="en-US" sz="5400">
                <a:solidFill>
                  <a:srgbClr val="C00000"/>
                </a:solidFill>
                <a:latin typeface="Buckeye Serif 2" pitchFamily="2" charset="77"/>
                <a:ea typeface="Buckeye Serif 2" pitchFamily="2" charset="77"/>
              </a:rPr>
              <a:t>4</a:t>
            </a:r>
          </a:p>
        </p:txBody>
      </p:sp>
      <p:sp>
        <p:nvSpPr>
          <p:cNvPr id="12" name="Text Placeholder 11">
            <a:extLst>
              <a:ext uri="{FF2B5EF4-FFF2-40B4-BE49-F238E27FC236}">
                <a16:creationId xmlns:a16="http://schemas.microsoft.com/office/drawing/2014/main" id="{A5E13E39-CFC7-01AE-B6D8-BD7474D7A806}"/>
              </a:ext>
            </a:extLst>
          </p:cNvPr>
          <p:cNvSpPr>
            <a:spLocks noGrp="1"/>
          </p:cNvSpPr>
          <p:nvPr>
            <p:ph type="body" sz="quarter" idx="58"/>
          </p:nvPr>
        </p:nvSpPr>
        <p:spPr>
          <a:xfrm>
            <a:off x="1972228" y="4235522"/>
            <a:ext cx="2406863" cy="565849"/>
          </a:xfrm>
        </p:spPr>
        <p:txBody>
          <a:bodyPr>
            <a:noAutofit/>
          </a:bodyPr>
          <a:lstStyle/>
          <a:p>
            <a:r>
              <a:rPr lang="en-US" sz="2000">
                <a:latin typeface="Buckeye Serif 2"/>
              </a:rPr>
              <a:t>Practice Inclusion</a:t>
            </a:r>
          </a:p>
        </p:txBody>
      </p:sp>
      <p:pic>
        <p:nvPicPr>
          <p:cNvPr id="18" name="Content Placeholder 7">
            <a:extLst>
              <a:ext uri="{FF2B5EF4-FFF2-40B4-BE49-F238E27FC236}">
                <a16:creationId xmlns:a16="http://schemas.microsoft.com/office/drawing/2014/main" id="{0AF05A1F-5128-3249-C9F5-7B2443A54D00}"/>
              </a:ext>
              <a:ext uri="{C183D7F6-B498-43B3-948B-1728B52AA6E4}">
                <adec:decorative xmlns:adec="http://schemas.microsoft.com/office/drawing/2017/decorative" val="1"/>
              </a:ext>
            </a:extLst>
          </p:cNvPr>
          <p:cNvPicPr>
            <a:picLocks noChangeAspect="1"/>
          </p:cNvPicPr>
          <p:nvPr/>
        </p:nvPicPr>
        <p:blipFill>
          <a:blip r:embed="rId8">
            <a:duotone>
              <a:schemeClr val="accent5">
                <a:shade val="45000"/>
                <a:satMod val="135000"/>
              </a:schemeClr>
              <a:prstClr val="white"/>
            </a:duotone>
            <a:extLst>
              <a:ext uri="{BEBA8EAE-BF5A-486C-A8C5-ECC9F3942E4B}">
                <a14:imgProps xmlns:a14="http://schemas.microsoft.com/office/drawing/2010/main">
                  <a14:imgLayer r:embed="rId9">
                    <a14:imgEffect>
                      <a14:sharpenSoften amount="100000"/>
                    </a14:imgEffect>
                    <a14:imgEffect>
                      <a14:colorTemperature colorTemp="636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455235" y="4867490"/>
            <a:ext cx="982114" cy="982114"/>
          </a:xfrm>
          <a:prstGeom prst="rect">
            <a:avLst/>
          </a:prstGeom>
        </p:spPr>
      </p:pic>
      <p:sp>
        <p:nvSpPr>
          <p:cNvPr id="13" name="Text Placeholder 12">
            <a:extLst>
              <a:ext uri="{FF2B5EF4-FFF2-40B4-BE49-F238E27FC236}">
                <a16:creationId xmlns:a16="http://schemas.microsoft.com/office/drawing/2014/main" id="{475AC1E6-9C5D-2B61-9BDA-D286672F052C}"/>
              </a:ext>
            </a:extLst>
          </p:cNvPr>
          <p:cNvSpPr>
            <a:spLocks noGrp="1"/>
          </p:cNvSpPr>
          <p:nvPr>
            <p:ph type="body" sz="quarter" idx="59"/>
          </p:nvPr>
        </p:nvSpPr>
        <p:spPr>
          <a:xfrm>
            <a:off x="4740029" y="4383927"/>
            <a:ext cx="6978902" cy="1364860"/>
          </a:xfrm>
        </p:spPr>
        <p:txBody>
          <a:bodyPr/>
          <a:lstStyle/>
          <a:p>
            <a:pPr marL="171450" indent="-171450">
              <a:buFont typeface="Arial" panose="020B0604020202020204" pitchFamily="34" charset="0"/>
              <a:buChar char="•"/>
            </a:pPr>
            <a:r>
              <a:rPr lang="en-US" sz="1800">
                <a:latin typeface="Buckeye Sans 2"/>
              </a:rPr>
              <a:t>Accept and respect different identities and experiences.</a:t>
            </a:r>
          </a:p>
          <a:p>
            <a:pPr marL="171450" indent="-171450">
              <a:buFont typeface="Arial" panose="020B0604020202020204" pitchFamily="34" charset="0"/>
              <a:buChar char="•"/>
            </a:pPr>
            <a:r>
              <a:rPr lang="en-US" sz="1800">
                <a:latin typeface="Buckeye Sans 2"/>
              </a:rPr>
              <a:t>Listen actively and help others express their ideas fully. </a:t>
            </a:r>
          </a:p>
          <a:p>
            <a:pPr marL="171450" indent="-171450">
              <a:buFont typeface="Arial" panose="020B0604020202020204" pitchFamily="34" charset="0"/>
              <a:buChar char="•"/>
            </a:pPr>
            <a:r>
              <a:rPr lang="en-US" sz="1800">
                <a:latin typeface="Buckeye Sans 2"/>
              </a:rPr>
              <a:t>Own your impact and practice empathy.</a:t>
            </a:r>
          </a:p>
          <a:p>
            <a:pPr marL="171450" indent="-171450">
              <a:buFont typeface="Arial" panose="020B0604020202020204" pitchFamily="34" charset="0"/>
              <a:buChar char="•"/>
            </a:pPr>
            <a:r>
              <a:rPr lang="en-US" sz="1800">
                <a:latin typeface="Buckeye Sans 2"/>
              </a:rPr>
              <a:t>Teaching is hard, so let’s support each other. </a:t>
            </a:r>
            <a:endParaRPr lang="en-US" sz="1800"/>
          </a:p>
          <a:p>
            <a:endParaRPr lang="en-US"/>
          </a:p>
        </p:txBody>
      </p:sp>
      <p:sp>
        <p:nvSpPr>
          <p:cNvPr id="2" name="Footer Placeholder 1">
            <a:extLst>
              <a:ext uri="{FF2B5EF4-FFF2-40B4-BE49-F238E27FC236}">
                <a16:creationId xmlns:a16="http://schemas.microsoft.com/office/drawing/2014/main" id="{A24475E6-D7A4-ABC8-1089-A66064E2E262}"/>
              </a:ext>
            </a:extLst>
          </p:cNvPr>
          <p:cNvSpPr>
            <a:spLocks noGrp="1"/>
          </p:cNvSpPr>
          <p:nvPr>
            <p:ph type="ftr" sz="quarter" idx="11"/>
          </p:nvPr>
        </p:nvSpPr>
        <p:spPr/>
        <p:txBody>
          <a:bodyPr/>
          <a:lstStyle/>
          <a:p>
            <a:r>
              <a:rPr lang="en-US"/>
              <a:t>The Michael V. Drake Institute for Teaching and Learning</a:t>
            </a:r>
          </a:p>
        </p:txBody>
      </p:sp>
      <p:sp>
        <p:nvSpPr>
          <p:cNvPr id="47" name="Slide Number Placeholder 46">
            <a:extLst>
              <a:ext uri="{FF2B5EF4-FFF2-40B4-BE49-F238E27FC236}">
                <a16:creationId xmlns:a16="http://schemas.microsoft.com/office/drawing/2014/main" id="{8C250AB5-F1D8-AE5A-9F87-A394EB6B2722}"/>
              </a:ext>
            </a:extLst>
          </p:cNvPr>
          <p:cNvSpPr>
            <a:spLocks noGrp="1"/>
          </p:cNvSpPr>
          <p:nvPr>
            <p:ph type="sldNum" sz="quarter" idx="12"/>
          </p:nvPr>
        </p:nvSpPr>
        <p:spPr/>
        <p:txBody>
          <a:bodyPr/>
          <a:lstStyle/>
          <a:p>
            <a:fld id="{DFA4CD3D-26C8-47FF-8D13-9B32BAAB4735}" type="slidenum">
              <a:rPr lang="en-US" smtClean="0"/>
              <a:t>4</a:t>
            </a:fld>
            <a:endParaRPr lang="en-US"/>
          </a:p>
        </p:txBody>
      </p:sp>
    </p:spTree>
    <p:extLst>
      <p:ext uri="{BB962C8B-B14F-4D97-AF65-F5344CB8AC3E}">
        <p14:creationId xmlns:p14="http://schemas.microsoft.com/office/powerpoint/2010/main" val="1932568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D0E397-B964-2191-8C39-FD7A259B2F8F}"/>
              </a:ext>
            </a:extLst>
          </p:cNvPr>
          <p:cNvSpPr>
            <a:spLocks noGrp="1"/>
          </p:cNvSpPr>
          <p:nvPr>
            <p:ph type="title"/>
          </p:nvPr>
        </p:nvSpPr>
        <p:spPr/>
        <p:txBody>
          <a:bodyPr/>
          <a:lstStyle/>
          <a:p>
            <a:r>
              <a:rPr lang="en-US"/>
              <a:t>Introduction: What is UDL?</a:t>
            </a:r>
          </a:p>
        </p:txBody>
      </p:sp>
      <p:sp>
        <p:nvSpPr>
          <p:cNvPr id="4" name="TextBox 3">
            <a:extLst>
              <a:ext uri="{FF2B5EF4-FFF2-40B4-BE49-F238E27FC236}">
                <a16:creationId xmlns:a16="http://schemas.microsoft.com/office/drawing/2014/main" id="{0B47E226-AB14-03DE-1146-CC8751F6CD5E}"/>
              </a:ext>
            </a:extLst>
          </p:cNvPr>
          <p:cNvSpPr txBox="1"/>
          <p:nvPr/>
        </p:nvSpPr>
        <p:spPr>
          <a:xfrm>
            <a:off x="11718017" y="3408"/>
            <a:ext cx="591015" cy="369332"/>
          </a:xfrm>
          <a:prstGeom prst="rect">
            <a:avLst/>
          </a:prstGeom>
          <a:noFill/>
        </p:spPr>
        <p:txBody>
          <a:bodyPr wrap="square" rtlCol="0">
            <a:spAutoFit/>
          </a:bodyPr>
          <a:lstStyle/>
          <a:p>
            <a:r>
              <a:rPr lang="en-US"/>
              <a:t>AL</a:t>
            </a:r>
          </a:p>
        </p:txBody>
      </p:sp>
      <p:sp>
        <p:nvSpPr>
          <p:cNvPr id="2" name="Footer Placeholder 1">
            <a:extLst>
              <a:ext uri="{FF2B5EF4-FFF2-40B4-BE49-F238E27FC236}">
                <a16:creationId xmlns:a16="http://schemas.microsoft.com/office/drawing/2014/main" id="{89619184-860B-2484-8031-E9D15519F112}"/>
              </a:ext>
            </a:extLst>
          </p:cNvPr>
          <p:cNvSpPr>
            <a:spLocks noGrp="1"/>
          </p:cNvSpPr>
          <p:nvPr>
            <p:ph type="ftr" sz="quarter" idx="11"/>
          </p:nvPr>
        </p:nvSpPr>
        <p:spPr/>
        <p:txBody>
          <a:bodyPr/>
          <a:lstStyle/>
          <a:p>
            <a:r>
              <a:rPr lang="en-US"/>
              <a:t>The Michael V. Drake Institute for Teaching and Learning</a:t>
            </a:r>
          </a:p>
        </p:txBody>
      </p:sp>
      <p:sp>
        <p:nvSpPr>
          <p:cNvPr id="5" name="Slide Number Placeholder 4">
            <a:extLst>
              <a:ext uri="{FF2B5EF4-FFF2-40B4-BE49-F238E27FC236}">
                <a16:creationId xmlns:a16="http://schemas.microsoft.com/office/drawing/2014/main" id="{344C532A-1E69-63A7-486D-6A643D5470A1}"/>
              </a:ext>
            </a:extLst>
          </p:cNvPr>
          <p:cNvSpPr>
            <a:spLocks noGrp="1"/>
          </p:cNvSpPr>
          <p:nvPr>
            <p:ph type="sldNum" sz="quarter" idx="12"/>
          </p:nvPr>
        </p:nvSpPr>
        <p:spPr/>
        <p:txBody>
          <a:bodyPr/>
          <a:lstStyle/>
          <a:p>
            <a:fld id="{DFA4CD3D-26C8-47FF-8D13-9B32BAAB4735}" type="slidenum">
              <a:rPr lang="en-US" smtClean="0"/>
              <a:t>5</a:t>
            </a:fld>
            <a:endParaRPr lang="en-US"/>
          </a:p>
        </p:txBody>
      </p:sp>
    </p:spTree>
    <p:extLst>
      <p:ext uri="{BB962C8B-B14F-4D97-AF65-F5344CB8AC3E}">
        <p14:creationId xmlns:p14="http://schemas.microsoft.com/office/powerpoint/2010/main" val="211139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45081-2583-D646-02A2-856B531C2F11}"/>
              </a:ext>
            </a:extLst>
          </p:cNvPr>
          <p:cNvSpPr>
            <a:spLocks noGrp="1"/>
          </p:cNvSpPr>
          <p:nvPr>
            <p:ph type="title"/>
          </p:nvPr>
        </p:nvSpPr>
        <p:spPr/>
        <p:txBody>
          <a:bodyPr/>
          <a:lstStyle/>
          <a:p>
            <a:r>
              <a:rPr lang="en-US"/>
              <a:t>Disability in College Students</a:t>
            </a:r>
          </a:p>
        </p:txBody>
      </p:sp>
      <p:sp>
        <p:nvSpPr>
          <p:cNvPr id="6" name="TextBox 5">
            <a:extLst>
              <a:ext uri="{FF2B5EF4-FFF2-40B4-BE49-F238E27FC236}">
                <a16:creationId xmlns:a16="http://schemas.microsoft.com/office/drawing/2014/main" id="{3BF779C3-103F-A8F5-AFE3-14DA51A87DAD}"/>
              </a:ext>
            </a:extLst>
          </p:cNvPr>
          <p:cNvSpPr txBox="1"/>
          <p:nvPr/>
        </p:nvSpPr>
        <p:spPr>
          <a:xfrm>
            <a:off x="11718017" y="3408"/>
            <a:ext cx="591015" cy="369332"/>
          </a:xfrm>
          <a:prstGeom prst="rect">
            <a:avLst/>
          </a:prstGeom>
          <a:noFill/>
        </p:spPr>
        <p:txBody>
          <a:bodyPr wrap="square" rtlCol="0">
            <a:spAutoFit/>
          </a:bodyPr>
          <a:lstStyle/>
          <a:p>
            <a:r>
              <a:rPr lang="en-US"/>
              <a:t>AL</a:t>
            </a:r>
          </a:p>
        </p:txBody>
      </p:sp>
      <p:sp>
        <p:nvSpPr>
          <p:cNvPr id="3" name="Content Placeholder 2">
            <a:extLst>
              <a:ext uri="{FF2B5EF4-FFF2-40B4-BE49-F238E27FC236}">
                <a16:creationId xmlns:a16="http://schemas.microsoft.com/office/drawing/2014/main" id="{BB9851C1-EF4F-6C14-7D3E-45D7466DEB85}"/>
              </a:ext>
            </a:extLst>
          </p:cNvPr>
          <p:cNvSpPr>
            <a:spLocks noGrp="1"/>
          </p:cNvSpPr>
          <p:nvPr>
            <p:ph idx="1"/>
          </p:nvPr>
        </p:nvSpPr>
        <p:spPr>
          <a:xfrm>
            <a:off x="782083" y="1712936"/>
            <a:ext cx="10623335" cy="3281851"/>
          </a:xfrm>
        </p:spPr>
        <p:txBody>
          <a:bodyPr vert="horz" lIns="91440" tIns="45720" rIns="91440" bIns="45720" rtlCol="0" anchor="t">
            <a:normAutofit/>
          </a:bodyPr>
          <a:lstStyle/>
          <a:p>
            <a:r>
              <a:rPr lang="en-US"/>
              <a:t>Vote for the correct answer in our Zoom poll:</a:t>
            </a:r>
          </a:p>
          <a:p>
            <a:endParaRPr lang="en-US"/>
          </a:p>
          <a:p>
            <a:pPr marL="514350" indent="-514350">
              <a:buAutoNum type="arabicPeriod"/>
            </a:pPr>
            <a:r>
              <a:rPr lang="en-US" sz="2400">
                <a:latin typeface="Buckeye Sans 2"/>
              </a:rPr>
              <a:t>Prediction: Nationally, what percentage of college students qualify for accommodations of some kind? (Or, what percentage of college students are “disabled”* according to the ADA Section 504 [2009 revision])? </a:t>
            </a:r>
            <a:endParaRPr lang="en-US" sz="2400"/>
          </a:p>
          <a:p>
            <a:pPr marL="514350" indent="-514350">
              <a:buAutoNum type="arabicPeriod"/>
            </a:pPr>
            <a:r>
              <a:rPr lang="en-US" sz="2400">
                <a:latin typeface="Buckeye Sans 2"/>
              </a:rPr>
              <a:t>What percentage of disabled college students receive accommodations? </a:t>
            </a:r>
          </a:p>
        </p:txBody>
      </p:sp>
      <p:sp>
        <p:nvSpPr>
          <p:cNvPr id="7" name="TextBox 6">
            <a:extLst>
              <a:ext uri="{FF2B5EF4-FFF2-40B4-BE49-F238E27FC236}">
                <a16:creationId xmlns:a16="http://schemas.microsoft.com/office/drawing/2014/main" id="{293DA249-BCA1-DB70-0CA7-9315A36DE35A}"/>
              </a:ext>
            </a:extLst>
          </p:cNvPr>
          <p:cNvSpPr txBox="1"/>
          <p:nvPr/>
        </p:nvSpPr>
        <p:spPr>
          <a:xfrm>
            <a:off x="994587" y="5109080"/>
            <a:ext cx="10308771" cy="584775"/>
          </a:xfrm>
          <a:prstGeom prst="rect">
            <a:avLst/>
          </a:prstGeom>
          <a:noFill/>
        </p:spPr>
        <p:txBody>
          <a:bodyPr wrap="square" lIns="91440" tIns="45720" rIns="91440" bIns="45720" rtlCol="0" anchor="t">
            <a:spAutoFit/>
          </a:bodyPr>
          <a:lstStyle/>
          <a:p>
            <a:r>
              <a:rPr lang="en-US" sz="1600"/>
              <a:t>* “Person-first” language is preferred by some people with disabilities. Recently, though, activists have recommended using “disabled person” to emphasize that disability is an identity for many. We will use both in this presentation.</a:t>
            </a:r>
          </a:p>
        </p:txBody>
      </p:sp>
      <p:sp>
        <p:nvSpPr>
          <p:cNvPr id="4" name="Footer Placeholder 3">
            <a:extLst>
              <a:ext uri="{FF2B5EF4-FFF2-40B4-BE49-F238E27FC236}">
                <a16:creationId xmlns:a16="http://schemas.microsoft.com/office/drawing/2014/main" id="{A9485517-37AB-6A05-DC80-CAB630467486}"/>
              </a:ext>
            </a:extLst>
          </p:cNvPr>
          <p:cNvSpPr>
            <a:spLocks noGrp="1"/>
          </p:cNvSpPr>
          <p:nvPr>
            <p:ph type="ftr" sz="quarter" idx="11"/>
          </p:nvPr>
        </p:nvSpPr>
        <p:spPr/>
        <p:txBody>
          <a:bodyPr/>
          <a:lstStyle/>
          <a:p>
            <a:r>
              <a:rPr lang="en-US"/>
              <a:t>The Michael V. Drake Institute for Teaching and Learning</a:t>
            </a:r>
          </a:p>
        </p:txBody>
      </p:sp>
      <p:sp>
        <p:nvSpPr>
          <p:cNvPr id="5" name="Slide Number Placeholder 4">
            <a:extLst>
              <a:ext uri="{FF2B5EF4-FFF2-40B4-BE49-F238E27FC236}">
                <a16:creationId xmlns:a16="http://schemas.microsoft.com/office/drawing/2014/main" id="{29B8ADF1-2BC8-66BC-970E-2DF4BD2EBAC5}"/>
              </a:ext>
            </a:extLst>
          </p:cNvPr>
          <p:cNvSpPr>
            <a:spLocks noGrp="1"/>
          </p:cNvSpPr>
          <p:nvPr>
            <p:ph type="sldNum" sz="quarter" idx="12"/>
          </p:nvPr>
        </p:nvSpPr>
        <p:spPr/>
        <p:txBody>
          <a:bodyPr/>
          <a:lstStyle/>
          <a:p>
            <a:fld id="{6A437EE8-8900-40F5-8C81-C8A18CC53EFD}" type="slidenum">
              <a:rPr lang="en-US" smtClean="0"/>
              <a:t>6</a:t>
            </a:fld>
            <a:endParaRPr lang="en-US"/>
          </a:p>
        </p:txBody>
      </p:sp>
    </p:spTree>
    <p:extLst>
      <p:ext uri="{BB962C8B-B14F-4D97-AF65-F5344CB8AC3E}">
        <p14:creationId xmlns:p14="http://schemas.microsoft.com/office/powerpoint/2010/main" val="1364559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376903-8B84-675C-9089-395FC5B3E080}"/>
              </a:ext>
            </a:extLst>
          </p:cNvPr>
          <p:cNvSpPr>
            <a:spLocks noGrp="1"/>
          </p:cNvSpPr>
          <p:nvPr>
            <p:ph type="title"/>
          </p:nvPr>
        </p:nvSpPr>
        <p:spPr>
          <a:xfrm>
            <a:off x="5301992" y="1932804"/>
            <a:ext cx="5441196" cy="788944"/>
          </a:xfrm>
        </p:spPr>
        <p:txBody>
          <a:bodyPr/>
          <a:lstStyle/>
          <a:p>
            <a:r>
              <a:rPr lang="en-US">
                <a:latin typeface="Buckeye Serif 2 Black"/>
              </a:rPr>
              <a:t>Group Brainstorm</a:t>
            </a:r>
            <a:endParaRPr lang="en-US"/>
          </a:p>
        </p:txBody>
      </p:sp>
      <p:sp>
        <p:nvSpPr>
          <p:cNvPr id="5" name="TextBox 1">
            <a:extLst>
              <a:ext uri="{FF2B5EF4-FFF2-40B4-BE49-F238E27FC236}">
                <a16:creationId xmlns:a16="http://schemas.microsoft.com/office/drawing/2014/main" id="{0998451C-3D71-2426-E64A-D3D7EC2247D1}"/>
              </a:ext>
            </a:extLst>
          </p:cNvPr>
          <p:cNvSpPr txBox="1"/>
          <p:nvPr/>
        </p:nvSpPr>
        <p:spPr>
          <a:xfrm>
            <a:off x="11546438" y="61105"/>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EM</a:t>
            </a:r>
          </a:p>
        </p:txBody>
      </p:sp>
      <p:pic>
        <p:nvPicPr>
          <p:cNvPr id="7" name="Picture Placeholder 6" descr="Five square speech bubbles in color">
            <a:extLst>
              <a:ext uri="{FF2B5EF4-FFF2-40B4-BE49-F238E27FC236}">
                <a16:creationId xmlns:a16="http://schemas.microsoft.com/office/drawing/2014/main" id="{39FFD3D3-1037-88C2-B506-B74C1B2C47D6}"/>
              </a:ext>
            </a:extLst>
          </p:cNvPr>
          <p:cNvPicPr>
            <a:picLocks noGrp="1" noChangeAspect="1"/>
          </p:cNvPicPr>
          <p:nvPr>
            <p:ph type="pic" sz="quarter" idx="14"/>
          </p:nvPr>
        </p:nvPicPr>
        <p:blipFill>
          <a:blip r:embed="rId2"/>
          <a:srcRect l="22702" r="22702"/>
          <a:stretch/>
        </p:blipFill>
        <p:spPr/>
      </p:pic>
      <p:sp>
        <p:nvSpPr>
          <p:cNvPr id="4" name="Content Placeholder 3">
            <a:extLst>
              <a:ext uri="{FF2B5EF4-FFF2-40B4-BE49-F238E27FC236}">
                <a16:creationId xmlns:a16="http://schemas.microsoft.com/office/drawing/2014/main" id="{7276DFD9-28B8-516C-B428-142187D6E8D5}"/>
              </a:ext>
            </a:extLst>
          </p:cNvPr>
          <p:cNvSpPr>
            <a:spLocks noGrp="1"/>
          </p:cNvSpPr>
          <p:nvPr>
            <p:ph sz="half" idx="13"/>
          </p:nvPr>
        </p:nvSpPr>
        <p:spPr/>
        <p:txBody>
          <a:bodyPr vert="horz" lIns="91440" tIns="45720" rIns="91440" bIns="45720" rtlCol="0" anchor="t">
            <a:normAutofit fontScale="92500" lnSpcReduction="20000"/>
          </a:bodyPr>
          <a:lstStyle/>
          <a:p>
            <a:r>
              <a:rPr lang="en-US" sz="2800">
                <a:latin typeface="Arial"/>
                <a:cs typeface="Arial"/>
              </a:rPr>
              <a:t>Why might a student with a disability not have accommodations?</a:t>
            </a:r>
          </a:p>
          <a:p>
            <a:endParaRPr lang="en-US" sz="2800">
              <a:latin typeface="Arial"/>
              <a:cs typeface="Arial"/>
            </a:endParaRPr>
          </a:p>
          <a:p>
            <a:r>
              <a:rPr lang="en-US" sz="2800">
                <a:latin typeface="Arial"/>
                <a:cs typeface="Arial"/>
              </a:rPr>
              <a:t>Use the “raise hand” button or type in the chat to help us list as many reasons as we can. </a:t>
            </a:r>
          </a:p>
          <a:p>
            <a:endParaRPr lang="en-US" sz="2800">
              <a:latin typeface="Arial"/>
              <a:cs typeface="Arial"/>
            </a:endParaRPr>
          </a:p>
        </p:txBody>
      </p:sp>
      <p:sp>
        <p:nvSpPr>
          <p:cNvPr id="2" name="Footer Placeholder 1">
            <a:extLst>
              <a:ext uri="{FF2B5EF4-FFF2-40B4-BE49-F238E27FC236}">
                <a16:creationId xmlns:a16="http://schemas.microsoft.com/office/drawing/2014/main" id="{0BA451C0-34FD-6C8D-3862-72E4BA1E2401}"/>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D5496763-C44C-2F9B-2F19-BB9B8CB64E36}"/>
              </a:ext>
            </a:extLst>
          </p:cNvPr>
          <p:cNvSpPr>
            <a:spLocks noGrp="1"/>
          </p:cNvSpPr>
          <p:nvPr>
            <p:ph type="sldNum" sz="quarter" idx="12"/>
          </p:nvPr>
        </p:nvSpPr>
        <p:spPr/>
        <p:txBody>
          <a:bodyPr/>
          <a:lstStyle/>
          <a:p>
            <a:fld id="{DFA4CD3D-26C8-47FF-8D13-9B32BAAB4735}" type="slidenum">
              <a:rPr lang="en-US" smtClean="0"/>
              <a:t>7</a:t>
            </a:fld>
            <a:endParaRPr lang="en-US"/>
          </a:p>
        </p:txBody>
      </p:sp>
    </p:spTree>
    <p:extLst>
      <p:ext uri="{BB962C8B-B14F-4D97-AF65-F5344CB8AC3E}">
        <p14:creationId xmlns:p14="http://schemas.microsoft.com/office/powerpoint/2010/main" val="879726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7A9C6-C3AF-8819-9A6E-60DD04F6A06B}"/>
              </a:ext>
            </a:extLst>
          </p:cNvPr>
          <p:cNvSpPr>
            <a:spLocks noGrp="1"/>
          </p:cNvSpPr>
          <p:nvPr>
            <p:ph type="title"/>
          </p:nvPr>
        </p:nvSpPr>
        <p:spPr>
          <a:xfrm>
            <a:off x="645736" y="410304"/>
            <a:ext cx="10880637" cy="631601"/>
          </a:xfrm>
        </p:spPr>
        <p:txBody>
          <a:bodyPr>
            <a:noAutofit/>
          </a:bodyPr>
          <a:lstStyle/>
          <a:p>
            <a:r>
              <a:rPr lang="en-US" sz="3600"/>
              <a:t>Beyond Accommodation: Access and Inclusion</a:t>
            </a:r>
          </a:p>
        </p:txBody>
      </p:sp>
      <p:sp>
        <p:nvSpPr>
          <p:cNvPr id="6" name="TextBox 1">
            <a:extLst>
              <a:ext uri="{FF2B5EF4-FFF2-40B4-BE49-F238E27FC236}">
                <a16:creationId xmlns:a16="http://schemas.microsoft.com/office/drawing/2014/main" id="{0998451C-3D71-2426-E64A-D3D7EC2247D1}"/>
              </a:ext>
              <a:ext uri="{C183D7F6-B498-43B3-948B-1728B52AA6E4}">
                <adec:decorative xmlns:adec="http://schemas.microsoft.com/office/drawing/2017/decorative" val="1"/>
              </a:ext>
            </a:extLst>
          </p:cNvPr>
          <p:cNvSpPr txBox="1"/>
          <p:nvPr/>
        </p:nvSpPr>
        <p:spPr>
          <a:xfrm>
            <a:off x="11546264" y="81616"/>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AL</a:t>
            </a:r>
          </a:p>
        </p:txBody>
      </p:sp>
      <p:pic>
        <p:nvPicPr>
          <p:cNvPr id="15" name="Picture Placeholder 14">
            <a:extLst>
              <a:ext uri="{FF2B5EF4-FFF2-40B4-BE49-F238E27FC236}">
                <a16:creationId xmlns:a16="http://schemas.microsoft.com/office/drawing/2014/main" id="{51A7FAE6-2B1F-FB36-D3EC-8CCD889D5AAF}"/>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5736" y="1490435"/>
            <a:ext cx="1441326" cy="1441326"/>
          </a:xfrm>
        </p:spPr>
      </p:pic>
      <p:sp>
        <p:nvSpPr>
          <p:cNvPr id="7" name="Content Placeholder 6">
            <a:extLst>
              <a:ext uri="{FF2B5EF4-FFF2-40B4-BE49-F238E27FC236}">
                <a16:creationId xmlns:a16="http://schemas.microsoft.com/office/drawing/2014/main" id="{1C578F0F-2C21-5CD8-D7EC-F07FD0ACC49B}"/>
              </a:ext>
            </a:extLst>
          </p:cNvPr>
          <p:cNvSpPr>
            <a:spLocks noGrp="1"/>
          </p:cNvSpPr>
          <p:nvPr>
            <p:ph sz="half" idx="19"/>
          </p:nvPr>
        </p:nvSpPr>
        <p:spPr>
          <a:xfrm>
            <a:off x="2502291" y="1622080"/>
            <a:ext cx="2734422" cy="1425473"/>
          </a:xfrm>
        </p:spPr>
        <p:txBody>
          <a:bodyPr/>
          <a:lstStyle/>
          <a:p>
            <a:pPr marL="0" indent="0">
              <a:buNone/>
            </a:pPr>
            <a:r>
              <a:rPr lang="en-US"/>
              <a:t>The revised ADA (2009) defines disability broadly as any condition that “impacts/impairs one or more major life activities” </a:t>
            </a:r>
          </a:p>
        </p:txBody>
      </p:sp>
      <p:pic>
        <p:nvPicPr>
          <p:cNvPr id="17" name="Picture Placeholder 16">
            <a:extLst>
              <a:ext uri="{FF2B5EF4-FFF2-40B4-BE49-F238E27FC236}">
                <a16:creationId xmlns:a16="http://schemas.microsoft.com/office/drawing/2014/main" id="{FFEAFD71-F00A-429C-F11C-D3F9C126A6F1}"/>
              </a:ext>
              <a:ext uri="{C183D7F6-B498-43B3-948B-1728B52AA6E4}">
                <adec:decorative xmlns:adec="http://schemas.microsoft.com/office/drawing/2017/decorative" val="1"/>
              </a:ext>
            </a:extLst>
          </p:cNvPr>
          <p:cNvPicPr>
            <a:picLocks noGrp="1" noChangeAspect="1"/>
          </p:cNvPicPr>
          <p:nvPr>
            <p:ph type="pic" sz="quarter" idx="20"/>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5000" r="5000"/>
          <a:stretch>
            <a:fillRect/>
          </a:stretch>
        </p:blipFill>
        <p:spPr>
          <a:xfrm>
            <a:off x="645736" y="3619126"/>
            <a:ext cx="1519089" cy="1519089"/>
          </a:xfrm>
        </p:spPr>
      </p:pic>
      <p:sp>
        <p:nvSpPr>
          <p:cNvPr id="3" name="Content Placeholder 9">
            <a:extLst>
              <a:ext uri="{FF2B5EF4-FFF2-40B4-BE49-F238E27FC236}">
                <a16:creationId xmlns:a16="http://schemas.microsoft.com/office/drawing/2014/main" id="{AC12BFA8-EF31-77C1-2A28-F2C84FCDBF77}"/>
              </a:ext>
            </a:extLst>
          </p:cNvPr>
          <p:cNvSpPr txBox="1">
            <a:spLocks/>
          </p:cNvSpPr>
          <p:nvPr/>
        </p:nvSpPr>
        <p:spPr>
          <a:xfrm>
            <a:off x="2502291" y="3880967"/>
            <a:ext cx="2458906" cy="1545332"/>
          </a:xfrm>
          <a:prstGeom prst="rect">
            <a:avLst/>
          </a:prstGeom>
        </p:spPr>
        <p:txBody>
          <a:bodyPr vert="horz" lIns="91440" tIns="45720" rIns="91440" bIns="4572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Buckeye Sans 2" pitchFamily="2" charset="77"/>
                <a:ea typeface="+mn-ea"/>
                <a:cs typeface="+mn-cs"/>
              </a:defRPr>
            </a:lvl1pPr>
            <a:lvl2pPr marL="457200" indent="0" algn="l" defTabSz="914400" rtl="0" eaLnBrk="1" latinLnBrk="0" hangingPunct="1">
              <a:lnSpc>
                <a:spcPct val="90000"/>
              </a:lnSpc>
              <a:spcBef>
                <a:spcPts val="500"/>
              </a:spcBef>
              <a:buClr>
                <a:srgbClr val="C00000"/>
              </a:buClr>
              <a:buSzPct val="110000"/>
              <a:buFont typeface="Arial" panose="020B0604020202020204" pitchFamily="34" charset="0"/>
              <a:buNone/>
              <a:defRPr sz="1400" b="0" i="0" kern="1200">
                <a:solidFill>
                  <a:schemeClr val="tx1"/>
                </a:solidFill>
                <a:latin typeface="Buckeye Sans 2" pitchFamily="2" charset="77"/>
                <a:ea typeface="+mn-ea"/>
                <a:cs typeface="+mn-cs"/>
              </a:defRPr>
            </a:lvl2pPr>
            <a:lvl3pPr marL="914400" indent="0" algn="l" defTabSz="914400" rtl="0" eaLnBrk="1" latinLnBrk="0" hangingPunct="1">
              <a:lnSpc>
                <a:spcPct val="90000"/>
              </a:lnSpc>
              <a:spcBef>
                <a:spcPts val="500"/>
              </a:spcBef>
              <a:buClr>
                <a:srgbClr val="C00000"/>
              </a:buClr>
              <a:buSzPct val="90000"/>
              <a:buFont typeface="Courier New" panose="02070309020205020404" pitchFamily="49" charset="0"/>
              <a:buNone/>
              <a:defRPr sz="1200" b="0" i="0" kern="1200">
                <a:solidFill>
                  <a:schemeClr val="tx1"/>
                </a:solidFill>
                <a:latin typeface="Buckeye Sans 2"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Buckeye Sans 2"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b="0" i="0" kern="1200">
                <a:solidFill>
                  <a:schemeClr val="tx1"/>
                </a:solidFill>
                <a:latin typeface="Buckeye Sans 2"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ADA Section 504 requires all post secondary institutions to provide ”accommodations” to help provide </a:t>
            </a:r>
            <a:r>
              <a:rPr lang="en-US" b="1"/>
              <a:t>access</a:t>
            </a:r>
            <a:r>
              <a:rPr lang="en-US"/>
              <a:t> to disabled students</a:t>
            </a:r>
          </a:p>
        </p:txBody>
      </p:sp>
      <p:sp>
        <p:nvSpPr>
          <p:cNvPr id="10" name="TextBox 9">
            <a:extLst>
              <a:ext uri="{FF2B5EF4-FFF2-40B4-BE49-F238E27FC236}">
                <a16:creationId xmlns:a16="http://schemas.microsoft.com/office/drawing/2014/main" id="{649FB886-A52E-9DD8-4020-6DFCDE1E0BD1}"/>
              </a:ext>
            </a:extLst>
          </p:cNvPr>
          <p:cNvSpPr txBox="1"/>
          <p:nvPr/>
        </p:nvSpPr>
        <p:spPr>
          <a:xfrm>
            <a:off x="6096000" y="1484026"/>
            <a:ext cx="5450264" cy="3970318"/>
          </a:xfrm>
          <a:prstGeom prst="rect">
            <a:avLst/>
          </a:prstGeom>
          <a:noFill/>
        </p:spPr>
        <p:txBody>
          <a:bodyPr wrap="square" rtlCol="0">
            <a:spAutoFit/>
          </a:bodyPr>
          <a:lstStyle/>
          <a:p>
            <a:r>
              <a:rPr lang="en-US"/>
              <a:t>Accommodation: An adjustment to standard policy or procedure provided on a case-by-case basis. A “retrofit” of previously-existing products, services, or structures. </a:t>
            </a:r>
          </a:p>
          <a:p>
            <a:endParaRPr lang="en-US"/>
          </a:p>
          <a:p>
            <a:endParaRPr lang="en-US"/>
          </a:p>
          <a:p>
            <a:endParaRPr lang="en-US"/>
          </a:p>
          <a:p>
            <a:endParaRPr lang="en-US"/>
          </a:p>
          <a:p>
            <a:endParaRPr lang="en-US"/>
          </a:p>
          <a:p>
            <a:r>
              <a:rPr lang="en-US"/>
              <a:t>Accessibility (a11y): The degree to which a product, service, or system can be used by a given population. Today, this tends to refer to ways buildings, technology, and services are designed to ensure as many people as possible can interact with them as intended with as few barriers as possible. </a:t>
            </a:r>
          </a:p>
        </p:txBody>
      </p:sp>
      <p:sp>
        <p:nvSpPr>
          <p:cNvPr id="4" name="Footer Placeholder 3">
            <a:extLst>
              <a:ext uri="{FF2B5EF4-FFF2-40B4-BE49-F238E27FC236}">
                <a16:creationId xmlns:a16="http://schemas.microsoft.com/office/drawing/2014/main" id="{813FA72E-E356-54F2-F286-3D57E8AAF142}"/>
              </a:ext>
            </a:extLst>
          </p:cNvPr>
          <p:cNvSpPr>
            <a:spLocks noGrp="1"/>
          </p:cNvSpPr>
          <p:nvPr>
            <p:ph type="ftr" sz="quarter" idx="11"/>
          </p:nvPr>
        </p:nvSpPr>
        <p:spPr/>
        <p:txBody>
          <a:bodyPr/>
          <a:lstStyle/>
          <a:p>
            <a:r>
              <a:rPr lang="en-US"/>
              <a:t>The Michael V. Drake Institute for Teaching and Learning</a:t>
            </a:r>
          </a:p>
        </p:txBody>
      </p:sp>
      <p:sp>
        <p:nvSpPr>
          <p:cNvPr id="5" name="Slide Number Placeholder 4">
            <a:extLst>
              <a:ext uri="{FF2B5EF4-FFF2-40B4-BE49-F238E27FC236}">
                <a16:creationId xmlns:a16="http://schemas.microsoft.com/office/drawing/2014/main" id="{AF5C7B93-9976-21E3-A617-8614A6E136D7}"/>
              </a:ext>
            </a:extLst>
          </p:cNvPr>
          <p:cNvSpPr>
            <a:spLocks noGrp="1"/>
          </p:cNvSpPr>
          <p:nvPr>
            <p:ph type="sldNum" sz="quarter" idx="12"/>
          </p:nvPr>
        </p:nvSpPr>
        <p:spPr/>
        <p:txBody>
          <a:bodyPr/>
          <a:lstStyle/>
          <a:p>
            <a:fld id="{DFA4CD3D-26C8-47FF-8D13-9B32BAAB4735}" type="slidenum">
              <a:rPr lang="en-US" smtClean="0"/>
              <a:t>8</a:t>
            </a:fld>
            <a:endParaRPr lang="en-US"/>
          </a:p>
        </p:txBody>
      </p:sp>
    </p:spTree>
    <p:extLst>
      <p:ext uri="{BB962C8B-B14F-4D97-AF65-F5344CB8AC3E}">
        <p14:creationId xmlns:p14="http://schemas.microsoft.com/office/powerpoint/2010/main" val="894461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06A53-4970-6E9C-9442-4D07C180D270}"/>
              </a:ext>
            </a:extLst>
          </p:cNvPr>
          <p:cNvSpPr>
            <a:spLocks noGrp="1"/>
          </p:cNvSpPr>
          <p:nvPr>
            <p:ph type="title"/>
          </p:nvPr>
        </p:nvSpPr>
        <p:spPr>
          <a:xfrm>
            <a:off x="628554" y="378105"/>
            <a:ext cx="5015009" cy="1529105"/>
          </a:xfrm>
        </p:spPr>
        <p:txBody>
          <a:bodyPr anchor="b">
            <a:noAutofit/>
          </a:bodyPr>
          <a:lstStyle/>
          <a:p>
            <a:r>
              <a:rPr lang="en-US"/>
              <a:t>Universal Design for Learning</a:t>
            </a:r>
          </a:p>
        </p:txBody>
      </p:sp>
      <p:pic>
        <p:nvPicPr>
          <p:cNvPr id="7" name="Content Placeholder 6" descr="A close-up of a baby stroller attempting to go up over a curb.">
            <a:extLst>
              <a:ext uri="{FF2B5EF4-FFF2-40B4-BE49-F238E27FC236}">
                <a16:creationId xmlns:a16="http://schemas.microsoft.com/office/drawing/2014/main" id="{37E87F1B-3BD1-FB0D-CC92-624AFAEBA3B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1151" r="3779" b="4"/>
          <a:stretch/>
        </p:blipFill>
        <p:spPr>
          <a:xfrm>
            <a:off x="628553" y="2171700"/>
            <a:ext cx="4787061" cy="3756001"/>
          </a:xfrm>
          <a:noFill/>
        </p:spPr>
      </p:pic>
      <p:sp>
        <p:nvSpPr>
          <p:cNvPr id="4" name="Footer Placeholder 3">
            <a:extLst>
              <a:ext uri="{FF2B5EF4-FFF2-40B4-BE49-F238E27FC236}">
                <a16:creationId xmlns:a16="http://schemas.microsoft.com/office/drawing/2014/main" id="{0B36DEF7-D3CF-F4F2-8137-964BA8F95806}"/>
              </a:ext>
            </a:extLst>
          </p:cNvPr>
          <p:cNvSpPr>
            <a:spLocks noGrp="1"/>
          </p:cNvSpPr>
          <p:nvPr>
            <p:ph type="ftr" sz="quarter" idx="11"/>
          </p:nvPr>
        </p:nvSpPr>
        <p:spPr>
          <a:xfrm>
            <a:off x="7055038" y="6296411"/>
            <a:ext cx="4114800" cy="365125"/>
          </a:xfrm>
        </p:spPr>
        <p:txBody>
          <a:bodyPr anchor="ctr">
            <a:normAutofit/>
          </a:bodyPr>
          <a:lstStyle/>
          <a:p>
            <a:pPr>
              <a:spcAft>
                <a:spcPts val="600"/>
              </a:spcAft>
            </a:pPr>
            <a:r>
              <a:rPr lang="en-US"/>
              <a:t>The Michael V. Drake Institute for Teaching and Learning</a:t>
            </a:r>
          </a:p>
        </p:txBody>
      </p:sp>
      <p:sp>
        <p:nvSpPr>
          <p:cNvPr id="5" name="Slide Number Placeholder 4">
            <a:extLst>
              <a:ext uri="{FF2B5EF4-FFF2-40B4-BE49-F238E27FC236}">
                <a16:creationId xmlns:a16="http://schemas.microsoft.com/office/drawing/2014/main" id="{1B4F1BEB-DE0A-DE3C-FE8A-D82C1371BD50}"/>
              </a:ext>
            </a:extLst>
          </p:cNvPr>
          <p:cNvSpPr>
            <a:spLocks noGrp="1"/>
          </p:cNvSpPr>
          <p:nvPr>
            <p:ph type="sldNum" sz="quarter" idx="12"/>
          </p:nvPr>
        </p:nvSpPr>
        <p:spPr>
          <a:xfrm>
            <a:off x="11297749" y="6304801"/>
            <a:ext cx="497378" cy="365125"/>
          </a:xfrm>
        </p:spPr>
        <p:txBody>
          <a:bodyPr anchor="ctr">
            <a:normAutofit/>
          </a:bodyPr>
          <a:lstStyle/>
          <a:p>
            <a:pPr>
              <a:spcAft>
                <a:spcPts val="600"/>
              </a:spcAft>
            </a:pPr>
            <a:fld id="{6A437EE8-8900-40F5-8C81-C8A18CC53EFD}" type="slidenum">
              <a:rPr lang="en-US" smtClean="0"/>
              <a:pPr>
                <a:spcAft>
                  <a:spcPts val="600"/>
                </a:spcAft>
              </a:pPr>
              <a:t>9</a:t>
            </a:fld>
            <a:endParaRPr lang="en-US"/>
          </a:p>
        </p:txBody>
      </p:sp>
      <p:sp>
        <p:nvSpPr>
          <p:cNvPr id="9" name="Content Placeholder 5">
            <a:extLst>
              <a:ext uri="{FF2B5EF4-FFF2-40B4-BE49-F238E27FC236}">
                <a16:creationId xmlns:a16="http://schemas.microsoft.com/office/drawing/2014/main" id="{4DAFBF4D-0BC4-2E33-79E3-A608A361951B}"/>
              </a:ext>
            </a:extLst>
          </p:cNvPr>
          <p:cNvSpPr>
            <a:spLocks noGrp="1"/>
          </p:cNvSpPr>
          <p:nvPr>
            <p:ph sz="half" idx="26"/>
          </p:nvPr>
        </p:nvSpPr>
        <p:spPr>
          <a:xfrm>
            <a:off x="6243638" y="457800"/>
            <a:ext cx="5319808" cy="5847001"/>
          </a:xfrm>
        </p:spPr>
        <p:txBody>
          <a:bodyPr anchor="t" anchorCtr="0">
            <a:noAutofit/>
          </a:bodyPr>
          <a:lstStyle/>
          <a:p>
            <a:r>
              <a:rPr lang="en-US">
                <a:latin typeface="Buckeye Sans 2"/>
              </a:rPr>
              <a:t>Originated in architecture</a:t>
            </a:r>
          </a:p>
          <a:p>
            <a:r>
              <a:rPr lang="en-US">
                <a:latin typeface="Buckeye Sans 2"/>
              </a:rPr>
              <a:t>A collection of 3 principles that aim to </a:t>
            </a:r>
            <a:r>
              <a:rPr lang="en-US">
                <a:latin typeface="Buckeye Sans 2"/>
                <a:cs typeface="Arial"/>
              </a:rPr>
              <a:t>add flexibility while maintaining learning goals </a:t>
            </a:r>
          </a:p>
          <a:p>
            <a:r>
              <a:rPr lang="en-US">
                <a:latin typeface="Buckeye Sans 2"/>
              </a:rPr>
              <a:t>Based on research in neuroscience, learning sciences, and cognitive psychology</a:t>
            </a:r>
          </a:p>
          <a:p>
            <a:r>
              <a:rPr lang="en-US">
                <a:latin typeface="Buckeye Sans 2"/>
                <a:cs typeface="Arial"/>
              </a:rPr>
              <a:t>Founded on the social model of disability</a:t>
            </a:r>
            <a:endParaRPr lang="en-US">
              <a:latin typeface="Buckeye Sans 2"/>
            </a:endParaRPr>
          </a:p>
          <a:p>
            <a:r>
              <a:rPr lang="en-US">
                <a:latin typeface="Buckeye Sans 2"/>
              </a:rPr>
              <a:t>Can be applied to disability and other inequalities</a:t>
            </a:r>
          </a:p>
          <a:p>
            <a:r>
              <a:rPr lang="en-US">
                <a:latin typeface="Buckeye Sans 2"/>
              </a:rPr>
              <a:t>Source for training: CAST (Center for Applied Special Technology)</a:t>
            </a:r>
          </a:p>
          <a:p>
            <a:r>
              <a:rPr lang="en-US">
                <a:latin typeface="Buckeye Sans 2"/>
              </a:rPr>
              <a:t>Version 3.0 more identity focused, instructor focused</a:t>
            </a:r>
          </a:p>
        </p:txBody>
      </p:sp>
      <p:sp>
        <p:nvSpPr>
          <p:cNvPr id="3" name="TextBox 1">
            <a:extLst>
              <a:ext uri="{FF2B5EF4-FFF2-40B4-BE49-F238E27FC236}">
                <a16:creationId xmlns:a16="http://schemas.microsoft.com/office/drawing/2014/main" id="{0998451C-3D71-2426-E64A-D3D7EC2247D1}"/>
              </a:ext>
            </a:extLst>
          </p:cNvPr>
          <p:cNvSpPr txBox="1"/>
          <p:nvPr/>
        </p:nvSpPr>
        <p:spPr>
          <a:xfrm>
            <a:off x="11563446" y="88468"/>
            <a:ext cx="6707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EM</a:t>
            </a:r>
          </a:p>
        </p:txBody>
      </p:sp>
    </p:spTree>
    <p:extLst>
      <p:ext uri="{BB962C8B-B14F-4D97-AF65-F5344CB8AC3E}">
        <p14:creationId xmlns:p14="http://schemas.microsoft.com/office/powerpoint/2010/main" val="3428146371"/>
      </p:ext>
    </p:extLst>
  </p:cSld>
  <p:clrMapOvr>
    <a:masterClrMapping/>
  </p:clrMapOvr>
</p:sld>
</file>

<file path=ppt/theme/theme1.xml><?xml version="1.0" encoding="utf-8"?>
<a:theme xmlns:a="http://schemas.openxmlformats.org/drawingml/2006/main" name="Office Theme">
  <a:themeElements>
    <a:clrScheme name="700e1e">
      <a:dk1>
        <a:srgbClr val="3F4443"/>
      </a:dk1>
      <a:lt1>
        <a:srgbClr val="FFFFFF"/>
      </a:lt1>
      <a:dk2>
        <a:srgbClr val="3F4443"/>
      </a:dk2>
      <a:lt2>
        <a:srgbClr val="FFFFFF"/>
      </a:lt2>
      <a:accent1>
        <a:srgbClr val="737B7E"/>
      </a:accent1>
      <a:accent2>
        <a:srgbClr val="830065"/>
      </a:accent2>
      <a:accent3>
        <a:srgbClr val="6EBBAB"/>
      </a:accent3>
      <a:accent4>
        <a:srgbClr val="B04558"/>
      </a:accent4>
      <a:accent5>
        <a:srgbClr val="FFB600"/>
      </a:accent5>
      <a:accent6>
        <a:srgbClr val="0E4B52"/>
      </a:accent6>
      <a:hlink>
        <a:srgbClr val="BA0C2F"/>
      </a:hlink>
      <a:folHlink>
        <a:srgbClr val="700E1E"/>
      </a:folHlink>
    </a:clrScheme>
    <a:fontScheme name="Ohio State - Buckeye Fonts">
      <a:majorFont>
        <a:latin typeface="Buckeye Serif Black"/>
        <a:ea typeface=""/>
        <a:cs typeface=""/>
      </a:majorFont>
      <a:minorFont>
        <a:latin typeface="Buckey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ke Institute Workshop template2" id="{175B26A0-8571-7B40-B159-A276E9B76A8C}" vid="{1332E456-6262-3F42-AE38-11BEBA6F3AC8}"/>
    </a:ext>
  </a:extLst>
</a:theme>
</file>

<file path=ppt/theme/theme2.xml><?xml version="1.0" encoding="utf-8"?>
<a:theme xmlns:a="http://schemas.openxmlformats.org/drawingml/2006/main" name="1_Office Theme">
  <a:themeElements>
    <a:clrScheme name="Custom 1">
      <a:dk1>
        <a:srgbClr val="3F4443"/>
      </a:dk1>
      <a:lt1>
        <a:srgbClr val="FFFFFF"/>
      </a:lt1>
      <a:dk2>
        <a:srgbClr val="3F4443"/>
      </a:dk2>
      <a:lt2>
        <a:srgbClr val="FFFFFF"/>
      </a:lt2>
      <a:accent1>
        <a:srgbClr val="737B7E"/>
      </a:accent1>
      <a:accent2>
        <a:srgbClr val="830065"/>
      </a:accent2>
      <a:accent3>
        <a:srgbClr val="6EBBAB"/>
      </a:accent3>
      <a:accent4>
        <a:srgbClr val="B04558"/>
      </a:accent4>
      <a:accent5>
        <a:srgbClr val="FFB600"/>
      </a:accent5>
      <a:accent6>
        <a:srgbClr val="0E4B52"/>
      </a:accent6>
      <a:hlink>
        <a:srgbClr val="BA0C2F"/>
      </a:hlink>
      <a:folHlink>
        <a:srgbClr val="FFFFFF"/>
      </a:folHlink>
    </a:clrScheme>
    <a:fontScheme name="Ohio State - Buckeye Fonts">
      <a:majorFont>
        <a:latin typeface="Buckeye Serif Black"/>
        <a:ea typeface=""/>
        <a:cs typeface=""/>
      </a:majorFont>
      <a:minorFont>
        <a:latin typeface="Buckey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ke Institute Workshop template2" id="{175B26A0-8571-7B40-B159-A276E9B76A8C}" vid="{654EA2D6-ECFB-E64D-9C07-7E47CA2D9AB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7838b69-40c8-4305-9e71-88e109461eab">
      <Terms xmlns="http://schemas.microsoft.com/office/infopath/2007/PartnerControls"/>
    </lcf76f155ced4ddcb4097134ff3c332f>
    <TaxCatchAll xmlns="5d4cbc9f-bf6b-44e0-a3dc-722ea6663b03" xsi:nil="true"/>
    <SharedWithUsers xmlns="5d4cbc9f-bf6b-44e0-a3dc-722ea6663b03">
      <UserInfo>
        <DisplayName>Van Ostran, Audrey</DisplayName>
        <AccountId>8810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91503D866FF35499390B5317E0805B1" ma:contentTypeVersion="13" ma:contentTypeDescription="Create a new document." ma:contentTypeScope="" ma:versionID="6801974839f1f1c23af24ea24db10638">
  <xsd:schema xmlns:xsd="http://www.w3.org/2001/XMLSchema" xmlns:xs="http://www.w3.org/2001/XMLSchema" xmlns:p="http://schemas.microsoft.com/office/2006/metadata/properties" xmlns:ns2="a7838b69-40c8-4305-9e71-88e109461eab" xmlns:ns3="5d4cbc9f-bf6b-44e0-a3dc-722ea6663b03" targetNamespace="http://schemas.microsoft.com/office/2006/metadata/properties" ma:root="true" ma:fieldsID="b050d1e038de24643195dae43efed07d" ns2:_="" ns3:_="">
    <xsd:import namespace="a7838b69-40c8-4305-9e71-88e109461eab"/>
    <xsd:import namespace="5d4cbc9f-bf6b-44e0-a3dc-722ea6663b0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838b69-40c8-4305-9e71-88e109461e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b434354-605c-4a24-9fd5-b21458dd13e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d4cbc9f-bf6b-44e0-a3dc-722ea6663b0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9864f062-4305-48b7-8de7-a6734e6a7fe9}" ma:internalName="TaxCatchAll" ma:showField="CatchAllData" ma:web="5d4cbc9f-bf6b-44e0-a3dc-722ea6663b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8BEB66-0C0B-4B90-9CB4-1562F81D5409}">
  <ds:schemaRefs>
    <ds:schemaRef ds:uri="http://schemas.microsoft.com/sharepoint/v3/contenttype/forms"/>
  </ds:schemaRefs>
</ds:datastoreItem>
</file>

<file path=customXml/itemProps2.xml><?xml version="1.0" encoding="utf-8"?>
<ds:datastoreItem xmlns:ds="http://schemas.openxmlformats.org/officeDocument/2006/customXml" ds:itemID="{11A5B590-EC41-47D6-9826-DB3928C76193}">
  <ds:schemaRefs>
    <ds:schemaRef ds:uri="5d4cbc9f-bf6b-44e0-a3dc-722ea6663b03"/>
    <ds:schemaRef ds:uri="a7838b69-40c8-4305-9e71-88e109461ea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DE70E35-7E1D-4E47-95E0-E43B122688C7}">
  <ds:schemaRefs>
    <ds:schemaRef ds:uri="5d4cbc9f-bf6b-44e0-a3dc-722ea6663b03"/>
    <ds:schemaRef ds:uri="a7838b69-40c8-4305-9e71-88e109461e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28</Slides>
  <Notes>17</Notes>
  <HiddenSlides>0</HiddenSlide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Office Theme</vt:lpstr>
      <vt:lpstr>1_Office Theme</vt:lpstr>
      <vt:lpstr>Introduction to Inclusive Teaching: Universal Design for Learning</vt:lpstr>
      <vt:lpstr>Facilitators</vt:lpstr>
      <vt:lpstr>Outcomes</vt:lpstr>
      <vt:lpstr>Participation Guidelines</vt:lpstr>
      <vt:lpstr>Introduction: What is UDL?</vt:lpstr>
      <vt:lpstr>Disability in College Students</vt:lpstr>
      <vt:lpstr>Group Brainstorm</vt:lpstr>
      <vt:lpstr>Beyond Accommodation: Access and Inclusion</vt:lpstr>
      <vt:lpstr>Universal Design for Learning</vt:lpstr>
      <vt:lpstr>Three Principles of UDL</vt:lpstr>
      <vt:lpstr>Principle 1:  Multiple Means of Engagement</vt:lpstr>
      <vt:lpstr>Design for Engagement </vt:lpstr>
      <vt:lpstr>Case study: Stats 101</vt:lpstr>
      <vt:lpstr>Case Study: Respond in the Zoom Poll</vt:lpstr>
      <vt:lpstr>Principle 2:  Multiple Means of Representation</vt:lpstr>
      <vt:lpstr>Design for Representation</vt:lpstr>
      <vt:lpstr>Welcoming Identities</vt:lpstr>
      <vt:lpstr>Activity: Multiple Means of Representation</vt:lpstr>
      <vt:lpstr>Discussion:  Representing Content</vt:lpstr>
      <vt:lpstr>Principle 3:  Multiple Means of Action and Expression</vt:lpstr>
      <vt:lpstr>Design for  Action and Expression</vt:lpstr>
      <vt:lpstr>Case study:  Intro to Physics</vt:lpstr>
      <vt:lpstr>UDL in Action</vt:lpstr>
      <vt:lpstr>Application</vt:lpstr>
      <vt:lpstr>Implementing Changes to Teaching</vt:lpstr>
      <vt:lpstr>Resources and References</vt:lpstr>
      <vt:lpstr>Please provide your feedback!</vt:lpstr>
      <vt:lpstr>Questions and Contacts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Inclusive Teaching: Universal Design for Learning</dc:title>
  <dc:creator>Clemons, Amy Lea</dc:creator>
  <cp:revision>1</cp:revision>
  <dcterms:created xsi:type="dcterms:W3CDTF">2023-10-24T13:08:05Z</dcterms:created>
  <dcterms:modified xsi:type="dcterms:W3CDTF">2026-01-05T16:10:37Z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0x010100EDE8FF7B1B1D3747A56B7EC5FBA5B9DF</vt:lpwstr>
  </property>
  <property fmtid="{D5CDD505-2E9C-101B-9397-08002B2CF9AE}" pid="3" name="MediaServiceImageTags">
    <vt:lpwstr/>
  </property>
</Properties>
</file>