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4"/>
  </p:sldMasterIdLst>
  <p:notesMasterIdLst>
    <p:notesMasterId r:id="rId29"/>
  </p:notesMasterIdLst>
  <p:sldIdLst>
    <p:sldId id="852" r:id="rId5"/>
    <p:sldId id="855" r:id="rId6"/>
    <p:sldId id="303" r:id="rId7"/>
    <p:sldId id="849" r:id="rId8"/>
    <p:sldId id="850" r:id="rId9"/>
    <p:sldId id="844" r:id="rId10"/>
    <p:sldId id="861" r:id="rId11"/>
    <p:sldId id="870" r:id="rId12"/>
    <p:sldId id="862" r:id="rId13"/>
    <p:sldId id="863" r:id="rId14"/>
    <p:sldId id="879" r:id="rId15"/>
    <p:sldId id="864" r:id="rId16"/>
    <p:sldId id="865" r:id="rId17"/>
    <p:sldId id="866" r:id="rId18"/>
    <p:sldId id="867" r:id="rId19"/>
    <p:sldId id="868" r:id="rId20"/>
    <p:sldId id="869" r:id="rId21"/>
    <p:sldId id="871" r:id="rId22"/>
    <p:sldId id="875" r:id="rId23"/>
    <p:sldId id="876" r:id="rId24"/>
    <p:sldId id="878" r:id="rId25"/>
    <p:sldId id="882" r:id="rId26"/>
    <p:sldId id="676" r:id="rId27"/>
    <p:sldId id="6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2568" userDrawn="1">
          <p15:clr>
            <a:srgbClr val="A4A3A4"/>
          </p15:clr>
        </p15:guide>
        <p15:guide id="4" pos="7296" userDrawn="1">
          <p15:clr>
            <a:srgbClr val="A4A3A4"/>
          </p15:clr>
        </p15:guide>
        <p15:guide id="6" orient="horz" pos="2016" userDrawn="1">
          <p15:clr>
            <a:srgbClr val="A4A3A4"/>
          </p15:clr>
        </p15:guide>
        <p15:guide id="7" orient="horz" pos="24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A7CB32-DFEC-A67C-BC05-02B113106957}" name="Guest User" initials="GU" userId="S::urn:spo:anon#0b49836c1331e7cf34388bb70532b10e1e9898f1e409938b3a5808d93b008d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E92"/>
    <a:srgbClr val="71041E"/>
    <a:srgbClr val="70071C"/>
    <a:srgbClr val="BA0C2F"/>
    <a:srgbClr val="BB2031"/>
    <a:srgbClr val="212325"/>
    <a:srgbClr val="A2AAAD"/>
    <a:srgbClr val="6B6C6C"/>
    <a:srgbClr val="E0E2E4"/>
    <a:srgbClr val="700E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8"/>
    <p:restoredTop sz="94823"/>
  </p:normalViewPr>
  <p:slideViewPr>
    <p:cSldViewPr snapToGrid="0">
      <p:cViewPr varScale="1">
        <p:scale>
          <a:sx n="97" d="100"/>
          <a:sy n="97" d="100"/>
        </p:scale>
        <p:origin x="680" y="504"/>
      </p:cViewPr>
      <p:guideLst>
        <p:guide pos="2568"/>
        <p:guide pos="7296"/>
        <p:guide orient="horz" pos="2016"/>
        <p:guide orient="horz" pos="240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ons, Amy Lea" userId="5670dfdf-8f62-485c-a777-8d7af22c8cf8" providerId="ADAL" clId="{B8EADDC5-050E-5F31-B6F2-D3951299FA7F}"/>
    <pc:docChg chg="custSel addSld modSld">
      <pc:chgData name="Clemons, Amy Lea" userId="5670dfdf-8f62-485c-a777-8d7af22c8cf8" providerId="ADAL" clId="{B8EADDC5-050E-5F31-B6F2-D3951299FA7F}" dt="2026-02-09T15:14:40.959" v="1998" actId="15"/>
      <pc:docMkLst>
        <pc:docMk/>
      </pc:docMkLst>
      <pc:sldChg chg="modSp mod">
        <pc:chgData name="Clemons, Amy Lea" userId="5670dfdf-8f62-485c-a777-8d7af22c8cf8" providerId="ADAL" clId="{B8EADDC5-050E-5F31-B6F2-D3951299FA7F}" dt="2026-02-09T15:14:40.959" v="1998" actId="15"/>
        <pc:sldMkLst>
          <pc:docMk/>
          <pc:sldMk cId="2259920610" sldId="303"/>
        </pc:sldMkLst>
        <pc:spChg chg="mod">
          <ac:chgData name="Clemons, Amy Lea" userId="5670dfdf-8f62-485c-a777-8d7af22c8cf8" providerId="ADAL" clId="{B8EADDC5-050E-5F31-B6F2-D3951299FA7F}" dt="2026-02-09T15:14:40.959" v="1998" actId="15"/>
          <ac:spMkLst>
            <pc:docMk/>
            <pc:sldMk cId="2259920610" sldId="303"/>
            <ac:spMk id="9" creationId="{CA2B7026-74F1-E85D-6CC9-91E23D12FDE5}"/>
          </ac:spMkLst>
        </pc:spChg>
      </pc:sldChg>
      <pc:sldChg chg="modSp mod">
        <pc:chgData name="Clemons, Amy Lea" userId="5670dfdf-8f62-485c-a777-8d7af22c8cf8" providerId="ADAL" clId="{B8EADDC5-050E-5F31-B6F2-D3951299FA7F}" dt="2026-02-09T14:43:25.436" v="38" actId="20577"/>
        <pc:sldMkLst>
          <pc:docMk/>
          <pc:sldMk cId="2846068790" sldId="850"/>
        </pc:sldMkLst>
        <pc:spChg chg="mod">
          <ac:chgData name="Clemons, Amy Lea" userId="5670dfdf-8f62-485c-a777-8d7af22c8cf8" providerId="ADAL" clId="{B8EADDC5-050E-5F31-B6F2-D3951299FA7F}" dt="2026-02-09T14:43:25.436" v="38" actId="20577"/>
          <ac:spMkLst>
            <pc:docMk/>
            <pc:sldMk cId="2846068790" sldId="850"/>
            <ac:spMk id="5" creationId="{1511C8B2-23F0-929F-D918-CAB728359012}"/>
          </ac:spMkLst>
        </pc:spChg>
      </pc:sldChg>
      <pc:sldChg chg="modSp mod">
        <pc:chgData name="Clemons, Amy Lea" userId="5670dfdf-8f62-485c-a777-8d7af22c8cf8" providerId="ADAL" clId="{B8EADDC5-050E-5F31-B6F2-D3951299FA7F}" dt="2026-02-09T14:43:33.371" v="39" actId="113"/>
        <pc:sldMkLst>
          <pc:docMk/>
          <pc:sldMk cId="3945908914" sldId="861"/>
        </pc:sldMkLst>
        <pc:spChg chg="mod">
          <ac:chgData name="Clemons, Amy Lea" userId="5670dfdf-8f62-485c-a777-8d7af22c8cf8" providerId="ADAL" clId="{B8EADDC5-050E-5F31-B6F2-D3951299FA7F}" dt="2026-02-09T14:43:33.371" v="39" actId="113"/>
          <ac:spMkLst>
            <pc:docMk/>
            <pc:sldMk cId="3945908914" sldId="861"/>
            <ac:spMk id="6" creationId="{1609E111-A3B1-FDA5-4FDB-7250445E2CC5}"/>
          </ac:spMkLst>
        </pc:spChg>
      </pc:sldChg>
      <pc:sldChg chg="modSp mod">
        <pc:chgData name="Clemons, Amy Lea" userId="5670dfdf-8f62-485c-a777-8d7af22c8cf8" providerId="ADAL" clId="{B8EADDC5-050E-5F31-B6F2-D3951299FA7F}" dt="2026-02-09T14:54:41.844" v="1259" actId="14100"/>
        <pc:sldMkLst>
          <pc:docMk/>
          <pc:sldMk cId="2657644494" sldId="863"/>
        </pc:sldMkLst>
        <pc:spChg chg="mod">
          <ac:chgData name="Clemons, Amy Lea" userId="5670dfdf-8f62-485c-a777-8d7af22c8cf8" providerId="ADAL" clId="{B8EADDC5-050E-5F31-B6F2-D3951299FA7F}" dt="2026-02-09T14:54:41.844" v="1259" actId="14100"/>
          <ac:spMkLst>
            <pc:docMk/>
            <pc:sldMk cId="2657644494" sldId="863"/>
            <ac:spMk id="6" creationId="{FD6DC50A-CE9D-62C4-1227-900D8E69C08B}"/>
          </ac:spMkLst>
        </pc:spChg>
      </pc:sldChg>
      <pc:sldChg chg="modSp mod">
        <pc:chgData name="Clemons, Amy Lea" userId="5670dfdf-8f62-485c-a777-8d7af22c8cf8" providerId="ADAL" clId="{B8EADDC5-050E-5F31-B6F2-D3951299FA7F}" dt="2026-02-09T14:47:13.060" v="284" actId="20577"/>
        <pc:sldMkLst>
          <pc:docMk/>
          <pc:sldMk cId="2494737734" sldId="866"/>
        </pc:sldMkLst>
        <pc:spChg chg="mod">
          <ac:chgData name="Clemons, Amy Lea" userId="5670dfdf-8f62-485c-a777-8d7af22c8cf8" providerId="ADAL" clId="{B8EADDC5-050E-5F31-B6F2-D3951299FA7F}" dt="2026-02-09T14:46:11.618" v="234" actId="20577"/>
          <ac:spMkLst>
            <pc:docMk/>
            <pc:sldMk cId="2494737734" sldId="866"/>
            <ac:spMk id="2" creationId="{70AC1227-9EA5-1933-DAC2-0C173405AF5C}"/>
          </ac:spMkLst>
        </pc:spChg>
        <pc:spChg chg="mod">
          <ac:chgData name="Clemons, Amy Lea" userId="5670dfdf-8f62-485c-a777-8d7af22c8cf8" providerId="ADAL" clId="{B8EADDC5-050E-5F31-B6F2-D3951299FA7F}" dt="2026-02-09T14:47:13.060" v="284" actId="20577"/>
          <ac:spMkLst>
            <pc:docMk/>
            <pc:sldMk cId="2494737734" sldId="866"/>
            <ac:spMk id="4" creationId="{DC0E3E74-DCFF-7D79-2B5E-EC41004691A9}"/>
          </ac:spMkLst>
        </pc:spChg>
      </pc:sldChg>
      <pc:sldChg chg="modSp mod">
        <pc:chgData name="Clemons, Amy Lea" userId="5670dfdf-8f62-485c-a777-8d7af22c8cf8" providerId="ADAL" clId="{B8EADDC5-050E-5F31-B6F2-D3951299FA7F}" dt="2026-02-09T14:49:17.645" v="476" actId="20577"/>
        <pc:sldMkLst>
          <pc:docMk/>
          <pc:sldMk cId="4104825628" sldId="869"/>
        </pc:sldMkLst>
        <pc:spChg chg="mod">
          <ac:chgData name="Clemons, Amy Lea" userId="5670dfdf-8f62-485c-a777-8d7af22c8cf8" providerId="ADAL" clId="{B8EADDC5-050E-5F31-B6F2-D3951299FA7F}" dt="2026-02-09T14:49:17.645" v="476" actId="20577"/>
          <ac:spMkLst>
            <pc:docMk/>
            <pc:sldMk cId="4104825628" sldId="869"/>
            <ac:spMk id="2" creationId="{5CDF515F-53F9-2258-A926-424D1FAE1879}"/>
          </ac:spMkLst>
        </pc:spChg>
        <pc:spChg chg="mod">
          <ac:chgData name="Clemons, Amy Lea" userId="5670dfdf-8f62-485c-a777-8d7af22c8cf8" providerId="ADAL" clId="{B8EADDC5-050E-5F31-B6F2-D3951299FA7F}" dt="2026-02-09T14:48:48.586" v="418" actId="1076"/>
          <ac:spMkLst>
            <pc:docMk/>
            <pc:sldMk cId="4104825628" sldId="869"/>
            <ac:spMk id="4" creationId="{771CCC52-6233-2E93-700B-93325AB849BE}"/>
          </ac:spMkLst>
        </pc:spChg>
      </pc:sldChg>
      <pc:sldChg chg="modSp mod">
        <pc:chgData name="Clemons, Amy Lea" userId="5670dfdf-8f62-485c-a777-8d7af22c8cf8" providerId="ADAL" clId="{B8EADDC5-050E-5F31-B6F2-D3951299FA7F}" dt="2026-02-09T14:53:03.726" v="998" actId="14100"/>
        <pc:sldMkLst>
          <pc:docMk/>
          <pc:sldMk cId="1429098661" sldId="876"/>
        </pc:sldMkLst>
        <pc:spChg chg="mod">
          <ac:chgData name="Clemons, Amy Lea" userId="5670dfdf-8f62-485c-a777-8d7af22c8cf8" providerId="ADAL" clId="{B8EADDC5-050E-5F31-B6F2-D3951299FA7F}" dt="2026-02-09T14:53:03.726" v="998" actId="14100"/>
          <ac:spMkLst>
            <pc:docMk/>
            <pc:sldMk cId="1429098661" sldId="876"/>
            <ac:spMk id="3" creationId="{AD353F92-1CD9-45F9-606C-1CD3744D6A79}"/>
          </ac:spMkLst>
        </pc:spChg>
      </pc:sldChg>
      <pc:sldChg chg="modSp new mod">
        <pc:chgData name="Clemons, Amy Lea" userId="5670dfdf-8f62-485c-a777-8d7af22c8cf8" providerId="ADAL" clId="{B8EADDC5-050E-5F31-B6F2-D3951299FA7F}" dt="2026-02-09T14:55:10.133" v="1273" actId="20577"/>
        <pc:sldMkLst>
          <pc:docMk/>
          <pc:sldMk cId="3193987982" sldId="880"/>
        </pc:sldMkLst>
        <pc:spChg chg="mod">
          <ac:chgData name="Clemons, Amy Lea" userId="5670dfdf-8f62-485c-a777-8d7af22c8cf8" providerId="ADAL" clId="{B8EADDC5-050E-5F31-B6F2-D3951299FA7F}" dt="2026-02-09T14:55:10.133" v="1273" actId="20577"/>
          <ac:spMkLst>
            <pc:docMk/>
            <pc:sldMk cId="3193987982" sldId="880"/>
            <ac:spMk id="4" creationId="{83CEAFD7-C5F8-2415-8390-0A9575B97BAE}"/>
          </ac:spMkLst>
        </pc:spChg>
      </pc:sldChg>
      <pc:sldChg chg="modSp new mod">
        <pc:chgData name="Clemons, Amy Lea" userId="5670dfdf-8f62-485c-a777-8d7af22c8cf8" providerId="ADAL" clId="{B8EADDC5-050E-5F31-B6F2-D3951299FA7F}" dt="2026-02-09T15:08:59.530" v="1291" actId="20577"/>
        <pc:sldMkLst>
          <pc:docMk/>
          <pc:sldMk cId="4055265846" sldId="881"/>
        </pc:sldMkLst>
        <pc:spChg chg="mod">
          <ac:chgData name="Clemons, Amy Lea" userId="5670dfdf-8f62-485c-a777-8d7af22c8cf8" providerId="ADAL" clId="{B8EADDC5-050E-5F31-B6F2-D3951299FA7F}" dt="2026-02-09T15:08:59.530" v="1291" actId="20577"/>
          <ac:spMkLst>
            <pc:docMk/>
            <pc:sldMk cId="4055265846" sldId="881"/>
            <ac:spMk id="2" creationId="{34C46E68-4532-56FB-0B98-E42629C09EDF}"/>
          </ac:spMkLst>
        </pc:spChg>
      </pc:sldChg>
      <pc:sldChg chg="addSp delSp modSp new mod modClrScheme chgLayout">
        <pc:chgData name="Clemons, Amy Lea" userId="5670dfdf-8f62-485c-a777-8d7af22c8cf8" providerId="ADAL" clId="{B8EADDC5-050E-5F31-B6F2-D3951299FA7F}" dt="2026-02-09T15:14:04.034" v="1992" actId="12"/>
        <pc:sldMkLst>
          <pc:docMk/>
          <pc:sldMk cId="3383520645" sldId="882"/>
        </pc:sldMkLst>
        <pc:spChg chg="mod ord">
          <ac:chgData name="Clemons, Amy Lea" userId="5670dfdf-8f62-485c-a777-8d7af22c8cf8" providerId="ADAL" clId="{B8EADDC5-050E-5F31-B6F2-D3951299FA7F}" dt="2026-02-09T15:09:36.248" v="1293" actId="700"/>
          <ac:spMkLst>
            <pc:docMk/>
            <pc:sldMk cId="3383520645" sldId="882"/>
            <ac:spMk id="2" creationId="{6ED36A96-BF08-CE57-64B9-DD0566BA2E7B}"/>
          </ac:spMkLst>
        </pc:spChg>
        <pc:spChg chg="del mod ord">
          <ac:chgData name="Clemons, Amy Lea" userId="5670dfdf-8f62-485c-a777-8d7af22c8cf8" providerId="ADAL" clId="{B8EADDC5-050E-5F31-B6F2-D3951299FA7F}" dt="2026-02-09T15:09:36.248" v="1293" actId="700"/>
          <ac:spMkLst>
            <pc:docMk/>
            <pc:sldMk cId="3383520645" sldId="882"/>
            <ac:spMk id="3" creationId="{DDAD564B-A756-DA40-CFC3-C1046239A1FB}"/>
          </ac:spMkLst>
        </pc:spChg>
        <pc:spChg chg="del mod ord">
          <ac:chgData name="Clemons, Amy Lea" userId="5670dfdf-8f62-485c-a777-8d7af22c8cf8" providerId="ADAL" clId="{B8EADDC5-050E-5F31-B6F2-D3951299FA7F}" dt="2026-02-09T15:09:36.248" v="1293" actId="700"/>
          <ac:spMkLst>
            <pc:docMk/>
            <pc:sldMk cId="3383520645" sldId="882"/>
            <ac:spMk id="4" creationId="{05DB91A1-8E04-72EB-C18D-CA2EB8A225C8}"/>
          </ac:spMkLst>
        </pc:spChg>
        <pc:spChg chg="add mod ord">
          <ac:chgData name="Clemons, Amy Lea" userId="5670dfdf-8f62-485c-a777-8d7af22c8cf8" providerId="ADAL" clId="{B8EADDC5-050E-5F31-B6F2-D3951299FA7F}" dt="2026-02-09T15:09:56.084" v="1337" actId="20577"/>
          <ac:spMkLst>
            <pc:docMk/>
            <pc:sldMk cId="3383520645" sldId="882"/>
            <ac:spMk id="5" creationId="{E08AEE29-9E3A-FB8F-B965-D99ED4A1260F}"/>
          </ac:spMkLst>
        </pc:spChg>
        <pc:spChg chg="add mod ord">
          <ac:chgData name="Clemons, Amy Lea" userId="5670dfdf-8f62-485c-a777-8d7af22c8cf8" providerId="ADAL" clId="{B8EADDC5-050E-5F31-B6F2-D3951299FA7F}" dt="2026-02-09T15:14:04.034" v="1992" actId="12"/>
          <ac:spMkLst>
            <pc:docMk/>
            <pc:sldMk cId="3383520645" sldId="882"/>
            <ac:spMk id="6" creationId="{139B8EBF-A6CD-2BD1-121E-19DA3DDDB77C}"/>
          </ac:spMkLst>
        </pc:spChg>
      </pc:sldChg>
    </pc:docChg>
  </pc:docChgLst>
  <pc:docChgLst>
    <pc:chgData name="Clemons, Amy Lea" userId="5670dfdf-8f62-485c-a777-8d7af22c8cf8" providerId="ADAL" clId="{9C7B9EEA-1EAB-551E-9267-C2DE57EC0DD0}"/>
    <pc:docChg chg="delSld">
      <pc:chgData name="Clemons, Amy Lea" userId="5670dfdf-8f62-485c-a777-8d7af22c8cf8" providerId="ADAL" clId="{9C7B9EEA-1EAB-551E-9267-C2DE57EC0DD0}" dt="2026-02-10T13:57:41.653" v="1" actId="2696"/>
      <pc:docMkLst>
        <pc:docMk/>
      </pc:docMkLst>
      <pc:sldChg chg="del">
        <pc:chgData name="Clemons, Amy Lea" userId="5670dfdf-8f62-485c-a777-8d7af22c8cf8" providerId="ADAL" clId="{9C7B9EEA-1EAB-551E-9267-C2DE57EC0DD0}" dt="2026-02-10T13:46:49.755" v="0" actId="2696"/>
        <pc:sldMkLst>
          <pc:docMk/>
          <pc:sldMk cId="3193987982" sldId="880"/>
        </pc:sldMkLst>
      </pc:sldChg>
      <pc:sldChg chg="del">
        <pc:chgData name="Clemons, Amy Lea" userId="5670dfdf-8f62-485c-a777-8d7af22c8cf8" providerId="ADAL" clId="{9C7B9EEA-1EAB-551E-9267-C2DE57EC0DD0}" dt="2026-02-10T13:57:41.653" v="1" actId="2696"/>
        <pc:sldMkLst>
          <pc:docMk/>
          <pc:sldMk cId="4055265846" sldId="8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548DD-AF31-45BA-A26D-7AC4939564ED}" type="datetimeFigureOut">
              <a:rPr lang="en-US" smtClean="0"/>
              <a:t>2/10/26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8C05-38F5-46EB-BECD-5394A7777BCD}" type="slidenum">
              <a:rPr lang="en-US" smtClean="0"/>
              <a:t>‹#›</a:t>
            </a:fld>
            <a:endParaRPr lang="en-US"/>
          </a:p>
        </p:txBody>
      </p:sp>
    </p:spTree>
    <p:extLst>
      <p:ext uri="{BB962C8B-B14F-4D97-AF65-F5344CB8AC3E}">
        <p14:creationId xmlns:p14="http://schemas.microsoft.com/office/powerpoint/2010/main" val="3830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4</a:t>
            </a:fld>
            <a:endParaRPr lang="en-US"/>
          </a:p>
        </p:txBody>
      </p:sp>
    </p:spTree>
    <p:extLst>
      <p:ext uri="{BB962C8B-B14F-4D97-AF65-F5344CB8AC3E}">
        <p14:creationId xmlns:p14="http://schemas.microsoft.com/office/powerpoint/2010/main" val="51985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5</a:t>
            </a:fld>
            <a:endParaRPr lang="en-US"/>
          </a:p>
        </p:txBody>
      </p:sp>
    </p:spTree>
    <p:extLst>
      <p:ext uri="{BB962C8B-B14F-4D97-AF65-F5344CB8AC3E}">
        <p14:creationId xmlns:p14="http://schemas.microsoft.com/office/powerpoint/2010/main" val="307592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With Backgrou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 uri="{C183D7F6-B498-43B3-948B-1728B52AA6E4}">
                <adec:decorative xmlns:adec="http://schemas.microsoft.com/office/drawing/2017/decorative" val="1"/>
              </a:ext>
            </a:extLst>
          </p:cNvPr>
          <p:cNvSpPr>
            <a:spLocks noGrp="1"/>
          </p:cNvSpPr>
          <p:nvPr>
            <p:ph type="ctrTitle" hasCustomPrompt="1"/>
          </p:nvPr>
        </p:nvSpPr>
        <p:spPr>
          <a:xfrm>
            <a:off x="499280" y="589713"/>
            <a:ext cx="6100133" cy="1106574"/>
          </a:xfrm>
          <a:solidFill>
            <a:srgbClr val="FFFFFF">
              <a:alpha val="69804"/>
            </a:srgbClr>
          </a:solidFill>
        </p:spPr>
        <p:txBody>
          <a:bodyPr lIns="91440" tIns="274320" bIns="274320" anchor="ctr">
            <a:normAutofit/>
          </a:bodyPr>
          <a:lstStyle>
            <a:lvl1pPr algn="l">
              <a:defRPr sz="5500"/>
            </a:lvl1pPr>
          </a:lstStyle>
          <a:p>
            <a:r>
              <a:rPr lang="en-US" dirty="0"/>
              <a:t>Presentation Title at 44-60pt</a:t>
            </a:r>
          </a:p>
        </p:txBody>
      </p:sp>
      <p:sp>
        <p:nvSpPr>
          <p:cNvPr id="4" name="Picture Placeholder 3">
            <a:extLst>
              <a:ext uri="{FF2B5EF4-FFF2-40B4-BE49-F238E27FC236}">
                <a16:creationId xmlns:a16="http://schemas.microsoft.com/office/drawing/2014/main" id="{895BEB2B-62AE-C0EF-FA26-0B93FC83B2A6}"/>
              </a:ext>
            </a:extLst>
          </p:cNvPr>
          <p:cNvSpPr>
            <a:spLocks noGrp="1"/>
          </p:cNvSpPr>
          <p:nvPr>
            <p:ph type="pic" sz="quarter" idx="10"/>
          </p:nvPr>
        </p:nvSpPr>
        <p:spPr>
          <a:xfrm>
            <a:off x="7014949" y="0"/>
            <a:ext cx="5177051" cy="6858000"/>
          </a:xfrm>
        </p:spPr>
        <p:txBody>
          <a:bodyPr/>
          <a:lstStyle/>
          <a:p>
            <a:r>
              <a:rPr lang="en-US"/>
              <a:t>Click icon to add picture</a:t>
            </a:r>
          </a:p>
        </p:txBody>
      </p:sp>
    </p:spTree>
    <p:extLst>
      <p:ext uri="{BB962C8B-B14F-4D97-AF65-F5344CB8AC3E}">
        <p14:creationId xmlns:p14="http://schemas.microsoft.com/office/powerpoint/2010/main" val="135011409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cussion break">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6B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6C6C"/>
              </a:solidFill>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D969C7D4-5441-65F6-1076-BF35F908B55E}"/>
              </a:ext>
            </a:extLst>
          </p:cNvPr>
          <p:cNvSpPr>
            <a:spLocks noGrp="1"/>
          </p:cNvSpPr>
          <p:nvPr>
            <p:ph type="title" hasCustomPrompt="1"/>
          </p:nvPr>
        </p:nvSpPr>
        <p:spPr>
          <a:xfrm>
            <a:off x="690332" y="1540043"/>
            <a:ext cx="10515600" cy="1937086"/>
          </a:xfrm>
        </p:spPr>
        <p:txBody>
          <a:bodyPr anchor="b">
            <a:normAutofit/>
          </a:bodyPr>
          <a:lstStyle>
            <a:lvl1pPr>
              <a:defRPr sz="5500">
                <a:solidFill>
                  <a:schemeClr val="bg1"/>
                </a:solidFill>
              </a:defRPr>
            </a:lvl1pPr>
          </a:lstStyle>
          <a:p>
            <a:r>
              <a:rPr lang="en-US" dirty="0"/>
              <a:t>Active Learning Divider</a:t>
            </a:r>
          </a:p>
        </p:txBody>
      </p:sp>
      <p:sp>
        <p:nvSpPr>
          <p:cNvPr id="3" name="Text Placeholder 2">
            <a:extLst>
              <a:ext uri="{FF2B5EF4-FFF2-40B4-BE49-F238E27FC236}">
                <a16:creationId xmlns:a16="http://schemas.microsoft.com/office/drawing/2014/main" id="{DC941D95-2A29-C72C-AB00-F4080217524D}"/>
              </a:ext>
            </a:extLst>
          </p:cNvPr>
          <p:cNvSpPr>
            <a:spLocks noGrp="1"/>
          </p:cNvSpPr>
          <p:nvPr>
            <p:ph type="body" idx="1" hasCustomPrompt="1"/>
          </p:nvPr>
        </p:nvSpPr>
        <p:spPr>
          <a:xfrm>
            <a:off x="690332" y="3457507"/>
            <a:ext cx="10515600" cy="1860449"/>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Use for breakouts, small group discussion, or sub-section division</a:t>
            </a:r>
          </a:p>
        </p:txBody>
      </p:sp>
      <p:sp>
        <p:nvSpPr>
          <p:cNvPr id="4" name="Freeform 3">
            <a:extLst>
              <a:ext uri="{FF2B5EF4-FFF2-40B4-BE49-F238E27FC236}">
                <a16:creationId xmlns:a16="http://schemas.microsoft.com/office/drawing/2014/main" id="{6CA45FF3-8983-3E57-7605-0787914D797A}"/>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86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6C6C"/>
              </a:solidFill>
              <a:latin typeface="Buckeye Sans 2" pitchFamily="2" charset="77"/>
            </a:endParaRPr>
          </a:p>
        </p:txBody>
      </p:sp>
    </p:spTree>
    <p:extLst>
      <p:ext uri="{BB962C8B-B14F-4D97-AF65-F5344CB8AC3E}">
        <p14:creationId xmlns:p14="http://schemas.microsoft.com/office/powerpoint/2010/main" val="184874952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e/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52763" y="457200"/>
            <a:ext cx="10885714" cy="838854"/>
          </a:xfrm>
        </p:spPr>
        <p:txBody>
          <a:bodyPr anchor="t"/>
          <a:lstStyle>
            <a:lvl1pPr>
              <a:defRPr>
                <a:solidFill>
                  <a:srgbClr val="C00000"/>
                </a:solidFill>
              </a:defRPr>
            </a:lvl1pPr>
          </a:lstStyle>
          <a:p>
            <a:r>
              <a:rPr lang="en-US" dirty="0"/>
              <a:t>Compare/Contrast</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1" name="Content Placeholder 2">
            <a:extLst>
              <a:ext uri="{FF2B5EF4-FFF2-40B4-BE49-F238E27FC236}">
                <a16:creationId xmlns:a16="http://schemas.microsoft.com/office/drawing/2014/main" id="{5D28E395-7CCB-6D0C-805C-D00A4D4CF1D1}"/>
              </a:ext>
            </a:extLst>
          </p:cNvPr>
          <p:cNvSpPr>
            <a:spLocks noGrp="1"/>
          </p:cNvSpPr>
          <p:nvPr>
            <p:ph idx="27" hasCustomPrompt="1"/>
          </p:nvPr>
        </p:nvSpPr>
        <p:spPr>
          <a:xfrm>
            <a:off x="653142" y="1617220"/>
            <a:ext cx="5214258" cy="4679189"/>
          </a:xfrm>
        </p:spPr>
        <p:txBody>
          <a:bodyPr/>
          <a:lstStyle>
            <a:lvl1pPr marL="0" indent="0">
              <a:buClr>
                <a:srgbClr val="C00000"/>
              </a:buClr>
              <a:buSzPct val="110000"/>
              <a:buNone/>
              <a:defRPr>
                <a:solidFill>
                  <a:schemeClr val="tx2">
                    <a:lumMod val="50000"/>
                  </a:schemeClr>
                </a:solidFill>
              </a:defRPr>
            </a:lvl1pPr>
            <a:lvl2pPr marL="685800" indent="-228600">
              <a:buClr>
                <a:srgbClr val="C00000"/>
              </a:buClr>
              <a:buSzPct val="110000"/>
              <a:buFont typeface="Arial" panose="020B0604020202020204" pitchFamily="34" charset="0"/>
              <a:buChar char="•"/>
              <a:defRPr>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Click to edit first level copy</a:t>
            </a:r>
          </a:p>
          <a:p>
            <a:pPr lvl="1"/>
            <a:r>
              <a:rPr lang="en-US" dirty="0"/>
              <a:t>Second level</a:t>
            </a:r>
          </a:p>
          <a:p>
            <a:pPr lvl="2"/>
            <a:r>
              <a:rPr lang="en-US" dirty="0"/>
              <a:t>Third level</a:t>
            </a:r>
          </a:p>
        </p:txBody>
      </p:sp>
      <p:sp>
        <p:nvSpPr>
          <p:cNvPr id="3" name="Content Placeholder 2">
            <a:extLst>
              <a:ext uri="{FF2B5EF4-FFF2-40B4-BE49-F238E27FC236}">
                <a16:creationId xmlns:a16="http://schemas.microsoft.com/office/drawing/2014/main" id="{8E73EF2E-0F58-7AD7-3CDC-88B4CEBD779E}"/>
              </a:ext>
            </a:extLst>
          </p:cNvPr>
          <p:cNvSpPr>
            <a:spLocks noGrp="1"/>
          </p:cNvSpPr>
          <p:nvPr>
            <p:ph idx="28" hasCustomPrompt="1"/>
          </p:nvPr>
        </p:nvSpPr>
        <p:spPr>
          <a:xfrm>
            <a:off x="6368142" y="1627340"/>
            <a:ext cx="5214258" cy="4679189"/>
          </a:xfrm>
        </p:spPr>
        <p:txBody>
          <a:bodyPr/>
          <a:lstStyle>
            <a:lvl1pPr marL="0" indent="0">
              <a:buClr>
                <a:srgbClr val="C00000"/>
              </a:buClr>
              <a:buSzPct val="110000"/>
              <a:buNone/>
              <a:defRPr>
                <a:solidFill>
                  <a:schemeClr val="tx2">
                    <a:lumMod val="50000"/>
                  </a:schemeClr>
                </a:solidFill>
              </a:defRPr>
            </a:lvl1pPr>
            <a:lvl2pPr marL="685800" indent="-228600">
              <a:buClr>
                <a:srgbClr val="C00000"/>
              </a:buClr>
              <a:buSzPct val="110000"/>
              <a:buFont typeface="Arial" panose="020B0604020202020204" pitchFamily="34" charset="0"/>
              <a:buChar char="•"/>
              <a:defRPr>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Click to edit first level copy</a:t>
            </a:r>
          </a:p>
          <a:p>
            <a:pPr lvl="1"/>
            <a:r>
              <a:rPr lang="en-US" dirty="0"/>
              <a:t>Second level</a:t>
            </a:r>
          </a:p>
          <a:p>
            <a:pPr lvl="2"/>
            <a:r>
              <a:rPr lang="en-US" dirty="0"/>
              <a:t>Third level</a:t>
            </a:r>
          </a:p>
        </p:txBody>
      </p:sp>
    </p:spTree>
    <p:extLst>
      <p:ext uri="{BB962C8B-B14F-4D97-AF65-F5344CB8AC3E}">
        <p14:creationId xmlns:p14="http://schemas.microsoft.com/office/powerpoint/2010/main" val="676922149"/>
      </p:ext>
    </p:extLst>
  </p:cSld>
  <p:clrMapOvr>
    <a:masterClrMapping/>
  </p:clrMapOvr>
  <p:extLst>
    <p:ext uri="{DCECCB84-F9BA-43D5-87BE-67443E8EF086}">
      <p15:sldGuideLst xmlns:p15="http://schemas.microsoft.com/office/powerpoint/2012/main">
        <p15:guide id="3" pos="3696" userDrawn="1">
          <p15:clr>
            <a:srgbClr val="FBAE40"/>
          </p15:clr>
        </p15:guide>
        <p15:guide id="4" pos="39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Left_Content Righ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hasCustomPrompt="1"/>
          </p:nvPr>
        </p:nvSpPr>
        <p:spPr>
          <a:xfrm>
            <a:off x="4381500" y="1600200"/>
            <a:ext cx="7124700" cy="4572000"/>
          </a:xfrm>
        </p:spPr>
        <p:txBody>
          <a:bodyPr>
            <a:normAutofit/>
          </a:bodyPr>
          <a:lstStyle>
            <a:lvl1pPr marL="0" indent="0">
              <a:buNone/>
              <a:defRPr sz="2400">
                <a:solidFill>
                  <a:srgbClr val="6B6C6C"/>
                </a:solidFill>
              </a:defRPr>
            </a:lvl1pPr>
            <a:lvl2pPr marL="466725" indent="-228600">
              <a:buClr>
                <a:srgbClr val="C00000"/>
              </a:buClr>
              <a:buSzPct val="110000"/>
              <a:buFont typeface="Arial" panose="020B0604020202020204" pitchFamily="34" charset="0"/>
              <a:buChar char="•"/>
              <a:tabLst/>
              <a:defRPr sz="2000">
                <a:solidFill>
                  <a:srgbClr val="6B6C6C"/>
                </a:solidFill>
              </a:defRPr>
            </a:lvl2pPr>
            <a:lvl3pPr marL="922338" indent="-228600">
              <a:buClr>
                <a:srgbClr val="C00000"/>
              </a:buClr>
              <a:buSzPct val="90000"/>
              <a:buFont typeface="Courier New" panose="02070309020205020404" pitchFamily="49" charset="0"/>
              <a:buChar char="o"/>
              <a:tabLst/>
              <a:defRPr sz="1800">
                <a:solidFill>
                  <a:srgbClr val="6B6C6C"/>
                </a:solidFill>
              </a:defRPr>
            </a:lvl3pPr>
            <a:lvl4pPr marL="1485900" indent="-227013">
              <a:buFont typeface="Arial" panose="020B0604020202020204" pitchFamily="34" charset="0"/>
              <a:buChar char="•"/>
              <a:tabLst/>
              <a:defRPr sz="1600">
                <a:solidFill>
                  <a:srgbClr val="6B6C6C"/>
                </a:solidFill>
              </a:defRPr>
            </a:lvl4pPr>
            <a:lvl5pPr marL="1828800" indent="0">
              <a:buNone/>
              <a:defRPr sz="1600"/>
            </a:lvl5pPr>
          </a:lstStyle>
          <a:p>
            <a:pPr lvl="0"/>
            <a:r>
              <a:rPr lang="en-US"/>
              <a:t>Keep title and text within vertical guides</a:t>
            </a:r>
          </a:p>
          <a:p>
            <a:pPr lvl="1"/>
            <a:r>
              <a:rPr lang="en-US"/>
              <a:t>Second level copy </a:t>
            </a:r>
          </a:p>
          <a:p>
            <a:pPr lvl="2"/>
            <a:r>
              <a:rPr lang="en-US"/>
              <a:t>Third level copy</a:t>
            </a:r>
          </a:p>
        </p:txBody>
      </p:sp>
      <p:sp>
        <p:nvSpPr>
          <p:cNvPr id="15" name="Title 1">
            <a:extLst>
              <a:ext uri="{FF2B5EF4-FFF2-40B4-BE49-F238E27FC236}">
                <a16:creationId xmlns:a16="http://schemas.microsoft.com/office/drawing/2014/main" id="{778E9976-AB2A-4D33-BDD3-3DD81964854A}"/>
              </a:ext>
            </a:extLst>
          </p:cNvPr>
          <p:cNvSpPr>
            <a:spLocks noGrp="1"/>
          </p:cNvSpPr>
          <p:nvPr>
            <p:ph type="title" hasCustomPrompt="1"/>
          </p:nvPr>
        </p:nvSpPr>
        <p:spPr>
          <a:xfrm>
            <a:off x="4381500" y="457200"/>
            <a:ext cx="6324600" cy="739233"/>
          </a:xfrm>
        </p:spPr>
        <p:txBody>
          <a:bodyPr anchor="t"/>
          <a:lstStyle>
            <a:lvl1pPr>
              <a:defRPr>
                <a:solidFill>
                  <a:srgbClr val="C00000"/>
                </a:solidFill>
              </a:defRPr>
            </a:lvl1pPr>
          </a:lstStyle>
          <a:p>
            <a:r>
              <a:rPr lang="en-US" dirty="0"/>
              <a:t>Image Left Text Slide</a:t>
            </a:r>
          </a:p>
        </p:txBody>
      </p:sp>
      <p:sp>
        <p:nvSpPr>
          <p:cNvPr id="2" name="Right Triangle 1">
            <a:extLst>
              <a:ext uri="{FF2B5EF4-FFF2-40B4-BE49-F238E27FC236}">
                <a16:creationId xmlns:a16="http://schemas.microsoft.com/office/drawing/2014/main" id="{7CD4C7FA-8777-C983-DA6D-D554C333D41F}"/>
              </a:ext>
            </a:extLst>
          </p:cNvPr>
          <p:cNvSpPr/>
          <p:nvPr/>
        </p:nvSpPr>
        <p:spPr>
          <a:xfrm rot="16200000">
            <a:off x="4054929" y="5197926"/>
            <a:ext cx="1023257" cy="10559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4" name="Picture Placeholder 3">
            <a:extLst>
              <a:ext uri="{FF2B5EF4-FFF2-40B4-BE49-F238E27FC236}">
                <a16:creationId xmlns:a16="http://schemas.microsoft.com/office/drawing/2014/main" id="{0668D1FB-65A4-3B9D-623A-AD8B52BBFDB3}"/>
              </a:ext>
            </a:extLst>
          </p:cNvPr>
          <p:cNvSpPr>
            <a:spLocks noGrp="1"/>
          </p:cNvSpPr>
          <p:nvPr>
            <p:ph type="pic" sz="quarter" idx="14"/>
          </p:nvPr>
        </p:nvSpPr>
        <p:spPr>
          <a:xfrm>
            <a:off x="0" y="0"/>
            <a:ext cx="4152900" cy="6172200"/>
          </a:xfrm>
        </p:spPr>
        <p:txBody>
          <a:bodyPr/>
          <a:lstStyle/>
          <a:p>
            <a:r>
              <a:rPr lang="en-US"/>
              <a:t>Click icon to add picture</a:t>
            </a:r>
          </a:p>
        </p:txBody>
      </p:sp>
      <p:sp>
        <p:nvSpPr>
          <p:cNvPr id="3" name="Right Triangle 2">
            <a:extLst>
              <a:ext uri="{FF2B5EF4-FFF2-40B4-BE49-F238E27FC236}">
                <a16:creationId xmlns:a16="http://schemas.microsoft.com/office/drawing/2014/main" id="{6A01A5EB-8EB7-6C90-B815-617025BC0786}"/>
              </a:ext>
            </a:extLst>
          </p:cNvPr>
          <p:cNvSpPr/>
          <p:nvPr userDrawn="1"/>
        </p:nvSpPr>
        <p:spPr>
          <a:xfrm rot="16200000">
            <a:off x="4054929" y="5197926"/>
            <a:ext cx="1023257" cy="10559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Tree>
    <p:extLst>
      <p:ext uri="{BB962C8B-B14F-4D97-AF65-F5344CB8AC3E}">
        <p14:creationId xmlns:p14="http://schemas.microsoft.com/office/powerpoint/2010/main" val="1508989707"/>
      </p:ext>
    </p:extLst>
  </p:cSld>
  <p:clrMapOvr>
    <a:masterClrMapping/>
  </p:clrMapOvr>
  <p:extLst>
    <p:ext uri="{DCECCB84-F9BA-43D5-87BE-67443E8EF086}">
      <p15:sldGuideLst xmlns:p15="http://schemas.microsoft.com/office/powerpoint/2012/main">
        <p15:guide id="3" pos="3072" userDrawn="1">
          <p15:clr>
            <a:srgbClr val="FBAE40"/>
          </p15:clr>
        </p15:guide>
        <p15:guide id="4" pos="32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Left_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52763" y="457200"/>
            <a:ext cx="7257737" cy="685800"/>
          </a:xfrm>
        </p:spPr>
        <p:txBody>
          <a:bodyPr anchor="t">
            <a:normAutofit/>
          </a:bodyPr>
          <a:lstStyle>
            <a:lvl1pPr>
              <a:defRPr sz="4000">
                <a:solidFill>
                  <a:schemeClr val="accent4"/>
                </a:solidFill>
              </a:defRPr>
            </a:lvl1pPr>
          </a:lstStyle>
          <a:p>
            <a:r>
              <a:rPr lang="en-US" dirty="0"/>
              <a:t>Image Right</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1" name="Content Placeholder 2">
            <a:extLst>
              <a:ext uri="{FF2B5EF4-FFF2-40B4-BE49-F238E27FC236}">
                <a16:creationId xmlns:a16="http://schemas.microsoft.com/office/drawing/2014/main" id="{5D28E395-7CCB-6D0C-805C-D00A4D4CF1D1}"/>
              </a:ext>
            </a:extLst>
          </p:cNvPr>
          <p:cNvSpPr>
            <a:spLocks noGrp="1"/>
          </p:cNvSpPr>
          <p:nvPr>
            <p:ph idx="27" hasCustomPrompt="1"/>
          </p:nvPr>
        </p:nvSpPr>
        <p:spPr>
          <a:xfrm>
            <a:off x="653143" y="1600200"/>
            <a:ext cx="6204857" cy="4572000"/>
          </a:xfrm>
          <a:noFill/>
        </p:spPr>
        <p:txBody>
          <a:bodyPr lIns="274320" tIns="274320" rIns="274320" bIns="274320"/>
          <a:lstStyle>
            <a:lvl1pPr marL="0" indent="0">
              <a:buClr>
                <a:srgbClr val="C00000"/>
              </a:buClr>
              <a:buSzPct val="110000"/>
              <a:buNone/>
              <a:defRPr>
                <a:solidFill>
                  <a:schemeClr val="tx2">
                    <a:lumMod val="50000"/>
                  </a:schemeClr>
                </a:solidFill>
              </a:defRPr>
            </a:lvl1pPr>
            <a:lvl2pPr marL="685800" indent="-228600">
              <a:buClr>
                <a:srgbClr val="C00000"/>
              </a:buClr>
              <a:buSzPct val="110000"/>
              <a:buFont typeface="Arial" panose="020B0604020202020204" pitchFamily="34" charset="0"/>
              <a:buChar char="•"/>
              <a:defRPr>
                <a:solidFill>
                  <a:schemeClr val="tx2">
                    <a:lumMod val="50000"/>
                  </a:schemeClr>
                </a:solidFill>
              </a:defRPr>
            </a:lvl2pPr>
            <a:lvl3pPr marL="1143000" indent="-228600">
              <a:buClr>
                <a:srgbClr val="C00000"/>
              </a:buClr>
              <a:buSzPct val="90000"/>
              <a:buFont typeface="Courier New" panose="02070309020205020404" pitchFamily="49" charset="0"/>
              <a:buChar char="o"/>
              <a:defRPr>
                <a:solidFill>
                  <a:schemeClr val="tx2">
                    <a:lumMod val="50000"/>
                  </a:schemeClr>
                </a:solidFill>
              </a:defRPr>
            </a:lvl3pPr>
            <a:lvl4pPr>
              <a:defRPr>
                <a:solidFill>
                  <a:schemeClr val="bg1"/>
                </a:solidFill>
              </a:defRPr>
            </a:lvl4pPr>
          </a:lstStyle>
          <a:p>
            <a:pPr lvl="0"/>
            <a:r>
              <a:rPr lang="en-US" dirty="0"/>
              <a:t>Header 1</a:t>
            </a:r>
          </a:p>
          <a:p>
            <a:pPr lvl="1"/>
            <a:r>
              <a:rPr lang="en-US" dirty="0"/>
              <a:t>Second level</a:t>
            </a:r>
          </a:p>
          <a:p>
            <a:pPr lvl="2"/>
            <a:r>
              <a:rPr lang="en-US" dirty="0"/>
              <a:t>Third level</a:t>
            </a:r>
          </a:p>
          <a:p>
            <a:pPr lvl="3"/>
            <a:r>
              <a:rPr lang="en-US" dirty="0"/>
              <a:t>Fourth level</a:t>
            </a:r>
          </a:p>
        </p:txBody>
      </p:sp>
      <p:sp>
        <p:nvSpPr>
          <p:cNvPr id="4" name="Picture Placeholder 3">
            <a:extLst>
              <a:ext uri="{FF2B5EF4-FFF2-40B4-BE49-F238E27FC236}">
                <a16:creationId xmlns:a16="http://schemas.microsoft.com/office/drawing/2014/main" id="{1DC1966E-7623-21F6-CD12-6D7F9ED92D27}"/>
              </a:ext>
            </a:extLst>
          </p:cNvPr>
          <p:cNvSpPr>
            <a:spLocks noGrp="1"/>
          </p:cNvSpPr>
          <p:nvPr>
            <p:ph type="pic" sz="quarter" idx="28"/>
          </p:nvPr>
        </p:nvSpPr>
        <p:spPr>
          <a:xfrm>
            <a:off x="7234238" y="0"/>
            <a:ext cx="4957762" cy="6858000"/>
          </a:xfrm>
        </p:spPr>
        <p:txBody>
          <a:bodyPr/>
          <a:lstStyle/>
          <a:p>
            <a:r>
              <a:rPr lang="en-US"/>
              <a:t>Click icon to add picture</a:t>
            </a:r>
          </a:p>
        </p:txBody>
      </p:sp>
    </p:spTree>
    <p:extLst>
      <p:ext uri="{BB962C8B-B14F-4D97-AF65-F5344CB8AC3E}">
        <p14:creationId xmlns:p14="http://schemas.microsoft.com/office/powerpoint/2010/main" val="320970357"/>
      </p:ext>
    </p:extLst>
  </p:cSld>
  <p:clrMapOvr>
    <a:masterClrMapping/>
  </p:clrMapOvr>
  <p:extLst>
    <p:ext uri="{DCECCB84-F9BA-43D5-87BE-67443E8EF086}">
      <p15:sldGuideLst xmlns:p15="http://schemas.microsoft.com/office/powerpoint/2012/main">
        <p15:guide id="1" pos="43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33400" y="365673"/>
            <a:ext cx="10515600" cy="838854"/>
          </a:xfrm>
        </p:spPr>
        <p:txBody>
          <a:bodyPr anchor="t"/>
          <a:lstStyle>
            <a:lvl1pPr>
              <a:defRPr>
                <a:solidFill>
                  <a:srgbClr val="C00000"/>
                </a:solidFill>
              </a:defRPr>
            </a:lvl1pPr>
          </a:lstStyle>
          <a:p>
            <a:r>
              <a:rPr lang="en-US" dirty="0"/>
              <a:t>Timeline: Use sparingly; limit points</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Picture Placeholder 4">
            <a:extLst>
              <a:ext uri="{FF2B5EF4-FFF2-40B4-BE49-F238E27FC236}">
                <a16:creationId xmlns:a16="http://schemas.microsoft.com/office/drawing/2014/main" id="{7AF21410-9BB6-5F4B-8F7C-483C3F825906}"/>
              </a:ext>
            </a:extLst>
          </p:cNvPr>
          <p:cNvSpPr>
            <a:spLocks noGrp="1"/>
          </p:cNvSpPr>
          <p:nvPr>
            <p:ph type="pic" sz="quarter" idx="13" hasCustomPrompt="1"/>
          </p:nvPr>
        </p:nvSpPr>
        <p:spPr>
          <a:xfrm>
            <a:off x="1456288" y="2218656"/>
            <a:ext cx="1219200" cy="1139754"/>
          </a:xfrm>
        </p:spPr>
        <p:txBody>
          <a:bodyPr>
            <a:noAutofit/>
          </a:bodyPr>
          <a:lstStyle>
            <a:lvl1pPr marL="0" indent="0" algn="ctr">
              <a:buNone/>
              <a:defRPr sz="1600">
                <a:solidFill>
                  <a:schemeClr val="tx2">
                    <a:lumMod val="50000"/>
                  </a:schemeClr>
                </a:solidFill>
              </a:defRPr>
            </a:lvl1pPr>
          </a:lstStyle>
          <a:p>
            <a:r>
              <a:rPr lang="en-US" dirty="0"/>
              <a:t>Only decorative images here.</a:t>
            </a:r>
          </a:p>
        </p:txBody>
      </p:sp>
      <p:sp>
        <p:nvSpPr>
          <p:cNvPr id="14" name="Content Placeholder 2">
            <a:extLst>
              <a:ext uri="{FF2B5EF4-FFF2-40B4-BE49-F238E27FC236}">
                <a16:creationId xmlns:a16="http://schemas.microsoft.com/office/drawing/2014/main" id="{9EB26BBD-A6B0-7DEB-ACA6-60825909FFA2}"/>
              </a:ext>
            </a:extLst>
          </p:cNvPr>
          <p:cNvSpPr>
            <a:spLocks noGrp="1"/>
          </p:cNvSpPr>
          <p:nvPr>
            <p:ph idx="1" hasCustomPrompt="1"/>
          </p:nvPr>
        </p:nvSpPr>
        <p:spPr>
          <a:xfrm>
            <a:off x="1070209" y="3690523"/>
            <a:ext cx="1828800" cy="1828800"/>
          </a:xfrm>
        </p:spPr>
        <p:txBody>
          <a:bodyPr>
            <a:normAutofit/>
          </a:bodyPr>
          <a:lstStyle>
            <a:lvl1pPr marL="0" indent="0">
              <a:buClr>
                <a:srgbClr val="C00000"/>
              </a:buClr>
              <a:buSzPct val="110000"/>
              <a:buNone/>
              <a:defRPr sz="16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When finished, group all timeline items as ONE object</a:t>
            </a:r>
          </a:p>
        </p:txBody>
      </p:sp>
      <p:sp>
        <p:nvSpPr>
          <p:cNvPr id="18" name="Picture Placeholder 4">
            <a:extLst>
              <a:ext uri="{FF2B5EF4-FFF2-40B4-BE49-F238E27FC236}">
                <a16:creationId xmlns:a16="http://schemas.microsoft.com/office/drawing/2014/main" id="{79D8C98D-EEA2-9565-26C6-2CB3C6E6C782}"/>
              </a:ext>
            </a:extLst>
          </p:cNvPr>
          <p:cNvSpPr>
            <a:spLocks noGrp="1"/>
          </p:cNvSpPr>
          <p:nvPr>
            <p:ph type="pic" sz="quarter" idx="24"/>
          </p:nvPr>
        </p:nvSpPr>
        <p:spPr>
          <a:xfrm>
            <a:off x="3536659" y="3728115"/>
            <a:ext cx="914400" cy="914400"/>
          </a:xfrm>
        </p:spPr>
        <p:txBody>
          <a:bodyPr>
            <a:normAutofit/>
          </a:bodyPr>
          <a:lstStyle>
            <a:lvl1pPr marL="0" indent="0" algn="ctr">
              <a:buNone/>
              <a:defRPr sz="1200">
                <a:solidFill>
                  <a:schemeClr val="bg1">
                    <a:lumMod val="50000"/>
                  </a:schemeClr>
                </a:solidFill>
              </a:defRPr>
            </a:lvl1pPr>
          </a:lstStyle>
          <a:p>
            <a:r>
              <a:rPr lang="en-US"/>
              <a:t>Click icon to add picture</a:t>
            </a:r>
          </a:p>
        </p:txBody>
      </p:sp>
      <p:sp>
        <p:nvSpPr>
          <p:cNvPr id="20" name="Content Placeholder 2">
            <a:extLst>
              <a:ext uri="{FF2B5EF4-FFF2-40B4-BE49-F238E27FC236}">
                <a16:creationId xmlns:a16="http://schemas.microsoft.com/office/drawing/2014/main" id="{2E7F0018-DA3C-2267-B7A6-E933A5DFB5BE}"/>
              </a:ext>
            </a:extLst>
          </p:cNvPr>
          <p:cNvSpPr>
            <a:spLocks noGrp="1"/>
          </p:cNvSpPr>
          <p:nvPr>
            <p:ph idx="25" hasCustomPrompt="1"/>
          </p:nvPr>
        </p:nvSpPr>
        <p:spPr>
          <a:xfrm>
            <a:off x="3079459" y="1529609"/>
            <a:ext cx="1828800" cy="1828800"/>
          </a:xfrm>
        </p:spPr>
        <p:txBody>
          <a:bodyPr>
            <a:normAutofit/>
          </a:bodyPr>
          <a:lstStyle>
            <a:lvl1pPr marL="0" indent="0">
              <a:buClr>
                <a:srgbClr val="C00000"/>
              </a:buClr>
              <a:buSzPct val="110000"/>
              <a:buNone/>
              <a:defRPr sz="16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No smaller than 16pt</a:t>
            </a:r>
          </a:p>
        </p:txBody>
      </p:sp>
      <p:sp>
        <p:nvSpPr>
          <p:cNvPr id="21" name="Picture Placeholder 4">
            <a:extLst>
              <a:ext uri="{FF2B5EF4-FFF2-40B4-BE49-F238E27FC236}">
                <a16:creationId xmlns:a16="http://schemas.microsoft.com/office/drawing/2014/main" id="{8CA84FA1-666B-8245-4B51-CE22D8F0D5C1}"/>
              </a:ext>
            </a:extLst>
          </p:cNvPr>
          <p:cNvSpPr>
            <a:spLocks noGrp="1"/>
          </p:cNvSpPr>
          <p:nvPr>
            <p:ph type="pic" sz="quarter" idx="26" hasCustomPrompt="1"/>
          </p:nvPr>
        </p:nvSpPr>
        <p:spPr>
          <a:xfrm>
            <a:off x="5474788" y="2218655"/>
            <a:ext cx="1219200" cy="1137910"/>
          </a:xfrm>
        </p:spPr>
        <p:txBody>
          <a:bodyPr>
            <a:noAutofit/>
          </a:bodyPr>
          <a:lstStyle>
            <a:lvl1pPr marL="0" indent="0" algn="ctr">
              <a:buNone/>
              <a:defRPr sz="1600">
                <a:solidFill>
                  <a:schemeClr val="tx2">
                    <a:lumMod val="50000"/>
                  </a:schemeClr>
                </a:solidFill>
              </a:defRPr>
            </a:lvl1pPr>
          </a:lstStyle>
          <a:p>
            <a:r>
              <a:rPr lang="en-US" dirty="0"/>
              <a:t>See Amy Lea for more complex timelines</a:t>
            </a:r>
          </a:p>
        </p:txBody>
      </p:sp>
      <p:sp>
        <p:nvSpPr>
          <p:cNvPr id="23" name="Content Placeholder 2">
            <a:extLst>
              <a:ext uri="{FF2B5EF4-FFF2-40B4-BE49-F238E27FC236}">
                <a16:creationId xmlns:a16="http://schemas.microsoft.com/office/drawing/2014/main" id="{647F7C45-3008-9D25-2961-6D5486B1D12F}"/>
              </a:ext>
            </a:extLst>
          </p:cNvPr>
          <p:cNvSpPr>
            <a:spLocks noGrp="1"/>
          </p:cNvSpPr>
          <p:nvPr>
            <p:ph idx="27" hasCustomPrompt="1"/>
          </p:nvPr>
        </p:nvSpPr>
        <p:spPr>
          <a:xfrm>
            <a:off x="5230947" y="3690523"/>
            <a:ext cx="1828800" cy="1828800"/>
          </a:xfrm>
        </p:spPr>
        <p:txBody>
          <a:bodyPr>
            <a:normAutofit/>
          </a:bodyPr>
          <a:lstStyle>
            <a:lvl1pPr marL="0" indent="0">
              <a:buClr>
                <a:srgbClr val="C00000"/>
              </a:buClr>
              <a:buSzPct val="110000"/>
              <a:buNone/>
              <a:defRPr sz="16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Save grouped object as image. Replace object with image. </a:t>
            </a:r>
          </a:p>
        </p:txBody>
      </p:sp>
      <p:sp>
        <p:nvSpPr>
          <p:cNvPr id="24" name="Picture Placeholder 4">
            <a:extLst>
              <a:ext uri="{FF2B5EF4-FFF2-40B4-BE49-F238E27FC236}">
                <a16:creationId xmlns:a16="http://schemas.microsoft.com/office/drawing/2014/main" id="{34470FFC-E97A-A372-B067-4C5B940BED53}"/>
              </a:ext>
            </a:extLst>
          </p:cNvPr>
          <p:cNvSpPr>
            <a:spLocks noGrp="1"/>
          </p:cNvSpPr>
          <p:nvPr>
            <p:ph type="pic" sz="quarter" idx="28"/>
          </p:nvPr>
        </p:nvSpPr>
        <p:spPr>
          <a:xfrm>
            <a:off x="7697397" y="3728115"/>
            <a:ext cx="914400" cy="914400"/>
          </a:xfrm>
        </p:spPr>
        <p:txBody>
          <a:bodyPr>
            <a:normAutofit/>
          </a:bodyPr>
          <a:lstStyle>
            <a:lvl1pPr marL="0" indent="0" algn="ctr">
              <a:buNone/>
              <a:defRPr sz="1200">
                <a:solidFill>
                  <a:schemeClr val="bg1">
                    <a:lumMod val="50000"/>
                  </a:schemeClr>
                </a:solidFill>
              </a:defRPr>
            </a:lvl1pPr>
          </a:lstStyle>
          <a:p>
            <a:r>
              <a:rPr lang="en-US"/>
              <a:t>Click icon to add picture</a:t>
            </a:r>
          </a:p>
        </p:txBody>
      </p:sp>
      <p:sp>
        <p:nvSpPr>
          <p:cNvPr id="26" name="Content Placeholder 2">
            <a:extLst>
              <a:ext uri="{FF2B5EF4-FFF2-40B4-BE49-F238E27FC236}">
                <a16:creationId xmlns:a16="http://schemas.microsoft.com/office/drawing/2014/main" id="{F4962BC1-8C07-1CE5-074B-A374BB4888A0}"/>
              </a:ext>
            </a:extLst>
          </p:cNvPr>
          <p:cNvSpPr>
            <a:spLocks noGrp="1"/>
          </p:cNvSpPr>
          <p:nvPr>
            <p:ph idx="29" hasCustomPrompt="1"/>
          </p:nvPr>
        </p:nvSpPr>
        <p:spPr>
          <a:xfrm>
            <a:off x="7240197" y="1529609"/>
            <a:ext cx="1828800" cy="1828800"/>
          </a:xfrm>
        </p:spPr>
        <p:txBody>
          <a:bodyPr>
            <a:normAutofit/>
          </a:bodyPr>
          <a:lstStyle>
            <a:lvl1pPr marL="0" indent="0">
              <a:buClr>
                <a:srgbClr val="C00000"/>
              </a:buClr>
              <a:buSzPct val="110000"/>
              <a:buNone/>
              <a:defRPr sz="18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Add alt text for image</a:t>
            </a:r>
          </a:p>
        </p:txBody>
      </p:sp>
      <p:sp>
        <p:nvSpPr>
          <p:cNvPr id="33" name="Picture Placeholder 4">
            <a:extLst>
              <a:ext uri="{FF2B5EF4-FFF2-40B4-BE49-F238E27FC236}">
                <a16:creationId xmlns:a16="http://schemas.microsoft.com/office/drawing/2014/main" id="{0D5DF17A-A8D8-A3DC-CE2E-C5DBE562B9E7}"/>
              </a:ext>
            </a:extLst>
          </p:cNvPr>
          <p:cNvSpPr>
            <a:spLocks noGrp="1"/>
          </p:cNvSpPr>
          <p:nvPr>
            <p:ph type="pic" sz="quarter" idx="32"/>
          </p:nvPr>
        </p:nvSpPr>
        <p:spPr>
          <a:xfrm>
            <a:off x="9777766" y="2444009"/>
            <a:ext cx="914400" cy="914400"/>
          </a:xfrm>
        </p:spPr>
        <p:txBody>
          <a:bodyPr>
            <a:normAutofit/>
          </a:bodyPr>
          <a:lstStyle>
            <a:lvl1pPr marL="0" indent="0" algn="ctr">
              <a:buNone/>
              <a:defRPr sz="1200">
                <a:solidFill>
                  <a:schemeClr val="bg1">
                    <a:lumMod val="50000"/>
                  </a:schemeClr>
                </a:solidFill>
              </a:defRPr>
            </a:lvl1pPr>
          </a:lstStyle>
          <a:p>
            <a:r>
              <a:rPr lang="en-US"/>
              <a:t>Click icon to add picture</a:t>
            </a:r>
          </a:p>
        </p:txBody>
      </p:sp>
      <p:grpSp>
        <p:nvGrpSpPr>
          <p:cNvPr id="3" name="Group 2" descr="Timeline image">
            <a:extLst>
              <a:ext uri="{FF2B5EF4-FFF2-40B4-BE49-F238E27FC236}">
                <a16:creationId xmlns:a16="http://schemas.microsoft.com/office/drawing/2014/main" id="{2AC3B64D-CD50-0E15-D750-E974BE0A81A0}"/>
              </a:ext>
            </a:extLst>
          </p:cNvPr>
          <p:cNvGrpSpPr/>
          <p:nvPr/>
        </p:nvGrpSpPr>
        <p:grpSpPr>
          <a:xfrm>
            <a:off x="1842369" y="3472142"/>
            <a:ext cx="8463717" cy="142240"/>
            <a:chOff x="1864141" y="4016751"/>
            <a:chExt cx="8463717" cy="142240"/>
          </a:xfrm>
        </p:grpSpPr>
        <p:cxnSp>
          <p:nvCxnSpPr>
            <p:cNvPr id="43" name="Straight Connector 42">
              <a:extLst>
                <a:ext uri="{FF2B5EF4-FFF2-40B4-BE49-F238E27FC236}">
                  <a16:creationId xmlns:a16="http://schemas.microsoft.com/office/drawing/2014/main" id="{E1A38616-6CAD-CF5B-DEA4-08391F5621EA}"/>
                </a:ext>
                <a:ext uri="{C183D7F6-B498-43B3-948B-1728B52AA6E4}">
                  <adec:decorative xmlns:adec="http://schemas.microsoft.com/office/drawing/2017/decorative" val="1"/>
                </a:ext>
              </a:extLst>
            </p:cNvPr>
            <p:cNvCxnSpPr>
              <a:cxnSpLocks/>
              <a:endCxn id="34" idx="4"/>
            </p:cNvCxnSpPr>
            <p:nvPr/>
          </p:nvCxnSpPr>
          <p:spPr>
            <a:xfrm>
              <a:off x="1933793" y="4092892"/>
              <a:ext cx="8322945"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22763FB-E75F-399C-4A9F-53E7A2B2E1C5}"/>
                </a:ext>
                <a:ext uri="{C183D7F6-B498-43B3-948B-1728B52AA6E4}">
                  <adec:decorative xmlns:adec="http://schemas.microsoft.com/office/drawing/2017/decorative" val="1"/>
                </a:ext>
              </a:extLst>
            </p:cNvPr>
            <p:cNvSpPr/>
            <p:nvPr/>
          </p:nvSpPr>
          <p:spPr>
            <a:xfrm>
              <a:off x="1864141"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19" name="Oval 18">
              <a:extLst>
                <a:ext uri="{FF2B5EF4-FFF2-40B4-BE49-F238E27FC236}">
                  <a16:creationId xmlns:a16="http://schemas.microsoft.com/office/drawing/2014/main" id="{9BDF4F68-9302-F159-8BF9-E54BBED25ECD}"/>
                </a:ext>
                <a:ext uri="{C183D7F6-B498-43B3-948B-1728B52AA6E4}">
                  <adec:decorative xmlns:adec="http://schemas.microsoft.com/office/drawing/2017/decorative" val="1"/>
                </a:ext>
              </a:extLst>
            </p:cNvPr>
            <p:cNvSpPr/>
            <p:nvPr/>
          </p:nvSpPr>
          <p:spPr>
            <a:xfrm>
              <a:off x="3944511"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22" name="Oval 21">
              <a:extLst>
                <a:ext uri="{FF2B5EF4-FFF2-40B4-BE49-F238E27FC236}">
                  <a16:creationId xmlns:a16="http://schemas.microsoft.com/office/drawing/2014/main" id="{007C9264-AB96-BC80-B902-2E12171857AA}"/>
                </a:ext>
                <a:ext uri="{C183D7F6-B498-43B3-948B-1728B52AA6E4}">
                  <adec:decorative xmlns:adec="http://schemas.microsoft.com/office/drawing/2017/decorative" val="1"/>
                </a:ext>
              </a:extLst>
            </p:cNvPr>
            <p:cNvSpPr/>
            <p:nvPr/>
          </p:nvSpPr>
          <p:spPr>
            <a:xfrm>
              <a:off x="6024880"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25" name="Oval 24">
              <a:extLst>
                <a:ext uri="{FF2B5EF4-FFF2-40B4-BE49-F238E27FC236}">
                  <a16:creationId xmlns:a16="http://schemas.microsoft.com/office/drawing/2014/main" id="{E1660366-BDEA-A45B-A850-BD594DB779E3}"/>
                </a:ext>
                <a:ext uri="{C183D7F6-B498-43B3-948B-1728B52AA6E4}">
                  <adec:decorative xmlns:adec="http://schemas.microsoft.com/office/drawing/2017/decorative" val="1"/>
                </a:ext>
              </a:extLst>
            </p:cNvPr>
            <p:cNvSpPr/>
            <p:nvPr/>
          </p:nvSpPr>
          <p:spPr>
            <a:xfrm>
              <a:off x="8105249"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34" name="Oval 33">
              <a:extLst>
                <a:ext uri="{FF2B5EF4-FFF2-40B4-BE49-F238E27FC236}">
                  <a16:creationId xmlns:a16="http://schemas.microsoft.com/office/drawing/2014/main" id="{CC20E779-26AD-547C-9905-81A332537481}"/>
                </a:ext>
                <a:ext uri="{C183D7F6-B498-43B3-948B-1728B52AA6E4}">
                  <adec:decorative xmlns:adec="http://schemas.microsoft.com/office/drawing/2017/decorative" val="1"/>
                </a:ext>
              </a:extLst>
            </p:cNvPr>
            <p:cNvSpPr/>
            <p:nvPr/>
          </p:nvSpPr>
          <p:spPr>
            <a:xfrm>
              <a:off x="10185618"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grpSp>
      <p:sp>
        <p:nvSpPr>
          <p:cNvPr id="35" name="Content Placeholder 2">
            <a:extLst>
              <a:ext uri="{FF2B5EF4-FFF2-40B4-BE49-F238E27FC236}">
                <a16:creationId xmlns:a16="http://schemas.microsoft.com/office/drawing/2014/main" id="{8916D30B-F98C-FFE0-26B6-9839BE985F00}"/>
              </a:ext>
            </a:extLst>
          </p:cNvPr>
          <p:cNvSpPr>
            <a:spLocks noGrp="1"/>
          </p:cNvSpPr>
          <p:nvPr>
            <p:ph idx="33" hasCustomPrompt="1"/>
          </p:nvPr>
        </p:nvSpPr>
        <p:spPr>
          <a:xfrm>
            <a:off x="9391686" y="3690523"/>
            <a:ext cx="1828800" cy="1828800"/>
          </a:xfrm>
        </p:spPr>
        <p:txBody>
          <a:bodyPr>
            <a:normAutofit/>
          </a:bodyPr>
          <a:lstStyle>
            <a:lvl1pPr marL="0" indent="0">
              <a:buClr>
                <a:srgbClr val="C00000"/>
              </a:buClr>
              <a:buSzPct val="110000"/>
              <a:buNone/>
              <a:defRPr sz="16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For longer explanations, link to external document in alt-text</a:t>
            </a:r>
          </a:p>
        </p:txBody>
      </p:sp>
      <p:grpSp>
        <p:nvGrpSpPr>
          <p:cNvPr id="4" name="Group 3" descr="Timeline image">
            <a:extLst>
              <a:ext uri="{FF2B5EF4-FFF2-40B4-BE49-F238E27FC236}">
                <a16:creationId xmlns:a16="http://schemas.microsoft.com/office/drawing/2014/main" id="{20F64A07-71AB-C48E-EEB6-95787751774A}"/>
              </a:ext>
            </a:extLst>
          </p:cNvPr>
          <p:cNvGrpSpPr/>
          <p:nvPr userDrawn="1"/>
        </p:nvGrpSpPr>
        <p:grpSpPr>
          <a:xfrm>
            <a:off x="1842369" y="3472142"/>
            <a:ext cx="8463717" cy="142240"/>
            <a:chOff x="1864141" y="4016751"/>
            <a:chExt cx="8463717" cy="142240"/>
          </a:xfrm>
        </p:grpSpPr>
        <p:cxnSp>
          <p:nvCxnSpPr>
            <p:cNvPr id="5" name="Straight Connector 4">
              <a:extLst>
                <a:ext uri="{FF2B5EF4-FFF2-40B4-BE49-F238E27FC236}">
                  <a16:creationId xmlns:a16="http://schemas.microsoft.com/office/drawing/2014/main" id="{E72CAE38-B34B-7868-3DCF-0BBD126E4C25}"/>
                </a:ext>
                <a:ext uri="{C183D7F6-B498-43B3-948B-1728B52AA6E4}">
                  <adec:decorative xmlns:adec="http://schemas.microsoft.com/office/drawing/2017/decorative" val="1"/>
                </a:ext>
              </a:extLst>
            </p:cNvPr>
            <p:cNvCxnSpPr>
              <a:cxnSpLocks/>
              <a:endCxn id="34" idx="4"/>
            </p:cNvCxnSpPr>
            <p:nvPr userDrawn="1"/>
          </p:nvCxnSpPr>
          <p:spPr>
            <a:xfrm>
              <a:off x="1933793" y="4092892"/>
              <a:ext cx="8322945"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A52ECBD-0B6A-F124-2478-E0EDE2EB2A77}"/>
                </a:ext>
                <a:ext uri="{C183D7F6-B498-43B3-948B-1728B52AA6E4}">
                  <adec:decorative xmlns:adec="http://schemas.microsoft.com/office/drawing/2017/decorative" val="1"/>
                </a:ext>
              </a:extLst>
            </p:cNvPr>
            <p:cNvSpPr/>
            <p:nvPr userDrawn="1"/>
          </p:nvSpPr>
          <p:spPr>
            <a:xfrm>
              <a:off x="1864141"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9" name="Oval 8">
              <a:extLst>
                <a:ext uri="{FF2B5EF4-FFF2-40B4-BE49-F238E27FC236}">
                  <a16:creationId xmlns:a16="http://schemas.microsoft.com/office/drawing/2014/main" id="{601C11FA-E789-AD15-30D6-E1DAC6907417}"/>
                </a:ext>
                <a:ext uri="{C183D7F6-B498-43B3-948B-1728B52AA6E4}">
                  <adec:decorative xmlns:adec="http://schemas.microsoft.com/office/drawing/2017/decorative" val="1"/>
                </a:ext>
              </a:extLst>
            </p:cNvPr>
            <p:cNvSpPr/>
            <p:nvPr userDrawn="1"/>
          </p:nvSpPr>
          <p:spPr>
            <a:xfrm>
              <a:off x="3944511"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10" name="Oval 9">
              <a:extLst>
                <a:ext uri="{FF2B5EF4-FFF2-40B4-BE49-F238E27FC236}">
                  <a16:creationId xmlns:a16="http://schemas.microsoft.com/office/drawing/2014/main" id="{8E07C29A-E1E7-B00C-5B44-8D3B237F3049}"/>
                </a:ext>
                <a:ext uri="{C183D7F6-B498-43B3-948B-1728B52AA6E4}">
                  <adec:decorative xmlns:adec="http://schemas.microsoft.com/office/drawing/2017/decorative" val="1"/>
                </a:ext>
              </a:extLst>
            </p:cNvPr>
            <p:cNvSpPr/>
            <p:nvPr userDrawn="1"/>
          </p:nvSpPr>
          <p:spPr>
            <a:xfrm>
              <a:off x="6024880"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11" name="Oval 10">
              <a:extLst>
                <a:ext uri="{FF2B5EF4-FFF2-40B4-BE49-F238E27FC236}">
                  <a16:creationId xmlns:a16="http://schemas.microsoft.com/office/drawing/2014/main" id="{76E91FE7-1C91-CD5A-07EB-A9A676E4E0D7}"/>
                </a:ext>
                <a:ext uri="{C183D7F6-B498-43B3-948B-1728B52AA6E4}">
                  <adec:decorative xmlns:adec="http://schemas.microsoft.com/office/drawing/2017/decorative" val="1"/>
                </a:ext>
              </a:extLst>
            </p:cNvPr>
            <p:cNvSpPr/>
            <p:nvPr userDrawn="1"/>
          </p:nvSpPr>
          <p:spPr>
            <a:xfrm>
              <a:off x="8105249"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12" name="Oval 11">
              <a:extLst>
                <a:ext uri="{FF2B5EF4-FFF2-40B4-BE49-F238E27FC236}">
                  <a16:creationId xmlns:a16="http://schemas.microsoft.com/office/drawing/2014/main" id="{A185D9E4-D461-9ED5-AF22-2EBB7699C660}"/>
                </a:ext>
                <a:ext uri="{C183D7F6-B498-43B3-948B-1728B52AA6E4}">
                  <adec:decorative xmlns:adec="http://schemas.microsoft.com/office/drawing/2017/decorative" val="1"/>
                </a:ext>
              </a:extLst>
            </p:cNvPr>
            <p:cNvSpPr/>
            <p:nvPr userDrawn="1"/>
          </p:nvSpPr>
          <p:spPr>
            <a:xfrm>
              <a:off x="10185618"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grpSp>
    </p:spTree>
    <p:extLst>
      <p:ext uri="{BB962C8B-B14F-4D97-AF65-F5344CB8AC3E}">
        <p14:creationId xmlns:p14="http://schemas.microsoft.com/office/powerpoint/2010/main" val="398955879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97725" y="457200"/>
            <a:ext cx="10515600" cy="838854"/>
          </a:xfrm>
        </p:spPr>
        <p:txBody>
          <a:bodyPr anchor="t"/>
          <a:lstStyle>
            <a:lvl1pPr>
              <a:defRPr>
                <a:solidFill>
                  <a:srgbClr val="C00000"/>
                </a:solidFill>
              </a:defRPr>
            </a:lvl1pPr>
          </a:lstStyle>
          <a:p>
            <a:r>
              <a:rPr lang="en-US" dirty="0"/>
              <a:t>Table Name as Title Here</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65234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ource Review and Bib Info">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hasCustomPrompt="1"/>
          </p:nvPr>
        </p:nvSpPr>
        <p:spPr>
          <a:xfrm>
            <a:off x="610299" y="2514600"/>
            <a:ext cx="3542601" cy="2046514"/>
          </a:xfrm>
          <a:solidFill>
            <a:schemeClr val="tx1">
              <a:lumMod val="20000"/>
              <a:lumOff val="80000"/>
            </a:schemeClr>
          </a:solidFill>
          <a:ln>
            <a:solidFill>
              <a:schemeClr val="accent1">
                <a:lumMod val="75000"/>
              </a:schemeClr>
            </a:solidFill>
          </a:ln>
          <a:effectLst>
            <a:outerShdw blurRad="63500" dist="38100" dir="13500000" sx="101000" sy="101000" algn="br" rotWithShape="0">
              <a:prstClr val="black">
                <a:alpha val="40000"/>
              </a:prstClr>
            </a:outerShdw>
          </a:effectLst>
        </p:spPr>
        <p:txBody>
          <a:bodyPr>
            <a:normAutofit/>
          </a:bodyPr>
          <a:lstStyle>
            <a:lvl1pPr marL="0" indent="0">
              <a:buNone/>
              <a:defRPr sz="2400">
                <a:solidFill>
                  <a:srgbClr val="6B6C6C"/>
                </a:solidFill>
              </a:defRPr>
            </a:lvl1pPr>
            <a:lvl2pPr marL="466725" indent="-228600">
              <a:buClr>
                <a:srgbClr val="C00000"/>
              </a:buClr>
              <a:buSzPct val="110000"/>
              <a:buFont typeface="Arial" panose="020B0604020202020204" pitchFamily="34" charset="0"/>
              <a:buChar char="•"/>
              <a:tabLst/>
              <a:defRPr sz="2000">
                <a:solidFill>
                  <a:srgbClr val="6B6C6C"/>
                </a:solidFill>
              </a:defRPr>
            </a:lvl2pPr>
            <a:lvl3pPr marL="922338" indent="-228600">
              <a:buClr>
                <a:srgbClr val="C00000"/>
              </a:buClr>
              <a:buSzPct val="90000"/>
              <a:buFont typeface="Courier New" panose="02070309020205020404" pitchFamily="49" charset="0"/>
              <a:buChar char="o"/>
              <a:tabLst/>
              <a:defRPr sz="1800">
                <a:solidFill>
                  <a:srgbClr val="6B6C6C"/>
                </a:solidFill>
              </a:defRPr>
            </a:lvl3pPr>
            <a:lvl4pPr marL="1485900" indent="-227013">
              <a:buFont typeface="Arial" panose="020B0604020202020204" pitchFamily="34" charset="0"/>
              <a:buChar char="•"/>
              <a:tabLst/>
              <a:defRPr sz="1600">
                <a:solidFill>
                  <a:srgbClr val="6B6C6C"/>
                </a:solidFill>
              </a:defRPr>
            </a:lvl4pPr>
            <a:lvl5pPr marL="1828800" indent="0">
              <a:buNone/>
              <a:defRPr sz="1600"/>
            </a:lvl5pPr>
          </a:lstStyle>
          <a:p>
            <a:pPr lvl="0"/>
            <a:r>
              <a:rPr lang="en-US" dirty="0"/>
              <a:t>Bibliographic info here</a:t>
            </a:r>
          </a:p>
          <a:p>
            <a:pPr lvl="3"/>
            <a:endParaRPr lang="en-US" dirty="0"/>
          </a:p>
        </p:txBody>
      </p:sp>
      <p:sp>
        <p:nvSpPr>
          <p:cNvPr id="15" name="Title 1">
            <a:extLst>
              <a:ext uri="{FF2B5EF4-FFF2-40B4-BE49-F238E27FC236}">
                <a16:creationId xmlns:a16="http://schemas.microsoft.com/office/drawing/2014/main" id="{778E9976-AB2A-4D33-BDD3-3DD81964854A}"/>
              </a:ext>
            </a:extLst>
          </p:cNvPr>
          <p:cNvSpPr>
            <a:spLocks noGrp="1"/>
          </p:cNvSpPr>
          <p:nvPr>
            <p:ph type="title" hasCustomPrompt="1"/>
          </p:nvPr>
        </p:nvSpPr>
        <p:spPr>
          <a:xfrm>
            <a:off x="609600" y="457200"/>
            <a:ext cx="8879076" cy="511629"/>
          </a:xfrm>
        </p:spPr>
        <p:txBody>
          <a:bodyPr anchor="t"/>
          <a:lstStyle>
            <a:lvl1pPr>
              <a:defRPr>
                <a:solidFill>
                  <a:srgbClr val="C00000"/>
                </a:solidFill>
              </a:defRPr>
            </a:lvl1pPr>
          </a:lstStyle>
          <a:p>
            <a:r>
              <a:rPr lang="en-US" dirty="0"/>
              <a:t>Source Review and Bib</a:t>
            </a:r>
          </a:p>
        </p:txBody>
      </p:sp>
      <p:sp>
        <p:nvSpPr>
          <p:cNvPr id="2" name="Right Triangle 1">
            <a:extLst>
              <a:ext uri="{FF2B5EF4-FFF2-40B4-BE49-F238E27FC236}">
                <a16:creationId xmlns:a16="http://schemas.microsoft.com/office/drawing/2014/main" id="{7CD4C7FA-8777-C983-DA6D-D554C333D41F}"/>
              </a:ext>
            </a:extLst>
          </p:cNvPr>
          <p:cNvSpPr/>
          <p:nvPr/>
        </p:nvSpPr>
        <p:spPr>
          <a:xfrm rot="16200000">
            <a:off x="4054929" y="5197926"/>
            <a:ext cx="1023257" cy="10559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4" name="Right Triangle 3">
            <a:extLst>
              <a:ext uri="{FF2B5EF4-FFF2-40B4-BE49-F238E27FC236}">
                <a16:creationId xmlns:a16="http://schemas.microsoft.com/office/drawing/2014/main" id="{DD7B6459-23B2-9D44-4A9C-D32B075388AE}"/>
              </a:ext>
            </a:extLst>
          </p:cNvPr>
          <p:cNvSpPr/>
          <p:nvPr userDrawn="1"/>
        </p:nvSpPr>
        <p:spPr>
          <a:xfrm rot="16200000">
            <a:off x="4054929" y="5197926"/>
            <a:ext cx="1023257" cy="10559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5" name="TextBox 4">
            <a:extLst>
              <a:ext uri="{FF2B5EF4-FFF2-40B4-BE49-F238E27FC236}">
                <a16:creationId xmlns:a16="http://schemas.microsoft.com/office/drawing/2014/main" id="{E87A49B7-7238-90FF-A3D2-52B129269959}"/>
              </a:ext>
            </a:extLst>
          </p:cNvPr>
          <p:cNvSpPr txBox="1"/>
          <p:nvPr userDrawn="1"/>
        </p:nvSpPr>
        <p:spPr>
          <a:xfrm>
            <a:off x="4438650" y="1621970"/>
            <a:ext cx="7200900" cy="1200329"/>
          </a:xfrm>
          <a:prstGeom prst="rect">
            <a:avLst/>
          </a:prstGeom>
          <a:noFill/>
        </p:spPr>
        <p:txBody>
          <a:bodyPr wrap="square" rtlCol="0">
            <a:spAutoFit/>
          </a:bodyPr>
          <a:lstStyle/>
          <a:p>
            <a:r>
              <a:rPr lang="en-US" b="0" i="0" dirty="0">
                <a:latin typeface="Buckeye Sans 2" pitchFamily="2" charset="77"/>
              </a:rPr>
              <a:t>Summary of source </a:t>
            </a:r>
          </a:p>
          <a:p>
            <a:endParaRPr lang="en-US" b="0" i="0" dirty="0">
              <a:latin typeface="Buckeye Sans 2" pitchFamily="2" charset="77"/>
            </a:endParaRPr>
          </a:p>
          <a:p>
            <a:endParaRPr lang="en-US" b="0" i="0" dirty="0">
              <a:latin typeface="Buckeye Sans 2" pitchFamily="2" charset="77"/>
            </a:endParaRPr>
          </a:p>
          <a:p>
            <a:r>
              <a:rPr lang="en-US" b="0" i="0" dirty="0">
                <a:latin typeface="Buckeye Sans 2" pitchFamily="2" charset="77"/>
              </a:rPr>
              <a:t>Implications of findings/applications</a:t>
            </a:r>
          </a:p>
        </p:txBody>
      </p:sp>
    </p:spTree>
    <p:extLst>
      <p:ext uri="{BB962C8B-B14F-4D97-AF65-F5344CB8AC3E}">
        <p14:creationId xmlns:p14="http://schemas.microsoft.com/office/powerpoint/2010/main" val="59660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Content 1 - 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01732" y="457200"/>
            <a:ext cx="10515600" cy="838854"/>
          </a:xfrm>
        </p:spPr>
        <p:txBody>
          <a:bodyPr anchor="t"/>
          <a:lstStyle/>
          <a:p>
            <a:r>
              <a:rPr lang="en-US" dirty="0"/>
              <a:t>Basic Title and Content Slide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509649" y="1600200"/>
            <a:ext cx="10515600" cy="4015454"/>
          </a:xfrm>
        </p:spPr>
        <p:txBody>
          <a:bodyPr/>
          <a:lstStyle>
            <a:lvl1pPr marL="0" indent="0">
              <a:buClr>
                <a:srgbClr val="C00000"/>
              </a:buClr>
              <a:buSzPct val="110000"/>
              <a:buNone/>
              <a:defRPr>
                <a:solidFill>
                  <a:schemeClr val="tx2">
                    <a:lumMod val="50000"/>
                  </a:schemeClr>
                </a:solidFill>
              </a:defRPr>
            </a:lvl1pPr>
            <a:lvl2pPr marL="685800" indent="-228600">
              <a:buClr>
                <a:srgbClr val="C00000"/>
              </a:buClr>
              <a:buSzPct val="110000"/>
              <a:buFont typeface="Arial" panose="020B0604020202020204" pitchFamily="34" charset="0"/>
              <a:buChar char="•"/>
              <a:defRPr>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All body text &gt;18pt font</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1371818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2013927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hasCustomPrompt="1"/>
          </p:nvPr>
        </p:nvSpPr>
        <p:spPr>
          <a:xfrm>
            <a:off x="5181600" y="1612365"/>
            <a:ext cx="6014977" cy="4559835"/>
          </a:xfrm>
        </p:spPr>
        <p:txBody>
          <a:bodyPr>
            <a:normAutofit/>
          </a:bodyPr>
          <a:lstStyle>
            <a:lvl1pPr marL="0" indent="0">
              <a:buFont typeface="Arial" panose="020B0604020202020204" pitchFamily="34" charse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Please use the QR code or go to [link] to access the session website. </a:t>
            </a:r>
          </a:p>
          <a:p>
            <a:pPr lvl="0"/>
            <a:endParaRPr lang="en-US" dirty="0"/>
          </a:p>
          <a:p>
            <a:pPr lvl="0"/>
            <a:r>
              <a:rPr lang="en-US" dirty="0"/>
              <a:t>The website includes:</a:t>
            </a:r>
          </a:p>
          <a:p>
            <a:pPr lvl="0"/>
            <a:r>
              <a:rPr lang="en-US" dirty="0"/>
              <a:t>[list items]</a:t>
            </a:r>
          </a:p>
          <a:p>
            <a:pPr lvl="0"/>
            <a:endParaRPr lang="en-US" dirty="0"/>
          </a:p>
          <a:p>
            <a:pPr lvl="0"/>
            <a:r>
              <a:rPr lang="en-US" dirty="0"/>
              <a:t>[Facilitator contact info goes here if not already presented]</a:t>
            </a:r>
          </a:p>
          <a:p>
            <a:pPr lvl="0"/>
            <a:endParaRPr lang="en-US" dirty="0"/>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385763" y="403767"/>
            <a:ext cx="4567238" cy="5743645"/>
          </a:xfrm>
        </p:spPr>
        <p:txBody>
          <a:bodyPr/>
          <a:lstStyle/>
          <a:p>
            <a:r>
              <a:rPr lang="en-US" dirty="0"/>
              <a:t>QR Code</a:t>
            </a:r>
          </a:p>
        </p:txBody>
      </p:sp>
      <p:sp>
        <p:nvSpPr>
          <p:cNvPr id="15" name="Title 1">
            <a:extLst>
              <a:ext uri="{FF2B5EF4-FFF2-40B4-BE49-F238E27FC236}">
                <a16:creationId xmlns:a16="http://schemas.microsoft.com/office/drawing/2014/main" id="{778E9976-AB2A-4D33-BDD3-3DD81964854A}"/>
              </a:ext>
            </a:extLst>
          </p:cNvPr>
          <p:cNvSpPr>
            <a:spLocks noGrp="1"/>
          </p:cNvSpPr>
          <p:nvPr>
            <p:ph type="title" hasCustomPrompt="1"/>
          </p:nvPr>
        </p:nvSpPr>
        <p:spPr>
          <a:xfrm>
            <a:off x="5181600" y="403767"/>
            <a:ext cx="5135360" cy="662782"/>
          </a:xfrm>
        </p:spPr>
        <p:txBody>
          <a:bodyPr anchor="t"/>
          <a:lstStyle/>
          <a:p>
            <a:r>
              <a:rPr lang="en-US" dirty="0"/>
              <a:t>Getting Started</a:t>
            </a:r>
          </a:p>
        </p:txBody>
      </p:sp>
    </p:spTree>
    <p:extLst>
      <p:ext uri="{BB962C8B-B14F-4D97-AF65-F5344CB8AC3E}">
        <p14:creationId xmlns:p14="http://schemas.microsoft.com/office/powerpoint/2010/main" val="2737826900"/>
      </p:ext>
    </p:extLst>
  </p:cSld>
  <p:clrMapOvr>
    <a:masterClrMapping/>
  </p:clrMapOvr>
  <p:extLst>
    <p:ext uri="{DCECCB84-F9BA-43D5-87BE-67443E8EF086}">
      <p15:sldGuideLst xmlns:p15="http://schemas.microsoft.com/office/powerpoint/2012/main">
        <p15:guide id="3" pos="3120" userDrawn="1">
          <p15:clr>
            <a:srgbClr val="FBAE40"/>
          </p15:clr>
        </p15:guide>
        <p15:guide id="4" pos="3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No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B7BE39-8DB0-8574-7A1C-5AEBEC8F7082}"/>
              </a:ext>
            </a:extLst>
          </p:cNvPr>
          <p:cNvSpPr>
            <a:spLocks noGrp="1"/>
          </p:cNvSpPr>
          <p:nvPr>
            <p:ph type="title" hasCustomPrompt="1"/>
          </p:nvPr>
        </p:nvSpPr>
        <p:spPr/>
        <p:txBody>
          <a:bodyPr/>
          <a:lstStyle/>
          <a:p>
            <a:r>
              <a:rPr lang="en-US" dirty="0"/>
              <a:t>Presentation Title: Plain</a:t>
            </a:r>
          </a:p>
        </p:txBody>
      </p:sp>
    </p:spTree>
    <p:extLst>
      <p:ext uri="{BB962C8B-B14F-4D97-AF65-F5344CB8AC3E}">
        <p14:creationId xmlns:p14="http://schemas.microsoft.com/office/powerpoint/2010/main" val="921553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ank you - questio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40" name="Right Triangle 39">
            <a:extLst>
              <a:ext uri="{FF2B5EF4-FFF2-40B4-BE49-F238E27FC236}">
                <a16:creationId xmlns:a16="http://schemas.microsoft.com/office/drawing/2014/main" id="{4ED4B7E4-064F-A4EB-2870-0DAC4884FA26}"/>
              </a:ext>
            </a:extLst>
          </p:cNvPr>
          <p:cNvSpPr/>
          <p:nvPr/>
        </p:nvSpPr>
        <p:spPr>
          <a:xfrm rot="16200000">
            <a:off x="2052320" y="5481320"/>
            <a:ext cx="1376680" cy="137668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Box 1">
            <a:extLst>
              <a:ext uri="{FF2B5EF4-FFF2-40B4-BE49-F238E27FC236}">
                <a16:creationId xmlns:a16="http://schemas.microsoft.com/office/drawing/2014/main" id="{C96620F5-6044-7436-1A1F-AFCB70E40B02}"/>
              </a:ext>
            </a:extLst>
          </p:cNvPr>
          <p:cNvSpPr txBox="1"/>
          <p:nvPr/>
        </p:nvSpPr>
        <p:spPr>
          <a:xfrm>
            <a:off x="609600" y="457200"/>
            <a:ext cx="7429500" cy="769441"/>
          </a:xfrm>
          <a:prstGeom prst="rect">
            <a:avLst/>
          </a:prstGeom>
          <a:noFill/>
        </p:spPr>
        <p:txBody>
          <a:bodyPr wrap="square" rtlCol="0">
            <a:spAutoFit/>
          </a:bodyPr>
          <a:lstStyle/>
          <a:p>
            <a:r>
              <a:rPr lang="en-US" sz="4400" b="1" i="0" dirty="0">
                <a:solidFill>
                  <a:srgbClr val="C00000"/>
                </a:solidFill>
                <a:latin typeface="Buckeye Serif 2 Black" pitchFamily="2" charset="77"/>
                <a:ea typeface="Buckeye Serif 2 Black" pitchFamily="2" charset="77"/>
              </a:rPr>
              <a:t>Thank You!</a:t>
            </a:r>
          </a:p>
        </p:txBody>
      </p:sp>
      <p:sp>
        <p:nvSpPr>
          <p:cNvPr id="6" name="Picture Placeholder 5">
            <a:extLst>
              <a:ext uri="{FF2B5EF4-FFF2-40B4-BE49-F238E27FC236}">
                <a16:creationId xmlns:a16="http://schemas.microsoft.com/office/drawing/2014/main" id="{684432E9-B5DA-2A9A-EFF1-FCF2621A9CC6}"/>
              </a:ext>
            </a:extLst>
          </p:cNvPr>
          <p:cNvSpPr>
            <a:spLocks noGrp="1"/>
          </p:cNvSpPr>
          <p:nvPr>
            <p:ph type="pic" sz="quarter" idx="13" hasCustomPrompt="1"/>
          </p:nvPr>
        </p:nvSpPr>
        <p:spPr>
          <a:xfrm>
            <a:off x="6769100" y="1143000"/>
            <a:ext cx="4575175" cy="4575175"/>
          </a:xfrm>
        </p:spPr>
        <p:txBody>
          <a:bodyPr/>
          <a:lstStyle/>
          <a:p>
            <a:r>
              <a:rPr lang="en-US" dirty="0"/>
              <a:t>QR Code</a:t>
            </a:r>
          </a:p>
        </p:txBody>
      </p:sp>
      <p:sp>
        <p:nvSpPr>
          <p:cNvPr id="8" name="Text Placeholder 7">
            <a:extLst>
              <a:ext uri="{FF2B5EF4-FFF2-40B4-BE49-F238E27FC236}">
                <a16:creationId xmlns:a16="http://schemas.microsoft.com/office/drawing/2014/main" id="{A148C1A9-66C1-918C-35D8-26599A1FAF04}"/>
              </a:ext>
            </a:extLst>
          </p:cNvPr>
          <p:cNvSpPr>
            <a:spLocks noGrp="1"/>
          </p:cNvSpPr>
          <p:nvPr>
            <p:ph type="body" sz="quarter" idx="14" hasCustomPrompt="1"/>
          </p:nvPr>
        </p:nvSpPr>
        <p:spPr>
          <a:xfrm>
            <a:off x="609600" y="1600200"/>
            <a:ext cx="5805488" cy="951931"/>
          </a:xfrm>
        </p:spPr>
        <p:txBody>
          <a:bodyPr/>
          <a:lstStyle/>
          <a:p>
            <a:pPr lvl="0"/>
            <a:r>
              <a:rPr lang="en-US" dirty="0"/>
              <a:t>QR Code Link to Post-Workshop Feedback Survey</a:t>
            </a:r>
          </a:p>
          <a:p>
            <a:pPr lvl="0"/>
            <a:endParaRPr lang="en-US" dirty="0"/>
          </a:p>
          <a:p>
            <a:pPr lvl="0"/>
            <a:endParaRPr lang="en-US" dirty="0"/>
          </a:p>
        </p:txBody>
      </p:sp>
      <p:sp>
        <p:nvSpPr>
          <p:cNvPr id="11" name="Text Placeholder 10">
            <a:extLst>
              <a:ext uri="{FF2B5EF4-FFF2-40B4-BE49-F238E27FC236}">
                <a16:creationId xmlns:a16="http://schemas.microsoft.com/office/drawing/2014/main" id="{C9373200-D853-2790-34E3-9DEE818CA702}"/>
              </a:ext>
            </a:extLst>
          </p:cNvPr>
          <p:cNvSpPr>
            <a:spLocks noGrp="1"/>
          </p:cNvSpPr>
          <p:nvPr>
            <p:ph type="body" sz="quarter" idx="15" hasCustomPrompt="1"/>
          </p:nvPr>
        </p:nvSpPr>
        <p:spPr>
          <a:xfrm>
            <a:off x="609600" y="3152775"/>
            <a:ext cx="3543300" cy="545768"/>
          </a:xfrm>
        </p:spPr>
        <p:txBody>
          <a:bodyPr/>
          <a:lstStyle>
            <a:lvl1pPr>
              <a:defRPr b="1"/>
            </a:lvl1pPr>
          </a:lstStyle>
          <a:p>
            <a:pPr lvl="0"/>
            <a:r>
              <a:rPr lang="en-US" dirty="0"/>
              <a:t>Contact Information</a:t>
            </a:r>
          </a:p>
          <a:p>
            <a:pPr lvl="0"/>
            <a:endParaRPr lang="en-US" dirty="0"/>
          </a:p>
        </p:txBody>
      </p:sp>
      <p:sp>
        <p:nvSpPr>
          <p:cNvPr id="3" name="Right Triangle 2">
            <a:extLst>
              <a:ext uri="{FF2B5EF4-FFF2-40B4-BE49-F238E27FC236}">
                <a16:creationId xmlns:a16="http://schemas.microsoft.com/office/drawing/2014/main" id="{A892ED79-7E83-3E3C-2B76-8372C3302146}"/>
              </a:ext>
            </a:extLst>
          </p:cNvPr>
          <p:cNvSpPr/>
          <p:nvPr userDrawn="1"/>
        </p:nvSpPr>
        <p:spPr>
          <a:xfrm rot="16200000">
            <a:off x="2052320" y="5481320"/>
            <a:ext cx="1376680" cy="137668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0E88E190-8BA3-3623-9DDB-F634B7941B99}"/>
              </a:ext>
            </a:extLst>
          </p:cNvPr>
          <p:cNvSpPr txBox="1"/>
          <p:nvPr userDrawn="1"/>
        </p:nvSpPr>
        <p:spPr>
          <a:xfrm>
            <a:off x="609600" y="457200"/>
            <a:ext cx="7429500" cy="769441"/>
          </a:xfrm>
          <a:prstGeom prst="rect">
            <a:avLst/>
          </a:prstGeom>
          <a:noFill/>
        </p:spPr>
        <p:txBody>
          <a:bodyPr wrap="square" rtlCol="0">
            <a:spAutoFit/>
          </a:bodyPr>
          <a:lstStyle/>
          <a:p>
            <a:r>
              <a:rPr lang="en-US" sz="4400" b="1" i="0" dirty="0">
                <a:solidFill>
                  <a:srgbClr val="C00000"/>
                </a:solidFill>
                <a:latin typeface="Buckeye Serif 2 Black" pitchFamily="2" charset="77"/>
                <a:ea typeface="Buckeye Serif 2 Black" pitchFamily="2" charset="77"/>
              </a:rPr>
              <a:t>Thank You!</a:t>
            </a:r>
          </a:p>
        </p:txBody>
      </p:sp>
    </p:spTree>
    <p:extLst>
      <p:ext uri="{BB962C8B-B14F-4D97-AF65-F5344CB8AC3E}">
        <p14:creationId xmlns:p14="http://schemas.microsoft.com/office/powerpoint/2010/main" val="1908068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With Backgrou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 uri="{C183D7F6-B498-43B3-948B-1728B52AA6E4}">
                <adec:decorative xmlns:adec="http://schemas.microsoft.com/office/drawing/2017/decorative" val="1"/>
              </a:ext>
            </a:extLst>
          </p:cNvPr>
          <p:cNvSpPr>
            <a:spLocks noGrp="1"/>
          </p:cNvSpPr>
          <p:nvPr>
            <p:ph type="ctrTitle" hasCustomPrompt="1"/>
          </p:nvPr>
        </p:nvSpPr>
        <p:spPr>
          <a:xfrm>
            <a:off x="499280" y="589713"/>
            <a:ext cx="6100133" cy="1106574"/>
          </a:xfrm>
          <a:solidFill>
            <a:srgbClr val="FFFFFF">
              <a:alpha val="69804"/>
            </a:srgbClr>
          </a:solidFill>
        </p:spPr>
        <p:txBody>
          <a:bodyPr lIns="91440" tIns="274320" bIns="274320" anchor="ctr">
            <a:normAutofit/>
          </a:bodyPr>
          <a:lstStyle>
            <a:lvl1pPr algn="l">
              <a:defRPr sz="5500"/>
            </a:lvl1pPr>
          </a:lstStyle>
          <a:p>
            <a:r>
              <a:rPr lang="en-US" dirty="0"/>
              <a:t>Presentation Title at 44-60pt</a:t>
            </a:r>
          </a:p>
        </p:txBody>
      </p:sp>
      <p:sp>
        <p:nvSpPr>
          <p:cNvPr id="4" name="Picture Placeholder 3">
            <a:extLst>
              <a:ext uri="{FF2B5EF4-FFF2-40B4-BE49-F238E27FC236}">
                <a16:creationId xmlns:a16="http://schemas.microsoft.com/office/drawing/2014/main" id="{895BEB2B-62AE-C0EF-FA26-0B93FC83B2A6}"/>
              </a:ext>
            </a:extLst>
          </p:cNvPr>
          <p:cNvSpPr>
            <a:spLocks noGrp="1"/>
          </p:cNvSpPr>
          <p:nvPr>
            <p:ph type="pic" sz="quarter" idx="10"/>
          </p:nvPr>
        </p:nvSpPr>
        <p:spPr>
          <a:xfrm>
            <a:off x="7014949" y="0"/>
            <a:ext cx="5177051" cy="6858000"/>
          </a:xfrm>
        </p:spPr>
        <p:txBody>
          <a:bodyPr/>
          <a:lstStyle/>
          <a:p>
            <a:r>
              <a:rPr lang="en-US"/>
              <a:t>Click icon to add picture</a:t>
            </a:r>
          </a:p>
        </p:txBody>
      </p:sp>
    </p:spTree>
    <p:extLst>
      <p:ext uri="{BB962C8B-B14F-4D97-AF65-F5344CB8AC3E}">
        <p14:creationId xmlns:p14="http://schemas.microsoft.com/office/powerpoint/2010/main" val="251218572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esentation Title_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8EFD-4FE4-EF92-6974-AD8CA06F2538}"/>
              </a:ext>
            </a:extLst>
          </p:cNvPr>
          <p:cNvSpPr>
            <a:spLocks noGrp="1"/>
          </p:cNvSpPr>
          <p:nvPr>
            <p:ph type="title" hasCustomPrompt="1"/>
          </p:nvPr>
        </p:nvSpPr>
        <p:spPr>
          <a:xfrm>
            <a:off x="609600" y="2367023"/>
            <a:ext cx="10972800" cy="685800"/>
          </a:xfrm>
        </p:spPr>
        <p:txBody>
          <a:bodyPr/>
          <a:lstStyle/>
          <a:p>
            <a:r>
              <a:rPr lang="en-US" dirty="0"/>
              <a:t>Presentation Title Slide No Picture</a:t>
            </a:r>
          </a:p>
        </p:txBody>
      </p:sp>
      <p:sp>
        <p:nvSpPr>
          <p:cNvPr id="4" name="Slide Number Placeholder 3">
            <a:extLst>
              <a:ext uri="{FF2B5EF4-FFF2-40B4-BE49-F238E27FC236}">
                <a16:creationId xmlns:a16="http://schemas.microsoft.com/office/drawing/2014/main" id="{72C097BE-BBE8-4667-F198-79E56EC652D5}"/>
              </a:ext>
            </a:extLst>
          </p:cNvPr>
          <p:cNvSpPr>
            <a:spLocks noGrp="1"/>
          </p:cNvSpPr>
          <p:nvPr>
            <p:ph type="sldNum" sz="quarter" idx="11"/>
          </p:nvPr>
        </p:nvSpPr>
        <p:spPr/>
        <p:txBody>
          <a:bodyPr/>
          <a:lstStyle/>
          <a:p>
            <a:fld id="{DFA4CD3D-26C8-47FF-8D13-9B32BAAB4735}" type="slidenum">
              <a:rPr lang="en-US" smtClean="0"/>
              <a:pPr/>
              <a:t>‹#›</a:t>
            </a:fld>
            <a:endParaRPr lang="en-US"/>
          </a:p>
        </p:txBody>
      </p:sp>
    </p:spTree>
    <p:extLst>
      <p:ext uri="{BB962C8B-B14F-4D97-AF65-F5344CB8AC3E}">
        <p14:creationId xmlns:p14="http://schemas.microsoft.com/office/powerpoint/2010/main" val="251272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_Facilita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6BFB-432C-CED5-F83C-8C19FC738D9C}"/>
              </a:ext>
            </a:extLst>
          </p:cNvPr>
          <p:cNvSpPr>
            <a:spLocks noGrp="1"/>
          </p:cNvSpPr>
          <p:nvPr>
            <p:ph type="title" hasCustomPrompt="1"/>
          </p:nvPr>
        </p:nvSpPr>
        <p:spPr/>
        <p:txBody>
          <a:bodyPr/>
          <a:lstStyle/>
          <a:p>
            <a:r>
              <a:rPr lang="en-US" dirty="0"/>
              <a:t>[One] Facilitator</a:t>
            </a:r>
          </a:p>
        </p:txBody>
      </p:sp>
      <p:sp>
        <p:nvSpPr>
          <p:cNvPr id="4" name="Slide Number Placeholder 3">
            <a:extLst>
              <a:ext uri="{FF2B5EF4-FFF2-40B4-BE49-F238E27FC236}">
                <a16:creationId xmlns:a16="http://schemas.microsoft.com/office/drawing/2014/main" id="{CA5EBCF4-804C-6979-75DE-949DBD066482}"/>
              </a:ext>
            </a:extLst>
          </p:cNvPr>
          <p:cNvSpPr>
            <a:spLocks noGrp="1"/>
          </p:cNvSpPr>
          <p:nvPr>
            <p:ph type="sldNum" sz="quarter" idx="11"/>
          </p:nvPr>
        </p:nvSpPr>
        <p:spPr/>
        <p:txBody>
          <a:bodyPr/>
          <a:lstStyle/>
          <a:p>
            <a:fld id="{DFA4CD3D-26C8-47FF-8D13-9B32BAAB4735}" type="slidenum">
              <a:rPr lang="en-US" smtClean="0"/>
              <a:pPr/>
              <a:t>‹#›</a:t>
            </a:fld>
            <a:endParaRPr lang="en-US"/>
          </a:p>
        </p:txBody>
      </p:sp>
      <p:sp>
        <p:nvSpPr>
          <p:cNvPr id="6" name="Picture Placeholder 5">
            <a:extLst>
              <a:ext uri="{FF2B5EF4-FFF2-40B4-BE49-F238E27FC236}">
                <a16:creationId xmlns:a16="http://schemas.microsoft.com/office/drawing/2014/main" id="{800BA949-70B2-33B4-523D-DDE114D4AE0B}"/>
              </a:ext>
            </a:extLst>
          </p:cNvPr>
          <p:cNvSpPr>
            <a:spLocks noGrp="1"/>
          </p:cNvSpPr>
          <p:nvPr>
            <p:ph type="pic" sz="quarter" idx="12"/>
          </p:nvPr>
        </p:nvSpPr>
        <p:spPr>
          <a:xfrm>
            <a:off x="609600" y="1600200"/>
            <a:ext cx="3543300" cy="4572000"/>
          </a:xfrm>
        </p:spPr>
        <p:txBody>
          <a:bodyPr/>
          <a:lstStyle/>
          <a:p>
            <a:r>
              <a:rPr lang="en-US"/>
              <a:t>Click icon to add picture</a:t>
            </a:r>
            <a:endParaRPr lang="en-US" dirty="0"/>
          </a:p>
        </p:txBody>
      </p:sp>
      <p:sp>
        <p:nvSpPr>
          <p:cNvPr id="8" name="Text Placeholder 7">
            <a:extLst>
              <a:ext uri="{FF2B5EF4-FFF2-40B4-BE49-F238E27FC236}">
                <a16:creationId xmlns:a16="http://schemas.microsoft.com/office/drawing/2014/main" id="{FB124108-6EB6-D990-CD19-BF1F87CC1469}"/>
              </a:ext>
            </a:extLst>
          </p:cNvPr>
          <p:cNvSpPr>
            <a:spLocks noGrp="1"/>
          </p:cNvSpPr>
          <p:nvPr>
            <p:ph type="body" sz="quarter" idx="13" hasCustomPrompt="1"/>
          </p:nvPr>
        </p:nvSpPr>
        <p:spPr>
          <a:xfrm>
            <a:off x="4381500" y="1600200"/>
            <a:ext cx="7200900" cy="2230438"/>
          </a:xfrm>
        </p:spPr>
        <p:txBody>
          <a:bodyPr/>
          <a:lstStyle>
            <a:lvl1pPr>
              <a:defRPr sz="2800" b="0"/>
            </a:lvl1pPr>
          </a:lstStyle>
          <a:p>
            <a:pPr lvl="0"/>
            <a:r>
              <a:rPr lang="en-US" dirty="0"/>
              <a:t>First Last </a:t>
            </a:r>
          </a:p>
          <a:p>
            <a:pPr lvl="0"/>
            <a:r>
              <a:rPr lang="en-US" dirty="0"/>
              <a:t>Title</a:t>
            </a:r>
          </a:p>
          <a:p>
            <a:pPr lvl="0"/>
            <a:r>
              <a:rPr lang="en-US" dirty="0"/>
              <a:t>Department/Unit</a:t>
            </a:r>
          </a:p>
          <a:p>
            <a:pPr lvl="0"/>
            <a:r>
              <a:rPr lang="en-US" dirty="0"/>
              <a:t>Contact</a:t>
            </a:r>
          </a:p>
        </p:txBody>
      </p:sp>
    </p:spTree>
    <p:extLst>
      <p:ext uri="{BB962C8B-B14F-4D97-AF65-F5344CB8AC3E}">
        <p14:creationId xmlns:p14="http://schemas.microsoft.com/office/powerpoint/2010/main" val="1450039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facilitator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C921F103-A52D-4BF8-A426-261D45BC06E9}"/>
              </a:ext>
            </a:extLst>
          </p:cNvPr>
          <p:cNvSpPr>
            <a:spLocks noGrp="1" noChangeAspect="1"/>
          </p:cNvSpPr>
          <p:nvPr>
            <p:ph sz="half" idx="22"/>
          </p:nvPr>
        </p:nvSpPr>
        <p:spPr>
          <a:xfrm>
            <a:off x="609600" y="1613262"/>
            <a:ext cx="2286000" cy="3200400"/>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A2B346C1-15A5-F56F-BC35-B8CFB4673FEA}"/>
              </a:ext>
            </a:extLst>
          </p:cNvPr>
          <p:cNvSpPr>
            <a:spLocks noGrp="1"/>
          </p:cNvSpPr>
          <p:nvPr>
            <p:ph type="title" hasCustomPrompt="1"/>
          </p:nvPr>
        </p:nvSpPr>
        <p:spPr>
          <a:xfrm>
            <a:off x="590797" y="401839"/>
            <a:ext cx="10515600" cy="741161"/>
          </a:xfrm>
        </p:spPr>
        <p:txBody>
          <a:bodyPr anchor="t"/>
          <a:lstStyle>
            <a:lvl1pPr>
              <a:defRPr sz="4800">
                <a:solidFill>
                  <a:srgbClr val="C00000"/>
                </a:solidFill>
              </a:defRPr>
            </a:lvl1pPr>
          </a:lstStyle>
          <a:p>
            <a:r>
              <a:rPr lang="en-US" dirty="0"/>
              <a:t>Two Facilitators</a:t>
            </a:r>
          </a:p>
        </p:txBody>
      </p:sp>
      <p:sp>
        <p:nvSpPr>
          <p:cNvPr id="8" name="Text Placeholder 2">
            <a:extLst>
              <a:ext uri="{FF2B5EF4-FFF2-40B4-BE49-F238E27FC236}">
                <a16:creationId xmlns:a16="http://schemas.microsoft.com/office/drawing/2014/main" id="{C5BA7AF3-63AB-7F12-226D-51068188FEF3}"/>
              </a:ext>
            </a:extLst>
          </p:cNvPr>
          <p:cNvSpPr>
            <a:spLocks noGrp="1"/>
          </p:cNvSpPr>
          <p:nvPr>
            <p:ph type="body" sz="quarter" idx="32"/>
          </p:nvPr>
        </p:nvSpPr>
        <p:spPr>
          <a:xfrm>
            <a:off x="3218124" y="2683374"/>
            <a:ext cx="1869552" cy="427006"/>
          </a:xfrm>
        </p:spPr>
        <p:txBody>
          <a:bodyPr>
            <a:noAutofit/>
          </a:bodyPr>
          <a:lstStyle>
            <a:lvl1pPr>
              <a:defRPr sz="2000" b="1"/>
            </a:lvl1pPr>
          </a:lstStyle>
          <a:p>
            <a:pPr lvl="0"/>
            <a:r>
              <a:rPr lang="en-US" sz="2000"/>
              <a:t>Click to edit Master text styles</a:t>
            </a:r>
          </a:p>
          <a:p>
            <a:pPr lvl="1"/>
            <a:r>
              <a:rPr lang="en-US" sz="2000"/>
              <a:t>Second level</a:t>
            </a:r>
          </a:p>
          <a:p>
            <a:pPr lvl="2"/>
            <a:r>
              <a:rPr lang="en-US" sz="2000"/>
              <a:t>Third level</a:t>
            </a:r>
          </a:p>
        </p:txBody>
      </p:sp>
      <p:sp>
        <p:nvSpPr>
          <p:cNvPr id="9" name="Text Placeholder 2">
            <a:extLst>
              <a:ext uri="{FF2B5EF4-FFF2-40B4-BE49-F238E27FC236}">
                <a16:creationId xmlns:a16="http://schemas.microsoft.com/office/drawing/2014/main" id="{5D5548CE-22D7-D400-BCD4-E8A9A3D33386}"/>
              </a:ext>
            </a:extLst>
          </p:cNvPr>
          <p:cNvSpPr>
            <a:spLocks noGrp="1"/>
          </p:cNvSpPr>
          <p:nvPr>
            <p:ph type="body" sz="quarter" idx="33"/>
          </p:nvPr>
        </p:nvSpPr>
        <p:spPr>
          <a:xfrm>
            <a:off x="8925770" y="2683374"/>
            <a:ext cx="1869552" cy="427006"/>
          </a:xfrm>
        </p:spPr>
        <p:txBody>
          <a:bodyPr>
            <a:noAutofit/>
          </a:bodyPr>
          <a:lstStyle>
            <a:lvl1pPr>
              <a:defRPr sz="2000" b="1"/>
            </a:lvl1pPr>
          </a:lstStyle>
          <a:p>
            <a:pPr lvl="0"/>
            <a:r>
              <a:rPr lang="en-US" sz="2000"/>
              <a:t>Click to edit Master text styles</a:t>
            </a:r>
          </a:p>
          <a:p>
            <a:pPr lvl="1"/>
            <a:r>
              <a:rPr lang="en-US" sz="2000"/>
              <a:t>Second level</a:t>
            </a:r>
          </a:p>
          <a:p>
            <a:pPr lvl="2"/>
            <a:r>
              <a:rPr lang="en-US" sz="2000"/>
              <a:t>Third level</a:t>
            </a:r>
          </a:p>
        </p:txBody>
      </p:sp>
      <p:sp>
        <p:nvSpPr>
          <p:cNvPr id="10" name="Content Placeholder 3">
            <a:extLst>
              <a:ext uri="{FF2B5EF4-FFF2-40B4-BE49-F238E27FC236}">
                <a16:creationId xmlns:a16="http://schemas.microsoft.com/office/drawing/2014/main" id="{F53A2FAE-B096-577E-7999-7A6C95053E53}"/>
              </a:ext>
            </a:extLst>
          </p:cNvPr>
          <p:cNvSpPr>
            <a:spLocks noGrp="1" noChangeAspect="1"/>
          </p:cNvSpPr>
          <p:nvPr>
            <p:ph sz="half" idx="34"/>
          </p:nvPr>
        </p:nvSpPr>
        <p:spPr>
          <a:xfrm>
            <a:off x="6259191" y="1613262"/>
            <a:ext cx="2286000" cy="3200400"/>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72683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hree facilitators/Imag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588818" y="4676382"/>
            <a:ext cx="3200400" cy="296986"/>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and Last Name</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p:nvPr>
        </p:nvSpPr>
        <p:spPr>
          <a:xfrm>
            <a:off x="609600" y="1600200"/>
            <a:ext cx="3200400" cy="29215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a:p>
            <a:pPr lvl="1"/>
            <a:r>
              <a:rPr lang="en-US"/>
              <a:t>Second level</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p:nvPr>
        </p:nvSpPr>
        <p:spPr>
          <a:xfrm>
            <a:off x="4539282" y="1608665"/>
            <a:ext cx="3200400" cy="29215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a:p>
            <a:pPr lvl="1"/>
            <a:r>
              <a:rPr lang="en-US"/>
              <a:t>Second level</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p:nvPr>
        </p:nvSpPr>
        <p:spPr>
          <a:xfrm>
            <a:off x="8382000" y="1608665"/>
            <a:ext cx="3200400" cy="29215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a:p>
            <a:pPr lvl="1"/>
            <a:r>
              <a:rPr lang="en-US"/>
              <a:t>Second level</a:t>
            </a:r>
          </a:p>
        </p:txBody>
      </p:sp>
      <p:sp>
        <p:nvSpPr>
          <p:cNvPr id="3" name="Text Placeholder 4">
            <a:extLst>
              <a:ext uri="{FF2B5EF4-FFF2-40B4-BE49-F238E27FC236}">
                <a16:creationId xmlns:a16="http://schemas.microsoft.com/office/drawing/2014/main" id="{40B557A1-0D21-B372-0A20-7316791A0AD7}"/>
              </a:ext>
            </a:extLst>
          </p:cNvPr>
          <p:cNvSpPr>
            <a:spLocks noGrp="1"/>
          </p:cNvSpPr>
          <p:nvPr>
            <p:ph type="body" sz="quarter" idx="29" hasCustomPrompt="1"/>
          </p:nvPr>
        </p:nvSpPr>
        <p:spPr>
          <a:xfrm>
            <a:off x="588818" y="4900126"/>
            <a:ext cx="3200400" cy="684106"/>
          </a:xfrm>
        </p:spPr>
        <p:txBody>
          <a:bodyPr anchor="t">
            <a:noAutofit/>
          </a:bodyPr>
          <a:lstStyle>
            <a:lvl1pPr marL="0" indent="0" algn="l">
              <a:lnSpc>
                <a:spcPct val="100000"/>
              </a:lnSpc>
              <a:spcBef>
                <a:spcPts val="0"/>
              </a:spcBef>
              <a:buNone/>
              <a:defRPr sz="1800" b="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br>
              <a:rPr lang="en-US" dirty="0"/>
            </a:br>
            <a:r>
              <a:rPr lang="en-US" dirty="0"/>
              <a:t>Department</a:t>
            </a:r>
          </a:p>
        </p:txBody>
      </p:sp>
      <p:sp>
        <p:nvSpPr>
          <p:cNvPr id="4" name="Text Placeholder 4">
            <a:extLst>
              <a:ext uri="{FF2B5EF4-FFF2-40B4-BE49-F238E27FC236}">
                <a16:creationId xmlns:a16="http://schemas.microsoft.com/office/drawing/2014/main" id="{111D34CF-EF8E-84CD-B1EC-B1189A495FC7}"/>
              </a:ext>
            </a:extLst>
          </p:cNvPr>
          <p:cNvSpPr>
            <a:spLocks noGrp="1"/>
          </p:cNvSpPr>
          <p:nvPr>
            <p:ph type="body" sz="quarter" idx="30" hasCustomPrompt="1"/>
          </p:nvPr>
        </p:nvSpPr>
        <p:spPr>
          <a:xfrm>
            <a:off x="4539282" y="4641351"/>
            <a:ext cx="3200400" cy="296986"/>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and Last Name</a:t>
            </a:r>
          </a:p>
        </p:txBody>
      </p:sp>
      <p:sp>
        <p:nvSpPr>
          <p:cNvPr id="7" name="Text Placeholder 4">
            <a:extLst>
              <a:ext uri="{FF2B5EF4-FFF2-40B4-BE49-F238E27FC236}">
                <a16:creationId xmlns:a16="http://schemas.microsoft.com/office/drawing/2014/main" id="{05F5C7B5-F899-C058-018B-524BCF75E83C}"/>
              </a:ext>
            </a:extLst>
          </p:cNvPr>
          <p:cNvSpPr>
            <a:spLocks noGrp="1"/>
          </p:cNvSpPr>
          <p:nvPr>
            <p:ph type="body" sz="quarter" idx="31" hasCustomPrompt="1"/>
          </p:nvPr>
        </p:nvSpPr>
        <p:spPr>
          <a:xfrm>
            <a:off x="4539282" y="4900126"/>
            <a:ext cx="3200400" cy="684106"/>
          </a:xfrm>
        </p:spPr>
        <p:txBody>
          <a:bodyPr anchor="t">
            <a:noAutofit/>
          </a:bodyPr>
          <a:lstStyle>
            <a:lvl1pPr marL="0" indent="0" algn="l">
              <a:lnSpc>
                <a:spcPct val="100000"/>
              </a:lnSpc>
              <a:spcBef>
                <a:spcPts val="0"/>
              </a:spcBef>
              <a:buNone/>
              <a:defRPr sz="1800" b="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br>
              <a:rPr lang="en-US" dirty="0"/>
            </a:br>
            <a:r>
              <a:rPr lang="en-US" dirty="0"/>
              <a:t>Department</a:t>
            </a:r>
          </a:p>
        </p:txBody>
      </p:sp>
      <p:sp>
        <p:nvSpPr>
          <p:cNvPr id="16" name="Title 1">
            <a:extLst>
              <a:ext uri="{FF2B5EF4-FFF2-40B4-BE49-F238E27FC236}">
                <a16:creationId xmlns:a16="http://schemas.microsoft.com/office/drawing/2014/main" id="{57B5472C-7148-FB34-6E16-B658B7E2B819}"/>
              </a:ext>
            </a:extLst>
          </p:cNvPr>
          <p:cNvSpPr>
            <a:spLocks noGrp="1"/>
          </p:cNvSpPr>
          <p:nvPr>
            <p:ph type="title" hasCustomPrompt="1"/>
          </p:nvPr>
        </p:nvSpPr>
        <p:spPr>
          <a:xfrm>
            <a:off x="588818" y="407405"/>
            <a:ext cx="10515600" cy="741161"/>
          </a:xfrm>
        </p:spPr>
        <p:txBody>
          <a:bodyPr anchor="t"/>
          <a:lstStyle>
            <a:lvl1pPr>
              <a:defRPr sz="4800">
                <a:solidFill>
                  <a:srgbClr val="C00000"/>
                </a:solidFill>
              </a:defRPr>
            </a:lvl1pPr>
          </a:lstStyle>
          <a:p>
            <a:r>
              <a:rPr lang="en-US" dirty="0"/>
              <a:t>Three Image Option</a:t>
            </a:r>
          </a:p>
        </p:txBody>
      </p:sp>
      <p:sp>
        <p:nvSpPr>
          <p:cNvPr id="2" name="Text Placeholder 4">
            <a:extLst>
              <a:ext uri="{FF2B5EF4-FFF2-40B4-BE49-F238E27FC236}">
                <a16:creationId xmlns:a16="http://schemas.microsoft.com/office/drawing/2014/main" id="{F8EDBCCA-321F-9D3C-D6A6-9402B88C59F3}"/>
              </a:ext>
            </a:extLst>
          </p:cNvPr>
          <p:cNvSpPr>
            <a:spLocks noGrp="1"/>
          </p:cNvSpPr>
          <p:nvPr>
            <p:ph type="body" sz="quarter" idx="32" hasCustomPrompt="1"/>
          </p:nvPr>
        </p:nvSpPr>
        <p:spPr>
          <a:xfrm>
            <a:off x="8382000" y="4641351"/>
            <a:ext cx="3200400" cy="296986"/>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and Last Name</a:t>
            </a:r>
          </a:p>
        </p:txBody>
      </p:sp>
      <p:sp>
        <p:nvSpPr>
          <p:cNvPr id="8" name="Text Placeholder 4">
            <a:extLst>
              <a:ext uri="{FF2B5EF4-FFF2-40B4-BE49-F238E27FC236}">
                <a16:creationId xmlns:a16="http://schemas.microsoft.com/office/drawing/2014/main" id="{640DB458-EAB2-4DF8-F16E-0D83371C9989}"/>
              </a:ext>
            </a:extLst>
          </p:cNvPr>
          <p:cNvSpPr>
            <a:spLocks noGrp="1"/>
          </p:cNvSpPr>
          <p:nvPr>
            <p:ph type="body" sz="quarter" idx="33" hasCustomPrompt="1"/>
          </p:nvPr>
        </p:nvSpPr>
        <p:spPr>
          <a:xfrm>
            <a:off x="8382000" y="4900126"/>
            <a:ext cx="3200400" cy="684106"/>
          </a:xfrm>
        </p:spPr>
        <p:txBody>
          <a:bodyPr anchor="t">
            <a:noAutofit/>
          </a:bodyPr>
          <a:lstStyle>
            <a:lvl1pPr marL="0" indent="0" algn="l">
              <a:lnSpc>
                <a:spcPct val="100000"/>
              </a:lnSpc>
              <a:spcBef>
                <a:spcPts val="0"/>
              </a:spcBef>
              <a:buNone/>
              <a:defRPr sz="1800" b="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br>
              <a:rPr lang="en-US" dirty="0"/>
            </a:br>
            <a:r>
              <a:rPr lang="en-US" dirty="0"/>
              <a:t>Department</a:t>
            </a:r>
          </a:p>
        </p:txBody>
      </p:sp>
    </p:spTree>
    <p:extLst>
      <p:ext uri="{BB962C8B-B14F-4D97-AF65-F5344CB8AC3E}">
        <p14:creationId xmlns:p14="http://schemas.microsoft.com/office/powerpoint/2010/main" val="3104410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articipation Guidelin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9" name="Text Placeholder 4">
            <a:extLst>
              <a:ext uri="{FF2B5EF4-FFF2-40B4-BE49-F238E27FC236}">
                <a16:creationId xmlns:a16="http://schemas.microsoft.com/office/drawing/2014/main" id="{3EFB21D2-002F-928F-377F-B1B821D9F43C}"/>
              </a:ext>
            </a:extLst>
          </p:cNvPr>
          <p:cNvSpPr>
            <a:spLocks noGrp="1"/>
          </p:cNvSpPr>
          <p:nvPr>
            <p:ph type="body" sz="quarter" idx="32" hasCustomPrompt="1"/>
          </p:nvPr>
        </p:nvSpPr>
        <p:spPr>
          <a:xfrm>
            <a:off x="2269071" y="1449509"/>
            <a:ext cx="3032134" cy="391986"/>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Practice With Us</a:t>
            </a:r>
          </a:p>
        </p:txBody>
      </p:sp>
      <p:sp>
        <p:nvSpPr>
          <p:cNvPr id="16" name="Title 1">
            <a:extLst>
              <a:ext uri="{FF2B5EF4-FFF2-40B4-BE49-F238E27FC236}">
                <a16:creationId xmlns:a16="http://schemas.microsoft.com/office/drawing/2014/main" id="{57B5472C-7148-FB34-6E16-B658B7E2B819}"/>
              </a:ext>
            </a:extLst>
          </p:cNvPr>
          <p:cNvSpPr>
            <a:spLocks noGrp="1"/>
          </p:cNvSpPr>
          <p:nvPr>
            <p:ph type="title" hasCustomPrompt="1"/>
          </p:nvPr>
        </p:nvSpPr>
        <p:spPr>
          <a:xfrm>
            <a:off x="655158" y="505811"/>
            <a:ext cx="10449260" cy="741161"/>
          </a:xfrm>
        </p:spPr>
        <p:txBody>
          <a:bodyPr anchor="t">
            <a:noAutofit/>
          </a:bodyPr>
          <a:lstStyle>
            <a:lvl1pPr>
              <a:defRPr sz="4700">
                <a:solidFill>
                  <a:srgbClr val="C00000"/>
                </a:solidFill>
              </a:defRPr>
            </a:lvl1pPr>
          </a:lstStyle>
          <a:p>
            <a:r>
              <a:rPr lang="en-US" dirty="0"/>
              <a:t>Participation Guidelines</a:t>
            </a:r>
          </a:p>
        </p:txBody>
      </p:sp>
      <p:sp>
        <p:nvSpPr>
          <p:cNvPr id="2" name="Picture Placeholder 4">
            <a:extLst>
              <a:ext uri="{FF2B5EF4-FFF2-40B4-BE49-F238E27FC236}">
                <a16:creationId xmlns:a16="http://schemas.microsoft.com/office/drawing/2014/main" id="{D5CF734E-8442-C9D6-5B0F-CE06F740CEB4}"/>
              </a:ext>
            </a:extLst>
          </p:cNvPr>
          <p:cNvSpPr>
            <a:spLocks noGrp="1"/>
          </p:cNvSpPr>
          <p:nvPr>
            <p:ph type="pic" sz="quarter" idx="13"/>
          </p:nvPr>
        </p:nvSpPr>
        <p:spPr>
          <a:xfrm>
            <a:off x="655158" y="1612731"/>
            <a:ext cx="1527958" cy="1499035"/>
          </a:xfrm>
        </p:spPr>
        <p:txBody>
          <a:bodyPr>
            <a:normAutofit/>
          </a:bodyPr>
          <a:lstStyle>
            <a:lvl1pPr marL="0" indent="0" algn="ctr">
              <a:buNone/>
              <a:defRPr sz="1200">
                <a:solidFill>
                  <a:schemeClr val="bg1">
                    <a:lumMod val="50000"/>
                  </a:schemeClr>
                </a:solidFill>
              </a:defRPr>
            </a:lvl1pPr>
          </a:lstStyle>
          <a:p>
            <a:r>
              <a:rPr lang="en-US"/>
              <a:t>Click icon to add picture</a:t>
            </a:r>
            <a:endParaRPr lang="en-US" dirty="0"/>
          </a:p>
        </p:txBody>
      </p:sp>
      <p:sp>
        <p:nvSpPr>
          <p:cNvPr id="4" name="Text Placeholder 4">
            <a:extLst>
              <a:ext uri="{FF2B5EF4-FFF2-40B4-BE49-F238E27FC236}">
                <a16:creationId xmlns:a16="http://schemas.microsoft.com/office/drawing/2014/main" id="{4811AC61-9D0E-9F0B-F0C4-2A384B0EE9A2}"/>
              </a:ext>
            </a:extLst>
          </p:cNvPr>
          <p:cNvSpPr>
            <a:spLocks noGrp="1"/>
          </p:cNvSpPr>
          <p:nvPr>
            <p:ph type="body" sz="quarter" idx="75" hasCustomPrompt="1"/>
          </p:nvPr>
        </p:nvSpPr>
        <p:spPr>
          <a:xfrm>
            <a:off x="2269071" y="2044032"/>
            <a:ext cx="3585352" cy="698590"/>
          </a:xfrm>
        </p:spPr>
        <p:txBody>
          <a:bodyPr anchor="t">
            <a:noAutofit/>
          </a:bodyPr>
          <a:lstStyle>
            <a:lvl1pPr marL="0" indent="0" algn="l">
              <a:lnSpc>
                <a:spcPct val="100000"/>
              </a:lnSpc>
              <a:spcBef>
                <a:spcPts val="0"/>
              </a:spcBef>
              <a:buNone/>
              <a:defRPr sz="1800" b="0">
                <a:solidFill>
                  <a:srgbClr val="6B6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We model strategies for teaching we hope you’ll borrow. Use the workshop activities to help you discover, discuss, and start applying the concepts covered. </a:t>
            </a:r>
          </a:p>
        </p:txBody>
      </p:sp>
      <p:sp>
        <p:nvSpPr>
          <p:cNvPr id="7" name="Picture Placeholder 4">
            <a:extLst>
              <a:ext uri="{FF2B5EF4-FFF2-40B4-BE49-F238E27FC236}">
                <a16:creationId xmlns:a16="http://schemas.microsoft.com/office/drawing/2014/main" id="{1A638C74-7DE9-011B-CC57-4C40F30860A5}"/>
              </a:ext>
            </a:extLst>
          </p:cNvPr>
          <p:cNvSpPr>
            <a:spLocks noGrp="1"/>
          </p:cNvSpPr>
          <p:nvPr>
            <p:ph type="pic" sz="quarter" idx="76"/>
          </p:nvPr>
        </p:nvSpPr>
        <p:spPr>
          <a:xfrm>
            <a:off x="6096000" y="1603094"/>
            <a:ext cx="1527958" cy="1499035"/>
          </a:xfrm>
        </p:spPr>
        <p:txBody>
          <a:bodyPr>
            <a:normAutofit/>
          </a:bodyPr>
          <a:lstStyle>
            <a:lvl1pPr marL="0" indent="0" algn="ctr">
              <a:buNone/>
              <a:defRPr sz="1200">
                <a:solidFill>
                  <a:schemeClr val="bg1">
                    <a:lumMod val="50000"/>
                  </a:schemeClr>
                </a:solidFill>
              </a:defRPr>
            </a:lvl1pPr>
          </a:lstStyle>
          <a:p>
            <a:r>
              <a:rPr lang="en-US"/>
              <a:t>Click icon to add picture</a:t>
            </a:r>
          </a:p>
        </p:txBody>
      </p:sp>
      <p:sp>
        <p:nvSpPr>
          <p:cNvPr id="13" name="Text Placeholder 4">
            <a:extLst>
              <a:ext uri="{FF2B5EF4-FFF2-40B4-BE49-F238E27FC236}">
                <a16:creationId xmlns:a16="http://schemas.microsoft.com/office/drawing/2014/main" id="{089DF0C7-FE89-1DB5-B62A-BBDF6A8717EF}"/>
              </a:ext>
            </a:extLst>
          </p:cNvPr>
          <p:cNvSpPr>
            <a:spLocks noGrp="1"/>
          </p:cNvSpPr>
          <p:nvPr>
            <p:ph type="body" sz="quarter" idx="80" hasCustomPrompt="1"/>
          </p:nvPr>
        </p:nvSpPr>
        <p:spPr>
          <a:xfrm>
            <a:off x="2269071" y="3900427"/>
            <a:ext cx="3585352" cy="429903"/>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Support and Listen</a:t>
            </a:r>
          </a:p>
        </p:txBody>
      </p:sp>
      <p:sp>
        <p:nvSpPr>
          <p:cNvPr id="14" name="Text Placeholder 4">
            <a:extLst>
              <a:ext uri="{FF2B5EF4-FFF2-40B4-BE49-F238E27FC236}">
                <a16:creationId xmlns:a16="http://schemas.microsoft.com/office/drawing/2014/main" id="{1BCF3CDA-2BFD-A4EC-3208-AB34E4B32D77}"/>
              </a:ext>
            </a:extLst>
          </p:cNvPr>
          <p:cNvSpPr>
            <a:spLocks noGrp="1"/>
          </p:cNvSpPr>
          <p:nvPr>
            <p:ph type="body" sz="quarter" idx="81" hasCustomPrompt="1"/>
          </p:nvPr>
        </p:nvSpPr>
        <p:spPr>
          <a:xfrm>
            <a:off x="2269071" y="4515179"/>
            <a:ext cx="3576233" cy="698590"/>
          </a:xfrm>
        </p:spPr>
        <p:txBody>
          <a:bodyPr anchor="t">
            <a:noAutofit/>
          </a:bodyPr>
          <a:lstStyle>
            <a:lvl1pPr marL="0" indent="0" algn="l">
              <a:lnSpc>
                <a:spcPct val="100000"/>
              </a:lnSpc>
              <a:spcBef>
                <a:spcPts val="0"/>
              </a:spcBef>
              <a:buNone/>
              <a:defRPr sz="1800" b="0">
                <a:solidFill>
                  <a:srgbClr val="6B6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We know some teaching topics are difficult to talk about. Be an active listener and support your colleagues when they choose to share. </a:t>
            </a:r>
          </a:p>
        </p:txBody>
      </p:sp>
      <p:sp>
        <p:nvSpPr>
          <p:cNvPr id="15" name="Picture Placeholder 4">
            <a:extLst>
              <a:ext uri="{FF2B5EF4-FFF2-40B4-BE49-F238E27FC236}">
                <a16:creationId xmlns:a16="http://schemas.microsoft.com/office/drawing/2014/main" id="{2ADF1D26-EA31-F8AF-EA4F-B9C3B214EF42}"/>
              </a:ext>
            </a:extLst>
          </p:cNvPr>
          <p:cNvSpPr>
            <a:spLocks noGrp="1"/>
          </p:cNvSpPr>
          <p:nvPr>
            <p:ph type="pic" sz="quarter" idx="82"/>
          </p:nvPr>
        </p:nvSpPr>
        <p:spPr>
          <a:xfrm>
            <a:off x="655158" y="4069757"/>
            <a:ext cx="1527958" cy="1499035"/>
          </a:xfrm>
        </p:spPr>
        <p:txBody>
          <a:bodyPr>
            <a:normAutofit/>
          </a:bodyPr>
          <a:lstStyle>
            <a:lvl1pPr marL="0" indent="0" algn="ctr">
              <a:buNone/>
              <a:defRPr sz="1200">
                <a:solidFill>
                  <a:schemeClr val="bg1">
                    <a:lumMod val="50000"/>
                  </a:schemeClr>
                </a:solidFill>
              </a:defRPr>
            </a:lvl1pPr>
          </a:lstStyle>
          <a:p>
            <a:r>
              <a:rPr lang="en-US"/>
              <a:t>Click icon to add picture</a:t>
            </a:r>
          </a:p>
        </p:txBody>
      </p:sp>
      <p:sp>
        <p:nvSpPr>
          <p:cNvPr id="17" name="Text Placeholder 4">
            <a:extLst>
              <a:ext uri="{FF2B5EF4-FFF2-40B4-BE49-F238E27FC236}">
                <a16:creationId xmlns:a16="http://schemas.microsoft.com/office/drawing/2014/main" id="{B8A27D2D-7D7B-FF63-CEFF-6F6417390308}"/>
              </a:ext>
            </a:extLst>
          </p:cNvPr>
          <p:cNvSpPr>
            <a:spLocks noGrp="1"/>
          </p:cNvSpPr>
          <p:nvPr>
            <p:ph type="body" sz="quarter" idx="83" hasCustomPrompt="1"/>
          </p:nvPr>
        </p:nvSpPr>
        <p:spPr>
          <a:xfrm>
            <a:off x="7810500" y="1379784"/>
            <a:ext cx="3989614" cy="465894"/>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Any Method to Participate</a:t>
            </a:r>
          </a:p>
        </p:txBody>
      </p:sp>
      <p:sp>
        <p:nvSpPr>
          <p:cNvPr id="18" name="Text Placeholder 4">
            <a:extLst>
              <a:ext uri="{FF2B5EF4-FFF2-40B4-BE49-F238E27FC236}">
                <a16:creationId xmlns:a16="http://schemas.microsoft.com/office/drawing/2014/main" id="{94817D70-30E3-4E87-1054-146AD21B00C5}"/>
              </a:ext>
            </a:extLst>
          </p:cNvPr>
          <p:cNvSpPr>
            <a:spLocks noGrp="1"/>
          </p:cNvSpPr>
          <p:nvPr>
            <p:ph type="body" sz="quarter" idx="84" hasCustomPrompt="1"/>
          </p:nvPr>
        </p:nvSpPr>
        <p:spPr>
          <a:xfrm>
            <a:off x="7810500" y="4515179"/>
            <a:ext cx="3876666" cy="1047885"/>
          </a:xfrm>
        </p:spPr>
        <p:txBody>
          <a:bodyPr anchor="t">
            <a:noAutofit/>
          </a:bodyPr>
          <a:lstStyle>
            <a:lvl1pPr marL="0" indent="0" algn="l">
              <a:lnSpc>
                <a:spcPct val="100000"/>
              </a:lnSpc>
              <a:spcBef>
                <a:spcPts val="0"/>
              </a:spcBef>
              <a:buNone/>
              <a:defRPr sz="1800" b="0">
                <a:solidFill>
                  <a:srgbClr val="6B6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or delete</a:t>
            </a:r>
          </a:p>
        </p:txBody>
      </p:sp>
      <p:sp>
        <p:nvSpPr>
          <p:cNvPr id="19" name="Picture Placeholder 4">
            <a:extLst>
              <a:ext uri="{FF2B5EF4-FFF2-40B4-BE49-F238E27FC236}">
                <a16:creationId xmlns:a16="http://schemas.microsoft.com/office/drawing/2014/main" id="{E39F38B8-5141-9315-129C-4B569173788E}"/>
              </a:ext>
            </a:extLst>
          </p:cNvPr>
          <p:cNvSpPr>
            <a:spLocks noGrp="1"/>
          </p:cNvSpPr>
          <p:nvPr>
            <p:ph type="pic" sz="quarter" idx="85"/>
          </p:nvPr>
        </p:nvSpPr>
        <p:spPr>
          <a:xfrm>
            <a:off x="6096000" y="4063872"/>
            <a:ext cx="1527958" cy="1499035"/>
          </a:xfrm>
        </p:spPr>
        <p:txBody>
          <a:bodyPr>
            <a:normAutofit/>
          </a:bodyPr>
          <a:lstStyle>
            <a:lvl1pPr marL="0" indent="0" algn="ctr">
              <a:buNone/>
              <a:defRPr sz="1200">
                <a:solidFill>
                  <a:schemeClr val="bg1">
                    <a:lumMod val="50000"/>
                  </a:schemeClr>
                </a:solidFill>
              </a:defRPr>
            </a:lvl1pPr>
          </a:lstStyle>
          <a:p>
            <a:r>
              <a:rPr lang="en-US"/>
              <a:t>Click icon to add picture</a:t>
            </a:r>
            <a:endParaRPr lang="en-US" dirty="0"/>
          </a:p>
        </p:txBody>
      </p:sp>
      <p:sp>
        <p:nvSpPr>
          <p:cNvPr id="25" name="Text Placeholder 4">
            <a:extLst>
              <a:ext uri="{FF2B5EF4-FFF2-40B4-BE49-F238E27FC236}">
                <a16:creationId xmlns:a16="http://schemas.microsoft.com/office/drawing/2014/main" id="{9999A62E-7E05-89E6-E23F-0BA13C9F23AA}"/>
              </a:ext>
            </a:extLst>
          </p:cNvPr>
          <p:cNvSpPr>
            <a:spLocks noGrp="1"/>
          </p:cNvSpPr>
          <p:nvPr>
            <p:ph type="body" sz="quarter" idx="86" hasCustomPrompt="1"/>
          </p:nvPr>
        </p:nvSpPr>
        <p:spPr>
          <a:xfrm>
            <a:off x="7810500" y="2064045"/>
            <a:ext cx="3771900" cy="698590"/>
          </a:xfrm>
        </p:spPr>
        <p:txBody>
          <a:bodyPr anchor="t">
            <a:noAutofit/>
          </a:bodyPr>
          <a:lstStyle>
            <a:lvl1pPr marL="0" indent="0" algn="l">
              <a:lnSpc>
                <a:spcPct val="100000"/>
              </a:lnSpc>
              <a:spcBef>
                <a:spcPts val="0"/>
              </a:spcBef>
              <a:buNone/>
              <a:defRPr sz="1800" b="0">
                <a:solidFill>
                  <a:srgbClr val="6B6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We’ve designed activities with a Universal Design for Learning mindset. You can join in and practice in whatever way is best for your situation right now. </a:t>
            </a:r>
          </a:p>
        </p:txBody>
      </p:sp>
      <p:sp>
        <p:nvSpPr>
          <p:cNvPr id="26" name="Text Placeholder 4">
            <a:extLst>
              <a:ext uri="{FF2B5EF4-FFF2-40B4-BE49-F238E27FC236}">
                <a16:creationId xmlns:a16="http://schemas.microsoft.com/office/drawing/2014/main" id="{098EA2D8-A9F4-0523-6387-7AFBEB951263}"/>
              </a:ext>
            </a:extLst>
          </p:cNvPr>
          <p:cNvSpPr>
            <a:spLocks noGrp="1"/>
          </p:cNvSpPr>
          <p:nvPr>
            <p:ph type="body" sz="quarter" idx="87" hasCustomPrompt="1"/>
          </p:nvPr>
        </p:nvSpPr>
        <p:spPr>
          <a:xfrm>
            <a:off x="7810500" y="3830925"/>
            <a:ext cx="3671307" cy="465894"/>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Topic-Specific</a:t>
            </a:r>
          </a:p>
        </p:txBody>
      </p:sp>
    </p:spTree>
    <p:extLst>
      <p:ext uri="{BB962C8B-B14F-4D97-AF65-F5344CB8AC3E}">
        <p14:creationId xmlns:p14="http://schemas.microsoft.com/office/powerpoint/2010/main" val="24732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utcomes Bulleted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533399" y="457200"/>
            <a:ext cx="10276111" cy="609600"/>
          </a:xfrm>
        </p:spPr>
        <p:txBody>
          <a:bodyPr anchor="t" anchorCtr="0">
            <a:noAutofit/>
          </a:bodyPr>
          <a:lstStyle>
            <a:lvl1pPr>
              <a:defRPr sz="4800"/>
            </a:lvl1pPr>
          </a:lstStyle>
          <a:p>
            <a:r>
              <a:rPr lang="en-US" dirty="0"/>
              <a:t>Workshop Outcomes</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609600" y="1230338"/>
            <a:ext cx="9644743" cy="369862"/>
          </a:xfrm>
        </p:spPr>
        <p:txBody>
          <a:bodyPr>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Following this workshop, participants should be able to:</a:t>
            </a:r>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Content Placeholder 3">
            <a:extLst>
              <a:ext uri="{FF2B5EF4-FFF2-40B4-BE49-F238E27FC236}">
                <a16:creationId xmlns:a16="http://schemas.microsoft.com/office/drawing/2014/main" id="{CB0DFAE7-2BE2-4DA7-20BA-16F1DF4651E2}"/>
              </a:ext>
            </a:extLst>
          </p:cNvPr>
          <p:cNvSpPr>
            <a:spLocks noGrp="1"/>
          </p:cNvSpPr>
          <p:nvPr>
            <p:ph sz="half" idx="26" hasCustomPrompt="1"/>
          </p:nvPr>
        </p:nvSpPr>
        <p:spPr>
          <a:xfrm>
            <a:off x="609600" y="2057400"/>
            <a:ext cx="10972800" cy="4114800"/>
          </a:xfrm>
        </p:spPr>
        <p:txBody>
          <a:bodyPr anchor="t" anchorCtr="0">
            <a:noAutofit/>
          </a:bodyPr>
          <a:lstStyle>
            <a:lvl1pPr marL="342900" indent="-342900">
              <a:buFont typeface="Arial" panose="020B0604020202020204" pitchFamily="34" charset="0"/>
              <a:buChar char="•"/>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Outcome One</a:t>
            </a:r>
          </a:p>
          <a:p>
            <a:pPr lvl="0"/>
            <a:r>
              <a:rPr lang="en-US" dirty="0"/>
              <a:t>Outcome Two</a:t>
            </a:r>
          </a:p>
          <a:p>
            <a:pPr lvl="0"/>
            <a:r>
              <a:rPr lang="en-US" dirty="0"/>
              <a:t>Outcome Three</a:t>
            </a:r>
          </a:p>
          <a:p>
            <a:pPr lvl="0"/>
            <a:r>
              <a:rPr lang="en-US" dirty="0"/>
              <a:t>Outcome Four</a:t>
            </a:r>
          </a:p>
        </p:txBody>
      </p:sp>
    </p:spTree>
    <p:extLst>
      <p:ext uri="{BB962C8B-B14F-4D97-AF65-F5344CB8AC3E}">
        <p14:creationId xmlns:p14="http://schemas.microsoft.com/office/powerpoint/2010/main" val="4114991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Title 1">
            <a:extLst>
              <a:ext uri="{FF2B5EF4-FFF2-40B4-BE49-F238E27FC236}">
                <a16:creationId xmlns:a16="http://schemas.microsoft.com/office/drawing/2014/main" id="{8D4E7D8D-3CE6-BC4E-BA91-C825C3B79A33}"/>
              </a:ext>
            </a:extLst>
          </p:cNvPr>
          <p:cNvSpPr>
            <a:spLocks noGrp="1"/>
          </p:cNvSpPr>
          <p:nvPr>
            <p:ph type="title" hasCustomPrompt="1"/>
          </p:nvPr>
        </p:nvSpPr>
        <p:spPr>
          <a:xfrm>
            <a:off x="679450" y="2620489"/>
            <a:ext cx="10515600" cy="819397"/>
          </a:xfrm>
        </p:spPr>
        <p:txBody>
          <a:bodyPr anchor="t">
            <a:normAutofit/>
          </a:bodyPr>
          <a:lstStyle>
            <a:lvl1pPr>
              <a:defRPr sz="5500"/>
            </a:lvl1pPr>
          </a:lstStyle>
          <a:p>
            <a:r>
              <a:rPr lang="en-US" dirty="0"/>
              <a:t>Clean Section Divider </a:t>
            </a:r>
          </a:p>
        </p:txBody>
      </p:sp>
      <p:sp>
        <p:nvSpPr>
          <p:cNvPr id="8" name="Text Placeholder 2">
            <a:extLst>
              <a:ext uri="{FF2B5EF4-FFF2-40B4-BE49-F238E27FC236}">
                <a16:creationId xmlns:a16="http://schemas.microsoft.com/office/drawing/2014/main" id="{19BB5AB9-FC6F-7F4D-885C-DFDA822904D4}"/>
              </a:ext>
            </a:extLst>
          </p:cNvPr>
          <p:cNvSpPr>
            <a:spLocks noGrp="1"/>
          </p:cNvSpPr>
          <p:nvPr>
            <p:ph type="body" idx="1" hasCustomPrompt="1"/>
          </p:nvPr>
        </p:nvSpPr>
        <p:spPr>
          <a:xfrm>
            <a:off x="668565" y="3468394"/>
            <a:ext cx="10515600" cy="496976"/>
          </a:xfrm>
        </p:spPr>
        <p:txBody>
          <a:bodyPr>
            <a:normAutofit/>
          </a:bodyPr>
          <a:lstStyle>
            <a:lvl1pPr marL="0" indent="0">
              <a:buNone/>
              <a:defRPr sz="2800" b="0" i="0">
                <a:solidFill>
                  <a:schemeClr val="tx1"/>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Use subtitle sparingly</a:t>
            </a:r>
          </a:p>
        </p:txBody>
      </p:sp>
    </p:spTree>
    <p:extLst>
      <p:ext uri="{BB962C8B-B14F-4D97-AF65-F5344CB8AC3E}">
        <p14:creationId xmlns:p14="http://schemas.microsoft.com/office/powerpoint/2010/main" val="1551426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theme titl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6C6C"/>
              </a:solidFill>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540043"/>
            <a:ext cx="10515600" cy="1937086"/>
          </a:xfrm>
        </p:spPr>
        <p:txBody>
          <a:bodyPr anchor="b">
            <a:normAutofit/>
          </a:bodyPr>
          <a:lstStyle>
            <a:lvl1pPr>
              <a:defRPr sz="5500">
                <a:solidFill>
                  <a:schemeClr val="bg1"/>
                </a:solidFill>
              </a:defRPr>
            </a:lvl1pPr>
          </a:lstStyle>
          <a:p>
            <a:r>
              <a:rPr lang="en-US"/>
              <a:t>Section Title Divider</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Avoid long display time</a:t>
            </a:r>
          </a:p>
        </p:txBody>
      </p:sp>
    </p:spTree>
    <p:extLst>
      <p:ext uri="{BB962C8B-B14F-4D97-AF65-F5344CB8AC3E}">
        <p14:creationId xmlns:p14="http://schemas.microsoft.com/office/powerpoint/2010/main" val="9846531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_Facilita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6BFB-432C-CED5-F83C-8C19FC738D9C}"/>
              </a:ext>
            </a:extLst>
          </p:cNvPr>
          <p:cNvSpPr>
            <a:spLocks noGrp="1"/>
          </p:cNvSpPr>
          <p:nvPr>
            <p:ph type="title" hasCustomPrompt="1"/>
          </p:nvPr>
        </p:nvSpPr>
        <p:spPr/>
        <p:txBody>
          <a:bodyPr/>
          <a:lstStyle/>
          <a:p>
            <a:r>
              <a:rPr lang="en-US" dirty="0"/>
              <a:t>[One] Facilitator</a:t>
            </a:r>
          </a:p>
        </p:txBody>
      </p:sp>
      <p:sp>
        <p:nvSpPr>
          <p:cNvPr id="4" name="Slide Number Placeholder 3">
            <a:extLst>
              <a:ext uri="{FF2B5EF4-FFF2-40B4-BE49-F238E27FC236}">
                <a16:creationId xmlns:a16="http://schemas.microsoft.com/office/drawing/2014/main" id="{CA5EBCF4-804C-6979-75DE-949DBD066482}"/>
              </a:ext>
            </a:extLst>
          </p:cNvPr>
          <p:cNvSpPr>
            <a:spLocks noGrp="1"/>
          </p:cNvSpPr>
          <p:nvPr>
            <p:ph type="sldNum" sz="quarter" idx="11"/>
          </p:nvPr>
        </p:nvSpPr>
        <p:spPr/>
        <p:txBody>
          <a:bodyPr/>
          <a:lstStyle/>
          <a:p>
            <a:fld id="{DFA4CD3D-26C8-47FF-8D13-9B32BAAB4735}" type="slidenum">
              <a:rPr lang="en-US" smtClean="0"/>
              <a:pPr/>
              <a:t>‹#›</a:t>
            </a:fld>
            <a:endParaRPr lang="en-US"/>
          </a:p>
        </p:txBody>
      </p:sp>
      <p:sp>
        <p:nvSpPr>
          <p:cNvPr id="6" name="Picture Placeholder 5">
            <a:extLst>
              <a:ext uri="{FF2B5EF4-FFF2-40B4-BE49-F238E27FC236}">
                <a16:creationId xmlns:a16="http://schemas.microsoft.com/office/drawing/2014/main" id="{800BA949-70B2-33B4-523D-DDE114D4AE0B}"/>
              </a:ext>
            </a:extLst>
          </p:cNvPr>
          <p:cNvSpPr>
            <a:spLocks noGrp="1"/>
          </p:cNvSpPr>
          <p:nvPr>
            <p:ph type="pic" sz="quarter" idx="12"/>
          </p:nvPr>
        </p:nvSpPr>
        <p:spPr>
          <a:xfrm>
            <a:off x="609600" y="1600200"/>
            <a:ext cx="3543300" cy="4572000"/>
          </a:xfrm>
        </p:spPr>
        <p:txBody>
          <a:bodyPr/>
          <a:lstStyle/>
          <a:p>
            <a:r>
              <a:rPr lang="en-US"/>
              <a:t>Click icon to add picture</a:t>
            </a:r>
            <a:endParaRPr lang="en-US" dirty="0"/>
          </a:p>
        </p:txBody>
      </p:sp>
      <p:sp>
        <p:nvSpPr>
          <p:cNvPr id="8" name="Text Placeholder 7">
            <a:extLst>
              <a:ext uri="{FF2B5EF4-FFF2-40B4-BE49-F238E27FC236}">
                <a16:creationId xmlns:a16="http://schemas.microsoft.com/office/drawing/2014/main" id="{FB124108-6EB6-D990-CD19-BF1F87CC1469}"/>
              </a:ext>
            </a:extLst>
          </p:cNvPr>
          <p:cNvSpPr>
            <a:spLocks noGrp="1"/>
          </p:cNvSpPr>
          <p:nvPr>
            <p:ph type="body" sz="quarter" idx="13" hasCustomPrompt="1"/>
          </p:nvPr>
        </p:nvSpPr>
        <p:spPr>
          <a:xfrm>
            <a:off x="4381500" y="1600200"/>
            <a:ext cx="7200900" cy="2230438"/>
          </a:xfrm>
        </p:spPr>
        <p:txBody>
          <a:bodyPr/>
          <a:lstStyle>
            <a:lvl1pPr>
              <a:defRPr sz="2800" b="0"/>
            </a:lvl1pPr>
          </a:lstStyle>
          <a:p>
            <a:pPr lvl="0"/>
            <a:r>
              <a:rPr lang="en-US" dirty="0"/>
              <a:t>First Last </a:t>
            </a:r>
          </a:p>
          <a:p>
            <a:pPr lvl="0"/>
            <a:r>
              <a:rPr lang="en-US" dirty="0"/>
              <a:t>Title</a:t>
            </a:r>
          </a:p>
          <a:p>
            <a:pPr lvl="0"/>
            <a:r>
              <a:rPr lang="en-US" dirty="0"/>
              <a:t>Department/Unit</a:t>
            </a:r>
          </a:p>
          <a:p>
            <a:pPr lvl="0"/>
            <a:r>
              <a:rPr lang="en-US" dirty="0"/>
              <a:t>Contact</a:t>
            </a:r>
          </a:p>
        </p:txBody>
      </p:sp>
    </p:spTree>
    <p:extLst>
      <p:ext uri="{BB962C8B-B14F-4D97-AF65-F5344CB8AC3E}">
        <p14:creationId xmlns:p14="http://schemas.microsoft.com/office/powerpoint/2010/main" val="789596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scussion break">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86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6C6C"/>
              </a:solidFill>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D969C7D4-5441-65F6-1076-BF35F908B55E}"/>
              </a:ext>
            </a:extLst>
          </p:cNvPr>
          <p:cNvSpPr>
            <a:spLocks noGrp="1"/>
          </p:cNvSpPr>
          <p:nvPr>
            <p:ph type="title" hasCustomPrompt="1"/>
          </p:nvPr>
        </p:nvSpPr>
        <p:spPr>
          <a:xfrm>
            <a:off x="690332" y="1540043"/>
            <a:ext cx="10515600" cy="1937086"/>
          </a:xfrm>
        </p:spPr>
        <p:txBody>
          <a:bodyPr anchor="b">
            <a:normAutofit/>
          </a:bodyPr>
          <a:lstStyle>
            <a:lvl1pPr>
              <a:defRPr sz="5500">
                <a:solidFill>
                  <a:schemeClr val="bg1"/>
                </a:solidFill>
              </a:defRPr>
            </a:lvl1pPr>
          </a:lstStyle>
          <a:p>
            <a:r>
              <a:rPr lang="en-US" dirty="0"/>
              <a:t>Active Learning Divider</a:t>
            </a:r>
          </a:p>
        </p:txBody>
      </p:sp>
      <p:sp>
        <p:nvSpPr>
          <p:cNvPr id="3" name="Text Placeholder 2">
            <a:extLst>
              <a:ext uri="{FF2B5EF4-FFF2-40B4-BE49-F238E27FC236}">
                <a16:creationId xmlns:a16="http://schemas.microsoft.com/office/drawing/2014/main" id="{DC941D95-2A29-C72C-AB00-F4080217524D}"/>
              </a:ext>
            </a:extLst>
          </p:cNvPr>
          <p:cNvSpPr>
            <a:spLocks noGrp="1"/>
          </p:cNvSpPr>
          <p:nvPr>
            <p:ph type="body" idx="1" hasCustomPrompt="1"/>
          </p:nvPr>
        </p:nvSpPr>
        <p:spPr>
          <a:xfrm>
            <a:off x="690332" y="3457507"/>
            <a:ext cx="10515600" cy="1860449"/>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Use for breakouts, small group discussion, or sub-section division</a:t>
            </a:r>
          </a:p>
        </p:txBody>
      </p:sp>
    </p:spTree>
    <p:extLst>
      <p:ext uri="{BB962C8B-B14F-4D97-AF65-F5344CB8AC3E}">
        <p14:creationId xmlns:p14="http://schemas.microsoft.com/office/powerpoint/2010/main" val="23881324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e/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52763" y="457200"/>
            <a:ext cx="10885714" cy="838854"/>
          </a:xfrm>
        </p:spPr>
        <p:txBody>
          <a:bodyPr anchor="t"/>
          <a:lstStyle>
            <a:lvl1pPr>
              <a:defRPr>
                <a:solidFill>
                  <a:schemeClr val="accent4"/>
                </a:solidFill>
              </a:defRPr>
            </a:lvl1pPr>
          </a:lstStyle>
          <a:p>
            <a:r>
              <a:rPr lang="en-US" dirty="0"/>
              <a:t>Compare/Contrast</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1" name="Content Placeholder 2">
            <a:extLst>
              <a:ext uri="{FF2B5EF4-FFF2-40B4-BE49-F238E27FC236}">
                <a16:creationId xmlns:a16="http://schemas.microsoft.com/office/drawing/2014/main" id="{5D28E395-7CCB-6D0C-805C-D00A4D4CF1D1}"/>
              </a:ext>
            </a:extLst>
          </p:cNvPr>
          <p:cNvSpPr>
            <a:spLocks noGrp="1"/>
          </p:cNvSpPr>
          <p:nvPr>
            <p:ph idx="27" hasCustomPrompt="1"/>
          </p:nvPr>
        </p:nvSpPr>
        <p:spPr>
          <a:xfrm>
            <a:off x="653142" y="1617220"/>
            <a:ext cx="5214258" cy="4679189"/>
          </a:xfrm>
        </p:spPr>
        <p:txBody>
          <a:bodyPr/>
          <a:lstStyle>
            <a:lvl1pPr marL="0" indent="0">
              <a:buClr>
                <a:srgbClr val="C00000"/>
              </a:buClr>
              <a:buSzPct val="110000"/>
              <a:buNone/>
              <a:defRPr>
                <a:solidFill>
                  <a:schemeClr val="tx2">
                    <a:lumMod val="50000"/>
                  </a:schemeClr>
                </a:solidFill>
              </a:defRPr>
            </a:lvl1pPr>
            <a:lvl2pPr marL="685800" indent="-228600">
              <a:buClr>
                <a:srgbClr val="C00000"/>
              </a:buClr>
              <a:buSzPct val="110000"/>
              <a:buFont typeface="Arial" panose="020B0604020202020204" pitchFamily="34" charset="0"/>
              <a:buChar char="•"/>
              <a:defRPr>
                <a:solidFill>
                  <a:schemeClr val="tx2">
                    <a:lumMod val="50000"/>
                  </a:schemeClr>
                </a:solidFill>
              </a:defRPr>
            </a:lvl2pPr>
            <a:lvl3pPr marL="1143000" indent="-228600">
              <a:buClr>
                <a:srgbClr val="C00000"/>
              </a:buClr>
              <a:buSzPct val="90000"/>
              <a:buFont typeface="Courier New" panose="02070309020205020404" pitchFamily="49" charset="0"/>
              <a:buChar char="o"/>
              <a:defRPr>
                <a:solidFill>
                  <a:schemeClr val="tx2">
                    <a:lumMod val="50000"/>
                  </a:schemeClr>
                </a:solidFill>
              </a:defRPr>
            </a:lvl3pPr>
            <a:lvl4pPr>
              <a:defRPr>
                <a:solidFill>
                  <a:srgbClr val="6B6C6C"/>
                </a:solidFill>
              </a:defRPr>
            </a:lvl4pPr>
          </a:lstStyle>
          <a:p>
            <a:pPr lvl="0"/>
            <a:r>
              <a:rPr lang="en-US" dirty="0"/>
              <a:t>Click to edit first level copy</a:t>
            </a:r>
          </a:p>
          <a:p>
            <a:pPr lvl="1"/>
            <a:r>
              <a:rPr lang="en-US" dirty="0"/>
              <a:t>Second level</a:t>
            </a:r>
          </a:p>
          <a:p>
            <a:pPr lvl="2"/>
            <a:r>
              <a:rPr lang="en-US" dirty="0"/>
              <a:t>Third level</a:t>
            </a:r>
          </a:p>
        </p:txBody>
      </p:sp>
      <p:sp>
        <p:nvSpPr>
          <p:cNvPr id="3" name="Content Placeholder 2">
            <a:extLst>
              <a:ext uri="{FF2B5EF4-FFF2-40B4-BE49-F238E27FC236}">
                <a16:creationId xmlns:a16="http://schemas.microsoft.com/office/drawing/2014/main" id="{8E73EF2E-0F58-7AD7-3CDC-88B4CEBD779E}"/>
              </a:ext>
            </a:extLst>
          </p:cNvPr>
          <p:cNvSpPr>
            <a:spLocks noGrp="1"/>
          </p:cNvSpPr>
          <p:nvPr>
            <p:ph idx="28" hasCustomPrompt="1"/>
          </p:nvPr>
        </p:nvSpPr>
        <p:spPr>
          <a:xfrm>
            <a:off x="6368142" y="1627340"/>
            <a:ext cx="5214258" cy="4679189"/>
          </a:xfrm>
        </p:spPr>
        <p:txBody>
          <a:bodyPr/>
          <a:lstStyle>
            <a:lvl1pPr marL="0" indent="0">
              <a:buClr>
                <a:srgbClr val="C00000"/>
              </a:buClr>
              <a:buSzPct val="110000"/>
              <a:buNone/>
              <a:defRPr>
                <a:solidFill>
                  <a:schemeClr val="tx2">
                    <a:lumMod val="50000"/>
                  </a:schemeClr>
                </a:solidFill>
              </a:defRPr>
            </a:lvl1pPr>
            <a:lvl2pPr marL="685800" indent="-228600">
              <a:buClr>
                <a:srgbClr val="C00000"/>
              </a:buClr>
              <a:buSzPct val="110000"/>
              <a:buFont typeface="Arial" panose="020B0604020202020204" pitchFamily="34" charset="0"/>
              <a:buChar char="•"/>
              <a:defRPr>
                <a:solidFill>
                  <a:schemeClr val="tx2">
                    <a:lumMod val="50000"/>
                  </a:schemeClr>
                </a:solidFill>
              </a:defRPr>
            </a:lvl2pPr>
            <a:lvl3pPr marL="1143000" indent="-228600">
              <a:buClr>
                <a:srgbClr val="C00000"/>
              </a:buClr>
              <a:buSzPct val="90000"/>
              <a:buFont typeface="Courier New" panose="02070309020205020404" pitchFamily="49" charset="0"/>
              <a:buChar char="o"/>
              <a:defRPr>
                <a:solidFill>
                  <a:schemeClr val="tx2">
                    <a:lumMod val="50000"/>
                  </a:schemeClr>
                </a:solidFill>
              </a:defRPr>
            </a:lvl3pPr>
            <a:lvl4pPr>
              <a:defRPr>
                <a:solidFill>
                  <a:srgbClr val="6B6C6C"/>
                </a:solidFill>
              </a:defRPr>
            </a:lvl4pPr>
          </a:lstStyle>
          <a:p>
            <a:pPr lvl="0"/>
            <a:r>
              <a:rPr lang="en-US" dirty="0"/>
              <a:t>Click to edit first level copy</a:t>
            </a:r>
          </a:p>
          <a:p>
            <a:pPr lvl="1"/>
            <a:r>
              <a:rPr lang="en-US" dirty="0"/>
              <a:t>Second level</a:t>
            </a:r>
          </a:p>
          <a:p>
            <a:pPr lvl="2"/>
            <a:r>
              <a:rPr lang="en-US" dirty="0"/>
              <a:t>Third level</a:t>
            </a:r>
          </a:p>
        </p:txBody>
      </p:sp>
    </p:spTree>
    <p:extLst>
      <p:ext uri="{BB962C8B-B14F-4D97-AF65-F5344CB8AC3E}">
        <p14:creationId xmlns:p14="http://schemas.microsoft.com/office/powerpoint/2010/main" val="2988437328"/>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Left_Content Righ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hasCustomPrompt="1"/>
          </p:nvPr>
        </p:nvSpPr>
        <p:spPr>
          <a:xfrm>
            <a:off x="4381500" y="1600200"/>
            <a:ext cx="7124700" cy="4572000"/>
          </a:xfrm>
        </p:spPr>
        <p:txBody>
          <a:bodyPr>
            <a:normAutofit/>
          </a:bodyPr>
          <a:lstStyle>
            <a:lvl1pPr marL="0" indent="0">
              <a:buNone/>
              <a:defRPr sz="2400">
                <a:solidFill>
                  <a:schemeClr val="tx2">
                    <a:lumMod val="50000"/>
                  </a:schemeClr>
                </a:solidFill>
              </a:defRPr>
            </a:lvl1pPr>
            <a:lvl2pPr marL="466725" indent="-228600">
              <a:buClr>
                <a:srgbClr val="C00000"/>
              </a:buClr>
              <a:buSzPct val="110000"/>
              <a:buFont typeface="Arial" panose="020B0604020202020204" pitchFamily="34" charset="0"/>
              <a:buChar char="•"/>
              <a:tabLst/>
              <a:defRPr sz="2000">
                <a:solidFill>
                  <a:schemeClr val="tx2">
                    <a:lumMod val="50000"/>
                  </a:schemeClr>
                </a:solidFill>
              </a:defRPr>
            </a:lvl2pPr>
            <a:lvl3pPr marL="922338" indent="-228600">
              <a:buClr>
                <a:srgbClr val="C00000"/>
              </a:buClr>
              <a:buSzPct val="90000"/>
              <a:buFont typeface="Courier New" panose="02070309020205020404" pitchFamily="49" charset="0"/>
              <a:buChar char="o"/>
              <a:tabLst/>
              <a:defRPr sz="1800">
                <a:solidFill>
                  <a:schemeClr val="tx2">
                    <a:lumMod val="50000"/>
                  </a:schemeClr>
                </a:solidFill>
              </a:defRPr>
            </a:lvl3pPr>
            <a:lvl4pPr marL="1485900" indent="-227013">
              <a:buFont typeface="Arial" panose="020B0604020202020204" pitchFamily="34" charset="0"/>
              <a:buChar char="•"/>
              <a:tabLst/>
              <a:defRPr sz="1600">
                <a:solidFill>
                  <a:srgbClr val="6B6C6C"/>
                </a:solidFill>
              </a:defRPr>
            </a:lvl4pPr>
            <a:lvl5pPr marL="1828800" indent="0">
              <a:buNone/>
              <a:defRPr sz="1600"/>
            </a:lvl5pPr>
          </a:lstStyle>
          <a:p>
            <a:pPr lvl="0"/>
            <a:r>
              <a:rPr lang="en-US" dirty="0"/>
              <a:t>Keep title and text within vertical guides</a:t>
            </a:r>
          </a:p>
          <a:p>
            <a:pPr lvl="1"/>
            <a:r>
              <a:rPr lang="en-US" dirty="0"/>
              <a:t>Second level copy </a:t>
            </a:r>
          </a:p>
          <a:p>
            <a:pPr lvl="2"/>
            <a:r>
              <a:rPr lang="en-US" dirty="0"/>
              <a:t>Third level copy</a:t>
            </a:r>
          </a:p>
        </p:txBody>
      </p:sp>
      <p:sp>
        <p:nvSpPr>
          <p:cNvPr id="15" name="Title 1">
            <a:extLst>
              <a:ext uri="{FF2B5EF4-FFF2-40B4-BE49-F238E27FC236}">
                <a16:creationId xmlns:a16="http://schemas.microsoft.com/office/drawing/2014/main" id="{778E9976-AB2A-4D33-BDD3-3DD81964854A}"/>
              </a:ext>
            </a:extLst>
          </p:cNvPr>
          <p:cNvSpPr>
            <a:spLocks noGrp="1"/>
          </p:cNvSpPr>
          <p:nvPr>
            <p:ph type="title" hasCustomPrompt="1"/>
          </p:nvPr>
        </p:nvSpPr>
        <p:spPr>
          <a:xfrm>
            <a:off x="4381500" y="457200"/>
            <a:ext cx="6324600" cy="739233"/>
          </a:xfrm>
        </p:spPr>
        <p:txBody>
          <a:bodyPr anchor="t"/>
          <a:lstStyle>
            <a:lvl1pPr>
              <a:defRPr>
                <a:solidFill>
                  <a:schemeClr val="accent4"/>
                </a:solidFill>
              </a:defRPr>
            </a:lvl1pPr>
          </a:lstStyle>
          <a:p>
            <a:r>
              <a:rPr lang="en-US" dirty="0"/>
              <a:t>Image Left Text Slide</a:t>
            </a:r>
          </a:p>
        </p:txBody>
      </p:sp>
      <p:sp>
        <p:nvSpPr>
          <p:cNvPr id="2" name="Right Triangle 1">
            <a:extLst>
              <a:ext uri="{FF2B5EF4-FFF2-40B4-BE49-F238E27FC236}">
                <a16:creationId xmlns:a16="http://schemas.microsoft.com/office/drawing/2014/main" id="{7CD4C7FA-8777-C983-DA6D-D554C333D41F}"/>
              </a:ext>
            </a:extLst>
          </p:cNvPr>
          <p:cNvSpPr/>
          <p:nvPr userDrawn="1"/>
        </p:nvSpPr>
        <p:spPr>
          <a:xfrm rot="16200000">
            <a:off x="4054929" y="5197926"/>
            <a:ext cx="1023257" cy="10559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4" name="Picture Placeholder 3">
            <a:extLst>
              <a:ext uri="{FF2B5EF4-FFF2-40B4-BE49-F238E27FC236}">
                <a16:creationId xmlns:a16="http://schemas.microsoft.com/office/drawing/2014/main" id="{0668D1FB-65A4-3B9D-623A-AD8B52BBFDB3}"/>
              </a:ext>
            </a:extLst>
          </p:cNvPr>
          <p:cNvSpPr>
            <a:spLocks noGrp="1"/>
          </p:cNvSpPr>
          <p:nvPr>
            <p:ph type="pic" sz="quarter" idx="14"/>
          </p:nvPr>
        </p:nvSpPr>
        <p:spPr>
          <a:xfrm>
            <a:off x="0" y="0"/>
            <a:ext cx="4152900" cy="6172200"/>
          </a:xfrm>
        </p:spPr>
        <p:txBody>
          <a:bodyPr/>
          <a:lstStyle/>
          <a:p>
            <a:r>
              <a:rPr lang="en-US"/>
              <a:t>Click icon to add picture</a:t>
            </a:r>
          </a:p>
        </p:txBody>
      </p:sp>
    </p:spTree>
    <p:extLst>
      <p:ext uri="{BB962C8B-B14F-4D97-AF65-F5344CB8AC3E}">
        <p14:creationId xmlns:p14="http://schemas.microsoft.com/office/powerpoint/2010/main" val="1139094846"/>
      </p:ext>
    </p:extLst>
  </p:cSld>
  <p:clrMapOvr>
    <a:masterClrMapping/>
  </p:clrMapOvr>
  <p:extLst>
    <p:ext uri="{DCECCB84-F9BA-43D5-87BE-67443E8EF086}">
      <p15:sldGuideLst xmlns:p15="http://schemas.microsoft.com/office/powerpoint/2012/main">
        <p15:guide id="1" pos="3072" userDrawn="1">
          <p15:clr>
            <a:srgbClr val="FBAE40"/>
          </p15:clr>
        </p15:guide>
        <p15:guide id="2" pos="32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Left_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52763" y="457200"/>
            <a:ext cx="7257737" cy="685800"/>
          </a:xfrm>
        </p:spPr>
        <p:txBody>
          <a:bodyPr anchor="t">
            <a:normAutofit/>
          </a:bodyPr>
          <a:lstStyle>
            <a:lvl1pPr>
              <a:defRPr sz="4000">
                <a:solidFill>
                  <a:schemeClr val="accent4"/>
                </a:solidFill>
              </a:defRPr>
            </a:lvl1pPr>
          </a:lstStyle>
          <a:p>
            <a:r>
              <a:rPr lang="en-US" dirty="0"/>
              <a:t>Image Right</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1" name="Content Placeholder 2">
            <a:extLst>
              <a:ext uri="{FF2B5EF4-FFF2-40B4-BE49-F238E27FC236}">
                <a16:creationId xmlns:a16="http://schemas.microsoft.com/office/drawing/2014/main" id="{5D28E395-7CCB-6D0C-805C-D00A4D4CF1D1}"/>
              </a:ext>
            </a:extLst>
          </p:cNvPr>
          <p:cNvSpPr>
            <a:spLocks noGrp="1"/>
          </p:cNvSpPr>
          <p:nvPr>
            <p:ph idx="27" hasCustomPrompt="1"/>
          </p:nvPr>
        </p:nvSpPr>
        <p:spPr>
          <a:xfrm>
            <a:off x="653143" y="1600200"/>
            <a:ext cx="6204857" cy="4572000"/>
          </a:xfrm>
          <a:noFill/>
        </p:spPr>
        <p:txBody>
          <a:bodyPr lIns="274320" tIns="274320" rIns="274320" bIns="274320"/>
          <a:lstStyle>
            <a:lvl1pPr marL="0" indent="0">
              <a:buClr>
                <a:srgbClr val="C00000"/>
              </a:buClr>
              <a:buSzPct val="110000"/>
              <a:buNone/>
              <a:defRPr>
                <a:solidFill>
                  <a:schemeClr val="tx2">
                    <a:lumMod val="50000"/>
                  </a:schemeClr>
                </a:solidFill>
              </a:defRPr>
            </a:lvl1pPr>
            <a:lvl2pPr marL="685800" indent="-228600">
              <a:buClr>
                <a:srgbClr val="C00000"/>
              </a:buClr>
              <a:buSzPct val="110000"/>
              <a:buFont typeface="Arial" panose="020B0604020202020204" pitchFamily="34" charset="0"/>
              <a:buChar char="•"/>
              <a:defRPr>
                <a:solidFill>
                  <a:schemeClr val="tx2">
                    <a:lumMod val="50000"/>
                  </a:schemeClr>
                </a:solidFill>
              </a:defRPr>
            </a:lvl2pPr>
            <a:lvl3pPr marL="1143000" indent="-228600">
              <a:buClr>
                <a:srgbClr val="C00000"/>
              </a:buClr>
              <a:buSzPct val="90000"/>
              <a:buFont typeface="Courier New" panose="02070309020205020404" pitchFamily="49" charset="0"/>
              <a:buChar char="o"/>
              <a:defRPr>
                <a:solidFill>
                  <a:schemeClr val="tx2">
                    <a:lumMod val="50000"/>
                  </a:schemeClr>
                </a:solidFill>
              </a:defRPr>
            </a:lvl3pPr>
            <a:lvl4pPr>
              <a:defRPr>
                <a:solidFill>
                  <a:schemeClr val="bg1"/>
                </a:solidFill>
              </a:defRPr>
            </a:lvl4pPr>
          </a:lstStyle>
          <a:p>
            <a:pPr lvl="0"/>
            <a:r>
              <a:rPr lang="en-US" dirty="0"/>
              <a:t>Header 1</a:t>
            </a:r>
          </a:p>
          <a:p>
            <a:pPr lvl="1"/>
            <a:r>
              <a:rPr lang="en-US" dirty="0"/>
              <a:t>Second level</a:t>
            </a:r>
          </a:p>
          <a:p>
            <a:pPr lvl="2"/>
            <a:r>
              <a:rPr lang="en-US" dirty="0"/>
              <a:t>Third level</a:t>
            </a:r>
          </a:p>
          <a:p>
            <a:pPr lvl="3"/>
            <a:r>
              <a:rPr lang="en-US" dirty="0"/>
              <a:t>Fourth level</a:t>
            </a:r>
          </a:p>
        </p:txBody>
      </p:sp>
      <p:sp>
        <p:nvSpPr>
          <p:cNvPr id="4" name="Picture Placeholder 3">
            <a:extLst>
              <a:ext uri="{FF2B5EF4-FFF2-40B4-BE49-F238E27FC236}">
                <a16:creationId xmlns:a16="http://schemas.microsoft.com/office/drawing/2014/main" id="{1DC1966E-7623-21F6-CD12-6D7F9ED92D27}"/>
              </a:ext>
            </a:extLst>
          </p:cNvPr>
          <p:cNvSpPr>
            <a:spLocks noGrp="1"/>
          </p:cNvSpPr>
          <p:nvPr>
            <p:ph type="pic" sz="quarter" idx="28"/>
          </p:nvPr>
        </p:nvSpPr>
        <p:spPr>
          <a:xfrm>
            <a:off x="7234238" y="0"/>
            <a:ext cx="4957762" cy="6858000"/>
          </a:xfrm>
        </p:spPr>
        <p:txBody>
          <a:bodyPr/>
          <a:lstStyle/>
          <a:p>
            <a:r>
              <a:rPr lang="en-US"/>
              <a:t>Click icon to add picture</a:t>
            </a:r>
          </a:p>
        </p:txBody>
      </p:sp>
    </p:spTree>
    <p:extLst>
      <p:ext uri="{BB962C8B-B14F-4D97-AF65-F5344CB8AC3E}">
        <p14:creationId xmlns:p14="http://schemas.microsoft.com/office/powerpoint/2010/main" val="3613804250"/>
      </p:ext>
    </p:extLst>
  </p:cSld>
  <p:clrMapOvr>
    <a:masterClrMapping/>
  </p:clrMapOvr>
  <p:extLst>
    <p:ext uri="{DCECCB84-F9BA-43D5-87BE-67443E8EF086}">
      <p15:sldGuideLst xmlns:p15="http://schemas.microsoft.com/office/powerpoint/2012/main">
        <p15:guide id="1" pos="43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33400" y="365673"/>
            <a:ext cx="10515600" cy="838854"/>
          </a:xfrm>
        </p:spPr>
        <p:txBody>
          <a:bodyPr anchor="t"/>
          <a:lstStyle>
            <a:lvl1pPr>
              <a:defRPr>
                <a:solidFill>
                  <a:schemeClr val="accent4"/>
                </a:solidFill>
              </a:defRPr>
            </a:lvl1pPr>
          </a:lstStyle>
          <a:p>
            <a:r>
              <a:rPr lang="en-US" dirty="0"/>
              <a:t>Timeline: Use sparingly; limit points</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Picture Placeholder 4">
            <a:extLst>
              <a:ext uri="{FF2B5EF4-FFF2-40B4-BE49-F238E27FC236}">
                <a16:creationId xmlns:a16="http://schemas.microsoft.com/office/drawing/2014/main" id="{7AF21410-9BB6-5F4B-8F7C-483C3F825906}"/>
              </a:ext>
            </a:extLst>
          </p:cNvPr>
          <p:cNvSpPr>
            <a:spLocks noGrp="1"/>
          </p:cNvSpPr>
          <p:nvPr>
            <p:ph type="pic" sz="quarter" idx="13" hasCustomPrompt="1"/>
          </p:nvPr>
        </p:nvSpPr>
        <p:spPr>
          <a:xfrm>
            <a:off x="1456288" y="2218656"/>
            <a:ext cx="1219200" cy="1139754"/>
          </a:xfrm>
        </p:spPr>
        <p:txBody>
          <a:bodyPr>
            <a:noAutofit/>
          </a:bodyPr>
          <a:lstStyle>
            <a:lvl1pPr marL="0" indent="0" algn="ctr">
              <a:buNone/>
              <a:defRPr sz="1600">
                <a:solidFill>
                  <a:schemeClr val="tx2">
                    <a:lumMod val="50000"/>
                  </a:schemeClr>
                </a:solidFill>
              </a:defRPr>
            </a:lvl1pPr>
          </a:lstStyle>
          <a:p>
            <a:r>
              <a:rPr lang="en-US" dirty="0"/>
              <a:t>Only decorative images here.</a:t>
            </a:r>
          </a:p>
        </p:txBody>
      </p:sp>
      <p:sp>
        <p:nvSpPr>
          <p:cNvPr id="14" name="Content Placeholder 2">
            <a:extLst>
              <a:ext uri="{FF2B5EF4-FFF2-40B4-BE49-F238E27FC236}">
                <a16:creationId xmlns:a16="http://schemas.microsoft.com/office/drawing/2014/main" id="{9EB26BBD-A6B0-7DEB-ACA6-60825909FFA2}"/>
              </a:ext>
            </a:extLst>
          </p:cNvPr>
          <p:cNvSpPr>
            <a:spLocks noGrp="1"/>
          </p:cNvSpPr>
          <p:nvPr>
            <p:ph idx="1" hasCustomPrompt="1"/>
          </p:nvPr>
        </p:nvSpPr>
        <p:spPr>
          <a:xfrm>
            <a:off x="1070209" y="3690523"/>
            <a:ext cx="1828800" cy="1828800"/>
          </a:xfrm>
        </p:spPr>
        <p:txBody>
          <a:bodyPr>
            <a:normAutofit/>
          </a:bodyPr>
          <a:lstStyle>
            <a:lvl1pPr marL="0" indent="0">
              <a:buClr>
                <a:srgbClr val="C00000"/>
              </a:buClr>
              <a:buSzPct val="110000"/>
              <a:buNone/>
              <a:defRPr sz="16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When finished, group all timeline items as ONE object</a:t>
            </a:r>
          </a:p>
        </p:txBody>
      </p:sp>
      <p:sp>
        <p:nvSpPr>
          <p:cNvPr id="18" name="Picture Placeholder 4">
            <a:extLst>
              <a:ext uri="{FF2B5EF4-FFF2-40B4-BE49-F238E27FC236}">
                <a16:creationId xmlns:a16="http://schemas.microsoft.com/office/drawing/2014/main" id="{79D8C98D-EEA2-9565-26C6-2CB3C6E6C782}"/>
              </a:ext>
            </a:extLst>
          </p:cNvPr>
          <p:cNvSpPr>
            <a:spLocks noGrp="1"/>
          </p:cNvSpPr>
          <p:nvPr>
            <p:ph type="pic" sz="quarter" idx="24"/>
          </p:nvPr>
        </p:nvSpPr>
        <p:spPr>
          <a:xfrm>
            <a:off x="3536659" y="3728115"/>
            <a:ext cx="914400" cy="914400"/>
          </a:xfrm>
        </p:spPr>
        <p:txBody>
          <a:bodyPr>
            <a:normAutofit/>
          </a:bodyPr>
          <a:lstStyle>
            <a:lvl1pPr marL="0" indent="0" algn="ctr">
              <a:buNone/>
              <a:defRPr sz="1200">
                <a:solidFill>
                  <a:schemeClr val="bg1">
                    <a:lumMod val="50000"/>
                  </a:schemeClr>
                </a:solidFill>
              </a:defRPr>
            </a:lvl1pPr>
          </a:lstStyle>
          <a:p>
            <a:r>
              <a:rPr lang="en-US"/>
              <a:t>Click icon to add picture</a:t>
            </a:r>
          </a:p>
        </p:txBody>
      </p:sp>
      <p:sp>
        <p:nvSpPr>
          <p:cNvPr id="20" name="Content Placeholder 2">
            <a:extLst>
              <a:ext uri="{FF2B5EF4-FFF2-40B4-BE49-F238E27FC236}">
                <a16:creationId xmlns:a16="http://schemas.microsoft.com/office/drawing/2014/main" id="{2E7F0018-DA3C-2267-B7A6-E933A5DFB5BE}"/>
              </a:ext>
            </a:extLst>
          </p:cNvPr>
          <p:cNvSpPr>
            <a:spLocks noGrp="1"/>
          </p:cNvSpPr>
          <p:nvPr>
            <p:ph idx="25" hasCustomPrompt="1"/>
          </p:nvPr>
        </p:nvSpPr>
        <p:spPr>
          <a:xfrm>
            <a:off x="3079459" y="1529609"/>
            <a:ext cx="1828800" cy="1828800"/>
          </a:xfrm>
        </p:spPr>
        <p:txBody>
          <a:bodyPr>
            <a:normAutofit/>
          </a:bodyPr>
          <a:lstStyle>
            <a:lvl1pPr marL="0" indent="0">
              <a:buClr>
                <a:srgbClr val="C00000"/>
              </a:buClr>
              <a:buSzPct val="110000"/>
              <a:buNone/>
              <a:defRPr sz="16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No smaller than 16pt</a:t>
            </a:r>
          </a:p>
        </p:txBody>
      </p:sp>
      <p:sp>
        <p:nvSpPr>
          <p:cNvPr id="21" name="Picture Placeholder 4">
            <a:extLst>
              <a:ext uri="{FF2B5EF4-FFF2-40B4-BE49-F238E27FC236}">
                <a16:creationId xmlns:a16="http://schemas.microsoft.com/office/drawing/2014/main" id="{8CA84FA1-666B-8245-4B51-CE22D8F0D5C1}"/>
              </a:ext>
            </a:extLst>
          </p:cNvPr>
          <p:cNvSpPr>
            <a:spLocks noGrp="1"/>
          </p:cNvSpPr>
          <p:nvPr>
            <p:ph type="pic" sz="quarter" idx="26" hasCustomPrompt="1"/>
          </p:nvPr>
        </p:nvSpPr>
        <p:spPr>
          <a:xfrm>
            <a:off x="5474788" y="2218655"/>
            <a:ext cx="1219200" cy="1137910"/>
          </a:xfrm>
        </p:spPr>
        <p:txBody>
          <a:bodyPr>
            <a:noAutofit/>
          </a:bodyPr>
          <a:lstStyle>
            <a:lvl1pPr marL="0" indent="0" algn="ctr">
              <a:buNone/>
              <a:defRPr sz="1600">
                <a:solidFill>
                  <a:schemeClr val="tx2">
                    <a:lumMod val="50000"/>
                  </a:schemeClr>
                </a:solidFill>
              </a:defRPr>
            </a:lvl1pPr>
          </a:lstStyle>
          <a:p>
            <a:r>
              <a:rPr lang="en-US" dirty="0"/>
              <a:t>See Amy Lea for more complex timelines</a:t>
            </a:r>
          </a:p>
        </p:txBody>
      </p:sp>
      <p:sp>
        <p:nvSpPr>
          <p:cNvPr id="23" name="Content Placeholder 2">
            <a:extLst>
              <a:ext uri="{FF2B5EF4-FFF2-40B4-BE49-F238E27FC236}">
                <a16:creationId xmlns:a16="http://schemas.microsoft.com/office/drawing/2014/main" id="{647F7C45-3008-9D25-2961-6D5486B1D12F}"/>
              </a:ext>
            </a:extLst>
          </p:cNvPr>
          <p:cNvSpPr>
            <a:spLocks noGrp="1"/>
          </p:cNvSpPr>
          <p:nvPr>
            <p:ph idx="27" hasCustomPrompt="1"/>
          </p:nvPr>
        </p:nvSpPr>
        <p:spPr>
          <a:xfrm>
            <a:off x="5230947" y="3690523"/>
            <a:ext cx="1828800" cy="1828800"/>
          </a:xfrm>
        </p:spPr>
        <p:txBody>
          <a:bodyPr>
            <a:normAutofit/>
          </a:bodyPr>
          <a:lstStyle>
            <a:lvl1pPr marL="0" indent="0">
              <a:buClr>
                <a:srgbClr val="C00000"/>
              </a:buClr>
              <a:buSzPct val="110000"/>
              <a:buNone/>
              <a:defRPr sz="16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Save grouped object as image. Replace object with image. </a:t>
            </a:r>
          </a:p>
        </p:txBody>
      </p:sp>
      <p:sp>
        <p:nvSpPr>
          <p:cNvPr id="24" name="Picture Placeholder 4">
            <a:extLst>
              <a:ext uri="{FF2B5EF4-FFF2-40B4-BE49-F238E27FC236}">
                <a16:creationId xmlns:a16="http://schemas.microsoft.com/office/drawing/2014/main" id="{34470FFC-E97A-A372-B067-4C5B940BED53}"/>
              </a:ext>
            </a:extLst>
          </p:cNvPr>
          <p:cNvSpPr>
            <a:spLocks noGrp="1"/>
          </p:cNvSpPr>
          <p:nvPr>
            <p:ph type="pic" sz="quarter" idx="28"/>
          </p:nvPr>
        </p:nvSpPr>
        <p:spPr>
          <a:xfrm>
            <a:off x="7697397" y="3728115"/>
            <a:ext cx="914400" cy="914400"/>
          </a:xfrm>
        </p:spPr>
        <p:txBody>
          <a:bodyPr>
            <a:normAutofit/>
          </a:bodyPr>
          <a:lstStyle>
            <a:lvl1pPr marL="0" indent="0" algn="ctr">
              <a:buNone/>
              <a:defRPr sz="1200">
                <a:solidFill>
                  <a:schemeClr val="bg1">
                    <a:lumMod val="50000"/>
                  </a:schemeClr>
                </a:solidFill>
              </a:defRPr>
            </a:lvl1pPr>
          </a:lstStyle>
          <a:p>
            <a:r>
              <a:rPr lang="en-US"/>
              <a:t>Click icon to add picture</a:t>
            </a:r>
          </a:p>
        </p:txBody>
      </p:sp>
      <p:sp>
        <p:nvSpPr>
          <p:cNvPr id="26" name="Content Placeholder 2">
            <a:extLst>
              <a:ext uri="{FF2B5EF4-FFF2-40B4-BE49-F238E27FC236}">
                <a16:creationId xmlns:a16="http://schemas.microsoft.com/office/drawing/2014/main" id="{F4962BC1-8C07-1CE5-074B-A374BB4888A0}"/>
              </a:ext>
            </a:extLst>
          </p:cNvPr>
          <p:cNvSpPr>
            <a:spLocks noGrp="1"/>
          </p:cNvSpPr>
          <p:nvPr>
            <p:ph idx="29" hasCustomPrompt="1"/>
          </p:nvPr>
        </p:nvSpPr>
        <p:spPr>
          <a:xfrm>
            <a:off x="7240197" y="1529609"/>
            <a:ext cx="1828800" cy="1828800"/>
          </a:xfrm>
        </p:spPr>
        <p:txBody>
          <a:bodyPr>
            <a:normAutofit/>
          </a:bodyPr>
          <a:lstStyle>
            <a:lvl1pPr marL="0" indent="0">
              <a:buClr>
                <a:srgbClr val="C00000"/>
              </a:buClr>
              <a:buSzPct val="110000"/>
              <a:buNone/>
              <a:defRPr sz="18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Add alt text for image</a:t>
            </a:r>
          </a:p>
        </p:txBody>
      </p:sp>
      <p:sp>
        <p:nvSpPr>
          <p:cNvPr id="33" name="Picture Placeholder 4">
            <a:extLst>
              <a:ext uri="{FF2B5EF4-FFF2-40B4-BE49-F238E27FC236}">
                <a16:creationId xmlns:a16="http://schemas.microsoft.com/office/drawing/2014/main" id="{0D5DF17A-A8D8-A3DC-CE2E-C5DBE562B9E7}"/>
              </a:ext>
            </a:extLst>
          </p:cNvPr>
          <p:cNvSpPr>
            <a:spLocks noGrp="1"/>
          </p:cNvSpPr>
          <p:nvPr>
            <p:ph type="pic" sz="quarter" idx="32"/>
          </p:nvPr>
        </p:nvSpPr>
        <p:spPr>
          <a:xfrm>
            <a:off x="9777766" y="2444009"/>
            <a:ext cx="914400" cy="914400"/>
          </a:xfrm>
        </p:spPr>
        <p:txBody>
          <a:bodyPr>
            <a:normAutofit/>
          </a:bodyPr>
          <a:lstStyle>
            <a:lvl1pPr marL="0" indent="0" algn="ctr">
              <a:buNone/>
              <a:defRPr sz="1200">
                <a:solidFill>
                  <a:schemeClr val="bg1">
                    <a:lumMod val="50000"/>
                  </a:schemeClr>
                </a:solidFill>
              </a:defRPr>
            </a:lvl1pPr>
          </a:lstStyle>
          <a:p>
            <a:r>
              <a:rPr lang="en-US"/>
              <a:t>Click icon to add picture</a:t>
            </a:r>
          </a:p>
        </p:txBody>
      </p:sp>
      <p:grpSp>
        <p:nvGrpSpPr>
          <p:cNvPr id="3" name="Group 2" descr="Timeline image">
            <a:extLst>
              <a:ext uri="{FF2B5EF4-FFF2-40B4-BE49-F238E27FC236}">
                <a16:creationId xmlns:a16="http://schemas.microsoft.com/office/drawing/2014/main" id="{2AC3B64D-CD50-0E15-D750-E974BE0A81A0}"/>
              </a:ext>
            </a:extLst>
          </p:cNvPr>
          <p:cNvGrpSpPr/>
          <p:nvPr userDrawn="1"/>
        </p:nvGrpSpPr>
        <p:grpSpPr>
          <a:xfrm>
            <a:off x="1842369" y="3472142"/>
            <a:ext cx="8463717" cy="142240"/>
            <a:chOff x="1864141" y="4016751"/>
            <a:chExt cx="8463717" cy="142240"/>
          </a:xfrm>
        </p:grpSpPr>
        <p:cxnSp>
          <p:nvCxnSpPr>
            <p:cNvPr id="43" name="Straight Connector 42">
              <a:extLst>
                <a:ext uri="{FF2B5EF4-FFF2-40B4-BE49-F238E27FC236}">
                  <a16:creationId xmlns:a16="http://schemas.microsoft.com/office/drawing/2014/main" id="{E1A38616-6CAD-CF5B-DEA4-08391F5621EA}"/>
                </a:ext>
                <a:ext uri="{C183D7F6-B498-43B3-948B-1728B52AA6E4}">
                  <adec:decorative xmlns:adec="http://schemas.microsoft.com/office/drawing/2017/decorative" val="1"/>
                </a:ext>
              </a:extLst>
            </p:cNvPr>
            <p:cNvCxnSpPr>
              <a:cxnSpLocks/>
              <a:endCxn id="34" idx="4"/>
            </p:cNvCxnSpPr>
            <p:nvPr userDrawn="1"/>
          </p:nvCxnSpPr>
          <p:spPr>
            <a:xfrm>
              <a:off x="1933793" y="4092892"/>
              <a:ext cx="8322945"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22763FB-E75F-399C-4A9F-53E7A2B2E1C5}"/>
                </a:ext>
                <a:ext uri="{C183D7F6-B498-43B3-948B-1728B52AA6E4}">
                  <adec:decorative xmlns:adec="http://schemas.microsoft.com/office/drawing/2017/decorative" val="1"/>
                </a:ext>
              </a:extLst>
            </p:cNvPr>
            <p:cNvSpPr/>
            <p:nvPr userDrawn="1"/>
          </p:nvSpPr>
          <p:spPr>
            <a:xfrm>
              <a:off x="1864141"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19" name="Oval 18">
              <a:extLst>
                <a:ext uri="{FF2B5EF4-FFF2-40B4-BE49-F238E27FC236}">
                  <a16:creationId xmlns:a16="http://schemas.microsoft.com/office/drawing/2014/main" id="{9BDF4F68-9302-F159-8BF9-E54BBED25ECD}"/>
                </a:ext>
                <a:ext uri="{C183D7F6-B498-43B3-948B-1728B52AA6E4}">
                  <adec:decorative xmlns:adec="http://schemas.microsoft.com/office/drawing/2017/decorative" val="1"/>
                </a:ext>
              </a:extLst>
            </p:cNvPr>
            <p:cNvSpPr/>
            <p:nvPr userDrawn="1"/>
          </p:nvSpPr>
          <p:spPr>
            <a:xfrm>
              <a:off x="3944511"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22" name="Oval 21">
              <a:extLst>
                <a:ext uri="{FF2B5EF4-FFF2-40B4-BE49-F238E27FC236}">
                  <a16:creationId xmlns:a16="http://schemas.microsoft.com/office/drawing/2014/main" id="{007C9264-AB96-BC80-B902-2E12171857AA}"/>
                </a:ext>
                <a:ext uri="{C183D7F6-B498-43B3-948B-1728B52AA6E4}">
                  <adec:decorative xmlns:adec="http://schemas.microsoft.com/office/drawing/2017/decorative" val="1"/>
                </a:ext>
              </a:extLst>
            </p:cNvPr>
            <p:cNvSpPr/>
            <p:nvPr userDrawn="1"/>
          </p:nvSpPr>
          <p:spPr>
            <a:xfrm>
              <a:off x="6024880"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25" name="Oval 24">
              <a:extLst>
                <a:ext uri="{FF2B5EF4-FFF2-40B4-BE49-F238E27FC236}">
                  <a16:creationId xmlns:a16="http://schemas.microsoft.com/office/drawing/2014/main" id="{E1660366-BDEA-A45B-A850-BD594DB779E3}"/>
                </a:ext>
                <a:ext uri="{C183D7F6-B498-43B3-948B-1728B52AA6E4}">
                  <adec:decorative xmlns:adec="http://schemas.microsoft.com/office/drawing/2017/decorative" val="1"/>
                </a:ext>
              </a:extLst>
            </p:cNvPr>
            <p:cNvSpPr/>
            <p:nvPr userDrawn="1"/>
          </p:nvSpPr>
          <p:spPr>
            <a:xfrm>
              <a:off x="8105249"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sp>
          <p:nvSpPr>
            <p:cNvPr id="34" name="Oval 33">
              <a:extLst>
                <a:ext uri="{FF2B5EF4-FFF2-40B4-BE49-F238E27FC236}">
                  <a16:creationId xmlns:a16="http://schemas.microsoft.com/office/drawing/2014/main" id="{CC20E779-26AD-547C-9905-81A332537481}"/>
                </a:ext>
                <a:ext uri="{C183D7F6-B498-43B3-948B-1728B52AA6E4}">
                  <adec:decorative xmlns:adec="http://schemas.microsoft.com/office/drawing/2017/decorative" val="1"/>
                </a:ext>
              </a:extLst>
            </p:cNvPr>
            <p:cNvSpPr/>
            <p:nvPr userDrawn="1"/>
          </p:nvSpPr>
          <p:spPr>
            <a:xfrm>
              <a:off x="10185618" y="4016751"/>
              <a:ext cx="142240" cy="142240"/>
            </a:xfrm>
            <a:prstGeom prst="ellipse">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B6C6C"/>
                </a:solidFill>
              </a:endParaRPr>
            </a:p>
          </p:txBody>
        </p:sp>
      </p:grpSp>
      <p:sp>
        <p:nvSpPr>
          <p:cNvPr id="35" name="Content Placeholder 2">
            <a:extLst>
              <a:ext uri="{FF2B5EF4-FFF2-40B4-BE49-F238E27FC236}">
                <a16:creationId xmlns:a16="http://schemas.microsoft.com/office/drawing/2014/main" id="{8916D30B-F98C-FFE0-26B6-9839BE985F00}"/>
              </a:ext>
            </a:extLst>
          </p:cNvPr>
          <p:cNvSpPr>
            <a:spLocks noGrp="1"/>
          </p:cNvSpPr>
          <p:nvPr>
            <p:ph idx="33" hasCustomPrompt="1"/>
          </p:nvPr>
        </p:nvSpPr>
        <p:spPr>
          <a:xfrm>
            <a:off x="9391686" y="3690523"/>
            <a:ext cx="1828800" cy="1828800"/>
          </a:xfrm>
        </p:spPr>
        <p:txBody>
          <a:bodyPr>
            <a:normAutofit/>
          </a:bodyPr>
          <a:lstStyle>
            <a:lvl1pPr marL="0" indent="0">
              <a:buClr>
                <a:srgbClr val="C00000"/>
              </a:buClr>
              <a:buSzPct val="110000"/>
              <a:buNone/>
              <a:defRPr sz="1600">
                <a:solidFill>
                  <a:schemeClr val="tx2">
                    <a:lumMod val="50000"/>
                  </a:schemeClr>
                </a:solidFill>
              </a:defRPr>
            </a:lvl1pPr>
            <a:lvl2pPr marL="685800" indent="-228600">
              <a:buClr>
                <a:srgbClr val="C00000"/>
              </a:buClr>
              <a:buSzPct val="110000"/>
              <a:buFont typeface="Arial" panose="020B0604020202020204" pitchFamily="34" charset="0"/>
              <a:buChar char="•"/>
              <a:defRPr sz="1800">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For longer explanations, link to external document in alt-text</a:t>
            </a:r>
          </a:p>
        </p:txBody>
      </p:sp>
    </p:spTree>
    <p:extLst>
      <p:ext uri="{BB962C8B-B14F-4D97-AF65-F5344CB8AC3E}">
        <p14:creationId xmlns:p14="http://schemas.microsoft.com/office/powerpoint/2010/main" val="2781852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97725" y="457200"/>
            <a:ext cx="10515600" cy="838854"/>
          </a:xfrm>
        </p:spPr>
        <p:txBody>
          <a:bodyPr anchor="t"/>
          <a:lstStyle>
            <a:lvl1pPr>
              <a:defRPr>
                <a:solidFill>
                  <a:schemeClr val="accent4"/>
                </a:solidFill>
              </a:defRPr>
            </a:lvl1pPr>
          </a:lstStyle>
          <a:p>
            <a:r>
              <a:rPr lang="en-US" dirty="0"/>
              <a:t>Table Name as Title Here</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2073352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ource Review and Bib Info">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hasCustomPrompt="1"/>
          </p:nvPr>
        </p:nvSpPr>
        <p:spPr>
          <a:xfrm>
            <a:off x="610299" y="2514600"/>
            <a:ext cx="3542601" cy="2046514"/>
          </a:xfrm>
          <a:solidFill>
            <a:schemeClr val="tx2">
              <a:lumMod val="40000"/>
              <a:lumOff val="60000"/>
            </a:schemeClr>
          </a:solidFill>
          <a:ln>
            <a:solidFill>
              <a:schemeClr val="accent1">
                <a:lumMod val="75000"/>
              </a:schemeClr>
            </a:solidFill>
          </a:ln>
          <a:effectLst>
            <a:outerShdw blurRad="63500" dist="38100" dir="13500000" sx="101000" sy="101000" algn="br" rotWithShape="0">
              <a:prstClr val="black">
                <a:alpha val="40000"/>
              </a:prstClr>
            </a:outerShdw>
          </a:effectLst>
        </p:spPr>
        <p:txBody>
          <a:bodyPr>
            <a:normAutofit/>
          </a:bodyPr>
          <a:lstStyle>
            <a:lvl1pPr marL="0" indent="0">
              <a:buNone/>
              <a:defRPr sz="2400">
                <a:solidFill>
                  <a:schemeClr val="tx2">
                    <a:lumMod val="50000"/>
                  </a:schemeClr>
                </a:solidFill>
              </a:defRPr>
            </a:lvl1pPr>
            <a:lvl2pPr marL="466725" indent="-228600">
              <a:buClr>
                <a:srgbClr val="C00000"/>
              </a:buClr>
              <a:buSzPct val="110000"/>
              <a:buFont typeface="Arial" panose="020B0604020202020204" pitchFamily="34" charset="0"/>
              <a:buChar char="•"/>
              <a:tabLst/>
              <a:defRPr sz="2000">
                <a:solidFill>
                  <a:srgbClr val="6B6C6C"/>
                </a:solidFill>
              </a:defRPr>
            </a:lvl2pPr>
            <a:lvl3pPr marL="922338" indent="-228600">
              <a:buClr>
                <a:srgbClr val="C00000"/>
              </a:buClr>
              <a:buSzPct val="90000"/>
              <a:buFont typeface="Courier New" panose="02070309020205020404" pitchFamily="49" charset="0"/>
              <a:buChar char="o"/>
              <a:tabLst/>
              <a:defRPr sz="1800">
                <a:solidFill>
                  <a:srgbClr val="6B6C6C"/>
                </a:solidFill>
              </a:defRPr>
            </a:lvl3pPr>
            <a:lvl4pPr marL="1485900" indent="-227013">
              <a:buFont typeface="Arial" panose="020B0604020202020204" pitchFamily="34" charset="0"/>
              <a:buChar char="•"/>
              <a:tabLst/>
              <a:defRPr sz="1600">
                <a:solidFill>
                  <a:srgbClr val="6B6C6C"/>
                </a:solidFill>
              </a:defRPr>
            </a:lvl4pPr>
            <a:lvl5pPr marL="1828800" indent="0">
              <a:buNone/>
              <a:defRPr sz="1600"/>
            </a:lvl5pPr>
          </a:lstStyle>
          <a:p>
            <a:pPr lvl="0"/>
            <a:r>
              <a:rPr lang="en-US" dirty="0"/>
              <a:t>Bibliographic info here</a:t>
            </a:r>
          </a:p>
          <a:p>
            <a:pPr lvl="3"/>
            <a:endParaRPr lang="en-US" dirty="0"/>
          </a:p>
        </p:txBody>
      </p:sp>
      <p:sp>
        <p:nvSpPr>
          <p:cNvPr id="15" name="Title 1">
            <a:extLst>
              <a:ext uri="{FF2B5EF4-FFF2-40B4-BE49-F238E27FC236}">
                <a16:creationId xmlns:a16="http://schemas.microsoft.com/office/drawing/2014/main" id="{778E9976-AB2A-4D33-BDD3-3DD81964854A}"/>
              </a:ext>
            </a:extLst>
          </p:cNvPr>
          <p:cNvSpPr>
            <a:spLocks noGrp="1"/>
          </p:cNvSpPr>
          <p:nvPr>
            <p:ph type="title" hasCustomPrompt="1"/>
          </p:nvPr>
        </p:nvSpPr>
        <p:spPr>
          <a:xfrm>
            <a:off x="609600" y="457200"/>
            <a:ext cx="8879076" cy="511629"/>
          </a:xfrm>
        </p:spPr>
        <p:txBody>
          <a:bodyPr anchor="t"/>
          <a:lstStyle>
            <a:lvl1pPr>
              <a:defRPr>
                <a:solidFill>
                  <a:schemeClr val="accent4"/>
                </a:solidFill>
              </a:defRPr>
            </a:lvl1pPr>
          </a:lstStyle>
          <a:p>
            <a:r>
              <a:rPr lang="en-US" dirty="0"/>
              <a:t>Source Review and Bib</a:t>
            </a:r>
          </a:p>
        </p:txBody>
      </p:sp>
      <p:sp>
        <p:nvSpPr>
          <p:cNvPr id="2" name="Right Triangle 1">
            <a:extLst>
              <a:ext uri="{FF2B5EF4-FFF2-40B4-BE49-F238E27FC236}">
                <a16:creationId xmlns:a16="http://schemas.microsoft.com/office/drawing/2014/main" id="{7CD4C7FA-8777-C983-DA6D-D554C333D41F}"/>
              </a:ext>
            </a:extLst>
          </p:cNvPr>
          <p:cNvSpPr/>
          <p:nvPr userDrawn="1"/>
        </p:nvSpPr>
        <p:spPr>
          <a:xfrm rot="16200000">
            <a:off x="4054929" y="5197926"/>
            <a:ext cx="1023257" cy="10559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3" name="TextBox 2">
            <a:extLst>
              <a:ext uri="{FF2B5EF4-FFF2-40B4-BE49-F238E27FC236}">
                <a16:creationId xmlns:a16="http://schemas.microsoft.com/office/drawing/2014/main" id="{B59304A5-5248-3319-BA82-B7E38C3EF394}"/>
              </a:ext>
            </a:extLst>
          </p:cNvPr>
          <p:cNvSpPr txBox="1"/>
          <p:nvPr userDrawn="1"/>
        </p:nvSpPr>
        <p:spPr>
          <a:xfrm>
            <a:off x="4381500" y="1600200"/>
            <a:ext cx="7200900" cy="1200329"/>
          </a:xfrm>
          <a:prstGeom prst="rect">
            <a:avLst/>
          </a:prstGeom>
          <a:noFill/>
        </p:spPr>
        <p:txBody>
          <a:bodyPr wrap="square" rtlCol="0">
            <a:spAutoFit/>
          </a:bodyPr>
          <a:lstStyle/>
          <a:p>
            <a:r>
              <a:rPr lang="en-US" dirty="0"/>
              <a:t>Summary of source </a:t>
            </a:r>
          </a:p>
          <a:p>
            <a:endParaRPr lang="en-US" dirty="0"/>
          </a:p>
          <a:p>
            <a:endParaRPr lang="en-US" dirty="0"/>
          </a:p>
          <a:p>
            <a:r>
              <a:rPr lang="en-US" dirty="0"/>
              <a:t>Implications of findings/applications</a:t>
            </a:r>
          </a:p>
        </p:txBody>
      </p:sp>
    </p:spTree>
    <p:extLst>
      <p:ext uri="{BB962C8B-B14F-4D97-AF65-F5344CB8AC3E}">
        <p14:creationId xmlns:p14="http://schemas.microsoft.com/office/powerpoint/2010/main" val="4138946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1-Content 1 - 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501732" y="457200"/>
            <a:ext cx="10515600" cy="838854"/>
          </a:xfrm>
        </p:spPr>
        <p:txBody>
          <a:bodyPr anchor="t"/>
          <a:lstStyle/>
          <a:p>
            <a:r>
              <a:rPr lang="en-US" dirty="0"/>
              <a:t>Basic Title and Content Slide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509649" y="1600200"/>
            <a:ext cx="10515600" cy="4015454"/>
          </a:xfrm>
        </p:spPr>
        <p:txBody>
          <a:bodyPr/>
          <a:lstStyle>
            <a:lvl1pPr marL="0" indent="0">
              <a:buClr>
                <a:srgbClr val="C00000"/>
              </a:buClr>
              <a:buSzPct val="110000"/>
              <a:buNone/>
              <a:defRPr>
                <a:solidFill>
                  <a:schemeClr val="tx2">
                    <a:lumMod val="50000"/>
                  </a:schemeClr>
                </a:solidFill>
              </a:defRPr>
            </a:lvl1pPr>
            <a:lvl2pPr marL="685800" indent="-228600">
              <a:buClr>
                <a:srgbClr val="C00000"/>
              </a:buClr>
              <a:buSzPct val="110000"/>
              <a:buFont typeface="Arial" panose="020B0604020202020204" pitchFamily="34" charset="0"/>
              <a:buChar char="•"/>
              <a:defRPr>
                <a:solidFill>
                  <a:srgbClr val="6B6C6C"/>
                </a:solidFill>
              </a:defRPr>
            </a:lvl2pPr>
            <a:lvl3pPr marL="1143000" indent="-228600">
              <a:buClr>
                <a:srgbClr val="C00000"/>
              </a:buClr>
              <a:buSzPct val="90000"/>
              <a:buFont typeface="Courier New" panose="02070309020205020404" pitchFamily="49" charset="0"/>
              <a:buChar char="o"/>
              <a:defRPr>
                <a:solidFill>
                  <a:srgbClr val="6B6C6C"/>
                </a:solidFill>
              </a:defRPr>
            </a:lvl3pPr>
            <a:lvl4pPr>
              <a:defRPr>
                <a:solidFill>
                  <a:srgbClr val="6B6C6C"/>
                </a:solidFill>
              </a:defRPr>
            </a:lvl4pPr>
          </a:lstStyle>
          <a:p>
            <a:pPr lvl="0"/>
            <a:r>
              <a:rPr lang="en-US" dirty="0"/>
              <a:t>All body text &gt;18pt font</a:t>
            </a:r>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3341450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with Pictur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hasCustomPrompt="1"/>
          </p:nvPr>
        </p:nvSpPr>
        <p:spPr>
          <a:xfrm>
            <a:off x="5181600" y="1612365"/>
            <a:ext cx="6014977" cy="4559835"/>
          </a:xfrm>
        </p:spPr>
        <p:txBody>
          <a:bodyPr>
            <a:normAutofit/>
          </a:bodyPr>
          <a:lstStyle>
            <a:lvl1pPr marL="0" indent="0">
              <a:buFont typeface="Arial" panose="020B0604020202020204" pitchFamily="34" charse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Please use the QR code or go to [link] to access the session website. </a:t>
            </a:r>
          </a:p>
          <a:p>
            <a:pPr lvl="0"/>
            <a:endParaRPr lang="en-US" dirty="0"/>
          </a:p>
          <a:p>
            <a:pPr lvl="0"/>
            <a:r>
              <a:rPr lang="en-US" dirty="0"/>
              <a:t>The website includes:</a:t>
            </a:r>
          </a:p>
          <a:p>
            <a:pPr lvl="0"/>
            <a:r>
              <a:rPr lang="en-US" dirty="0"/>
              <a:t>[list items]</a:t>
            </a:r>
          </a:p>
          <a:p>
            <a:pPr lvl="0"/>
            <a:endParaRPr lang="en-US" dirty="0"/>
          </a:p>
          <a:p>
            <a:pPr lvl="0"/>
            <a:r>
              <a:rPr lang="en-US" dirty="0"/>
              <a:t>[Facilitator contact info goes here if not already presented]</a:t>
            </a:r>
          </a:p>
          <a:p>
            <a:pPr lvl="0"/>
            <a:endParaRPr lang="en-US" dirty="0"/>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385763" y="403767"/>
            <a:ext cx="4567238" cy="5743645"/>
          </a:xfrm>
        </p:spPr>
        <p:txBody>
          <a:bodyPr/>
          <a:lstStyle/>
          <a:p>
            <a:r>
              <a:rPr lang="en-US" dirty="0"/>
              <a:t>QR Code</a:t>
            </a:r>
          </a:p>
        </p:txBody>
      </p:sp>
      <p:sp>
        <p:nvSpPr>
          <p:cNvPr id="15" name="Title 1">
            <a:extLst>
              <a:ext uri="{FF2B5EF4-FFF2-40B4-BE49-F238E27FC236}">
                <a16:creationId xmlns:a16="http://schemas.microsoft.com/office/drawing/2014/main" id="{778E9976-AB2A-4D33-BDD3-3DD81964854A}"/>
              </a:ext>
            </a:extLst>
          </p:cNvPr>
          <p:cNvSpPr>
            <a:spLocks noGrp="1"/>
          </p:cNvSpPr>
          <p:nvPr>
            <p:ph type="title" hasCustomPrompt="1"/>
          </p:nvPr>
        </p:nvSpPr>
        <p:spPr>
          <a:xfrm>
            <a:off x="5181600" y="403767"/>
            <a:ext cx="5135360" cy="662782"/>
          </a:xfrm>
        </p:spPr>
        <p:txBody>
          <a:bodyPr anchor="t"/>
          <a:lstStyle/>
          <a:p>
            <a:r>
              <a:rPr lang="en-US" dirty="0"/>
              <a:t>Getting Started</a:t>
            </a:r>
          </a:p>
        </p:txBody>
      </p:sp>
    </p:spTree>
    <p:extLst>
      <p:ext uri="{BB962C8B-B14F-4D97-AF65-F5344CB8AC3E}">
        <p14:creationId xmlns:p14="http://schemas.microsoft.com/office/powerpoint/2010/main" val="2415590583"/>
      </p:ext>
    </p:extLst>
  </p:cSld>
  <p:clrMapOvr>
    <a:masterClrMapping/>
  </p:clrMapOvr>
  <p:extLst>
    <p:ext uri="{DCECCB84-F9BA-43D5-87BE-67443E8EF086}">
      <p15:sldGuideLst xmlns:p15="http://schemas.microsoft.com/office/powerpoint/2012/main">
        <p15:guide id="1" pos="3120" userDrawn="1">
          <p15:clr>
            <a:srgbClr val="FBAE40"/>
          </p15:clr>
        </p15:guide>
        <p15:guide id="2" pos="326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hank you - questio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40" name="Right Triangle 39">
            <a:extLst>
              <a:ext uri="{FF2B5EF4-FFF2-40B4-BE49-F238E27FC236}">
                <a16:creationId xmlns:a16="http://schemas.microsoft.com/office/drawing/2014/main" id="{4ED4B7E4-064F-A4EB-2870-0DAC4884FA26}"/>
              </a:ext>
            </a:extLst>
          </p:cNvPr>
          <p:cNvSpPr/>
          <p:nvPr userDrawn="1"/>
        </p:nvSpPr>
        <p:spPr>
          <a:xfrm rot="16200000">
            <a:off x="2052320" y="5481320"/>
            <a:ext cx="1376680" cy="137668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Box 1">
            <a:extLst>
              <a:ext uri="{FF2B5EF4-FFF2-40B4-BE49-F238E27FC236}">
                <a16:creationId xmlns:a16="http://schemas.microsoft.com/office/drawing/2014/main" id="{C96620F5-6044-7436-1A1F-AFCB70E40B02}"/>
              </a:ext>
            </a:extLst>
          </p:cNvPr>
          <p:cNvSpPr txBox="1"/>
          <p:nvPr userDrawn="1"/>
        </p:nvSpPr>
        <p:spPr>
          <a:xfrm>
            <a:off x="609600" y="457200"/>
            <a:ext cx="7429500" cy="769441"/>
          </a:xfrm>
          <a:prstGeom prst="rect">
            <a:avLst/>
          </a:prstGeom>
          <a:noFill/>
        </p:spPr>
        <p:txBody>
          <a:bodyPr wrap="square" rtlCol="0">
            <a:spAutoFit/>
          </a:bodyPr>
          <a:lstStyle/>
          <a:p>
            <a:r>
              <a:rPr lang="en-US" sz="4400" b="1" i="0" dirty="0">
                <a:solidFill>
                  <a:srgbClr val="C00000"/>
                </a:solidFill>
                <a:latin typeface="Buckeye Serif 2 Black" pitchFamily="2" charset="77"/>
                <a:ea typeface="Buckeye Serif 2 Black" pitchFamily="2" charset="77"/>
              </a:rPr>
              <a:t>Thank You!</a:t>
            </a:r>
          </a:p>
        </p:txBody>
      </p:sp>
      <p:sp>
        <p:nvSpPr>
          <p:cNvPr id="6" name="Picture Placeholder 5">
            <a:extLst>
              <a:ext uri="{FF2B5EF4-FFF2-40B4-BE49-F238E27FC236}">
                <a16:creationId xmlns:a16="http://schemas.microsoft.com/office/drawing/2014/main" id="{684432E9-B5DA-2A9A-EFF1-FCF2621A9CC6}"/>
              </a:ext>
            </a:extLst>
          </p:cNvPr>
          <p:cNvSpPr>
            <a:spLocks noGrp="1"/>
          </p:cNvSpPr>
          <p:nvPr>
            <p:ph type="pic" sz="quarter" idx="13" hasCustomPrompt="1"/>
          </p:nvPr>
        </p:nvSpPr>
        <p:spPr>
          <a:xfrm>
            <a:off x="6769100" y="1143000"/>
            <a:ext cx="4575175" cy="4575175"/>
          </a:xfrm>
        </p:spPr>
        <p:txBody>
          <a:bodyPr/>
          <a:lstStyle/>
          <a:p>
            <a:r>
              <a:rPr lang="en-US" dirty="0"/>
              <a:t>QR Code</a:t>
            </a:r>
          </a:p>
        </p:txBody>
      </p:sp>
      <p:sp>
        <p:nvSpPr>
          <p:cNvPr id="8" name="Text Placeholder 7">
            <a:extLst>
              <a:ext uri="{FF2B5EF4-FFF2-40B4-BE49-F238E27FC236}">
                <a16:creationId xmlns:a16="http://schemas.microsoft.com/office/drawing/2014/main" id="{A148C1A9-66C1-918C-35D8-26599A1FAF04}"/>
              </a:ext>
            </a:extLst>
          </p:cNvPr>
          <p:cNvSpPr>
            <a:spLocks noGrp="1"/>
          </p:cNvSpPr>
          <p:nvPr>
            <p:ph type="body" sz="quarter" idx="14" hasCustomPrompt="1"/>
          </p:nvPr>
        </p:nvSpPr>
        <p:spPr>
          <a:xfrm>
            <a:off x="609600" y="1600200"/>
            <a:ext cx="5805488" cy="951931"/>
          </a:xfrm>
        </p:spPr>
        <p:txBody>
          <a:bodyPr/>
          <a:lstStyle/>
          <a:p>
            <a:pPr lvl="0"/>
            <a:r>
              <a:rPr lang="en-US" dirty="0"/>
              <a:t>QR Code Link to Post-Workshop Feedback Survey</a:t>
            </a:r>
          </a:p>
          <a:p>
            <a:pPr lvl="0"/>
            <a:endParaRPr lang="en-US" dirty="0"/>
          </a:p>
          <a:p>
            <a:pPr lvl="0"/>
            <a:endParaRPr lang="en-US" dirty="0"/>
          </a:p>
        </p:txBody>
      </p:sp>
      <p:sp>
        <p:nvSpPr>
          <p:cNvPr id="11" name="Text Placeholder 10">
            <a:extLst>
              <a:ext uri="{FF2B5EF4-FFF2-40B4-BE49-F238E27FC236}">
                <a16:creationId xmlns:a16="http://schemas.microsoft.com/office/drawing/2014/main" id="{C9373200-D853-2790-34E3-9DEE818CA702}"/>
              </a:ext>
            </a:extLst>
          </p:cNvPr>
          <p:cNvSpPr>
            <a:spLocks noGrp="1"/>
          </p:cNvSpPr>
          <p:nvPr>
            <p:ph type="body" sz="quarter" idx="15" hasCustomPrompt="1"/>
          </p:nvPr>
        </p:nvSpPr>
        <p:spPr>
          <a:xfrm>
            <a:off x="609600" y="3152775"/>
            <a:ext cx="3543300" cy="545768"/>
          </a:xfrm>
        </p:spPr>
        <p:txBody>
          <a:bodyPr/>
          <a:lstStyle>
            <a:lvl1pPr>
              <a:defRPr b="1"/>
            </a:lvl1pPr>
          </a:lstStyle>
          <a:p>
            <a:pPr lvl="0"/>
            <a:r>
              <a:rPr lang="en-US" dirty="0"/>
              <a:t>Contact Information</a:t>
            </a:r>
          </a:p>
          <a:p>
            <a:pPr lvl="0"/>
            <a:endParaRPr lang="en-US" dirty="0"/>
          </a:p>
        </p:txBody>
      </p:sp>
    </p:spTree>
    <p:extLst>
      <p:ext uri="{BB962C8B-B14F-4D97-AF65-F5344CB8AC3E}">
        <p14:creationId xmlns:p14="http://schemas.microsoft.com/office/powerpoint/2010/main" val="229764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facilitator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C921F103-A52D-4BF8-A426-261D45BC06E9}"/>
              </a:ext>
            </a:extLst>
          </p:cNvPr>
          <p:cNvSpPr>
            <a:spLocks noGrp="1" noChangeAspect="1"/>
          </p:cNvSpPr>
          <p:nvPr>
            <p:ph sz="half" idx="22"/>
          </p:nvPr>
        </p:nvSpPr>
        <p:spPr>
          <a:xfrm>
            <a:off x="609600" y="1613262"/>
            <a:ext cx="2286000" cy="3200400"/>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p:txBody>
      </p:sp>
      <p:sp>
        <p:nvSpPr>
          <p:cNvPr id="2" name="Title 1">
            <a:extLst>
              <a:ext uri="{FF2B5EF4-FFF2-40B4-BE49-F238E27FC236}">
                <a16:creationId xmlns:a16="http://schemas.microsoft.com/office/drawing/2014/main" id="{A2B346C1-15A5-F56F-BC35-B8CFB4673FEA}"/>
              </a:ext>
            </a:extLst>
          </p:cNvPr>
          <p:cNvSpPr>
            <a:spLocks noGrp="1"/>
          </p:cNvSpPr>
          <p:nvPr>
            <p:ph type="title" hasCustomPrompt="1"/>
          </p:nvPr>
        </p:nvSpPr>
        <p:spPr>
          <a:xfrm>
            <a:off x="590797" y="401839"/>
            <a:ext cx="10515600" cy="741161"/>
          </a:xfrm>
        </p:spPr>
        <p:txBody>
          <a:bodyPr anchor="t"/>
          <a:lstStyle>
            <a:lvl1pPr>
              <a:defRPr sz="4800">
                <a:solidFill>
                  <a:srgbClr val="C00000"/>
                </a:solidFill>
              </a:defRPr>
            </a:lvl1pPr>
          </a:lstStyle>
          <a:p>
            <a:r>
              <a:rPr lang="en-US" dirty="0"/>
              <a:t>Two Facilitators</a:t>
            </a:r>
          </a:p>
        </p:txBody>
      </p:sp>
      <p:sp>
        <p:nvSpPr>
          <p:cNvPr id="8" name="Text Placeholder 2">
            <a:extLst>
              <a:ext uri="{FF2B5EF4-FFF2-40B4-BE49-F238E27FC236}">
                <a16:creationId xmlns:a16="http://schemas.microsoft.com/office/drawing/2014/main" id="{C5BA7AF3-63AB-7F12-226D-51068188FEF3}"/>
              </a:ext>
            </a:extLst>
          </p:cNvPr>
          <p:cNvSpPr>
            <a:spLocks noGrp="1"/>
          </p:cNvSpPr>
          <p:nvPr>
            <p:ph type="body" sz="quarter" idx="32"/>
          </p:nvPr>
        </p:nvSpPr>
        <p:spPr>
          <a:xfrm>
            <a:off x="3218124" y="2256368"/>
            <a:ext cx="1869552" cy="427006"/>
          </a:xfrm>
        </p:spPr>
        <p:txBody>
          <a:bodyPr>
            <a:noAutofit/>
          </a:bodyPr>
          <a:lstStyle>
            <a:lvl1pPr>
              <a:defRPr sz="2000" b="1"/>
            </a:lvl1pPr>
            <a:lvl3pPr>
              <a:defRPr sz="1800"/>
            </a:lvl3pPr>
          </a:lstStyle>
          <a:p>
            <a:pPr lvl="0"/>
            <a:r>
              <a:rPr lang="en-US" sz="2000"/>
              <a:t>Click to edit Master text styles</a:t>
            </a:r>
          </a:p>
          <a:p>
            <a:pPr lvl="1"/>
            <a:r>
              <a:rPr lang="en-US" sz="2000"/>
              <a:t>Second level</a:t>
            </a:r>
          </a:p>
          <a:p>
            <a:pPr lvl="2"/>
            <a:r>
              <a:rPr lang="en-US" sz="2000"/>
              <a:t>Third level</a:t>
            </a:r>
          </a:p>
        </p:txBody>
      </p:sp>
      <p:sp>
        <p:nvSpPr>
          <p:cNvPr id="9" name="Text Placeholder 2">
            <a:extLst>
              <a:ext uri="{FF2B5EF4-FFF2-40B4-BE49-F238E27FC236}">
                <a16:creationId xmlns:a16="http://schemas.microsoft.com/office/drawing/2014/main" id="{5D5548CE-22D7-D400-BCD4-E8A9A3D33386}"/>
              </a:ext>
            </a:extLst>
          </p:cNvPr>
          <p:cNvSpPr>
            <a:spLocks noGrp="1"/>
          </p:cNvSpPr>
          <p:nvPr>
            <p:ph type="body" sz="quarter" idx="33"/>
          </p:nvPr>
        </p:nvSpPr>
        <p:spPr>
          <a:xfrm>
            <a:off x="8925770" y="2256368"/>
            <a:ext cx="1869552" cy="427006"/>
          </a:xfrm>
        </p:spPr>
        <p:txBody>
          <a:bodyPr>
            <a:noAutofit/>
          </a:bodyPr>
          <a:lstStyle>
            <a:lvl1pPr>
              <a:defRPr sz="2000" b="1"/>
            </a:lvl1pPr>
          </a:lstStyle>
          <a:p>
            <a:pPr lvl="0"/>
            <a:r>
              <a:rPr lang="en-US" sz="2000"/>
              <a:t>Click to edit Master text styles</a:t>
            </a:r>
          </a:p>
          <a:p>
            <a:pPr lvl="1"/>
            <a:r>
              <a:rPr lang="en-US" sz="2000"/>
              <a:t>Second level</a:t>
            </a:r>
          </a:p>
          <a:p>
            <a:pPr lvl="2"/>
            <a:r>
              <a:rPr lang="en-US" sz="2000"/>
              <a:t>Third level</a:t>
            </a:r>
          </a:p>
        </p:txBody>
      </p:sp>
      <p:sp>
        <p:nvSpPr>
          <p:cNvPr id="10" name="Content Placeholder 3">
            <a:extLst>
              <a:ext uri="{FF2B5EF4-FFF2-40B4-BE49-F238E27FC236}">
                <a16:creationId xmlns:a16="http://schemas.microsoft.com/office/drawing/2014/main" id="{F53A2FAE-B096-577E-7999-7A6C95053E53}"/>
              </a:ext>
            </a:extLst>
          </p:cNvPr>
          <p:cNvSpPr>
            <a:spLocks noGrp="1" noChangeAspect="1"/>
          </p:cNvSpPr>
          <p:nvPr>
            <p:ph sz="half" idx="34"/>
          </p:nvPr>
        </p:nvSpPr>
        <p:spPr>
          <a:xfrm>
            <a:off x="6259191" y="1613262"/>
            <a:ext cx="2286000" cy="3200400"/>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p:txBody>
      </p:sp>
    </p:spTree>
    <p:extLst>
      <p:ext uri="{BB962C8B-B14F-4D97-AF65-F5344CB8AC3E}">
        <p14:creationId xmlns:p14="http://schemas.microsoft.com/office/powerpoint/2010/main" val="4273955429"/>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16"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facilitators/Imag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588818" y="4676382"/>
            <a:ext cx="3200400" cy="296986"/>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and Last Name</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p:nvPr>
        </p:nvSpPr>
        <p:spPr>
          <a:xfrm>
            <a:off x="609600" y="1600200"/>
            <a:ext cx="3200400" cy="29215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a:p>
            <a:pPr lvl="1"/>
            <a:r>
              <a:rPr lang="en-US"/>
              <a:t>Second level</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p:nvPr>
        </p:nvSpPr>
        <p:spPr>
          <a:xfrm>
            <a:off x="4539282" y="1608665"/>
            <a:ext cx="3200400" cy="29215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a:p>
            <a:pPr lvl="1"/>
            <a:r>
              <a:rPr lang="en-US"/>
              <a:t>Second level</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p:nvPr>
        </p:nvSpPr>
        <p:spPr>
          <a:xfrm>
            <a:off x="8382000" y="1608665"/>
            <a:ext cx="3200400" cy="29215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lgn="ctr">
              <a:buNone/>
              <a:defRPr sz="1200"/>
            </a:lvl5pPr>
          </a:lstStyle>
          <a:p>
            <a:pPr lvl="0"/>
            <a:r>
              <a:rPr lang="en-US"/>
              <a:t>Click to edit Master text styles</a:t>
            </a:r>
          </a:p>
          <a:p>
            <a:pPr lvl="1"/>
            <a:r>
              <a:rPr lang="en-US"/>
              <a:t>Second level</a:t>
            </a:r>
          </a:p>
        </p:txBody>
      </p:sp>
      <p:sp>
        <p:nvSpPr>
          <p:cNvPr id="3" name="Text Placeholder 4">
            <a:extLst>
              <a:ext uri="{FF2B5EF4-FFF2-40B4-BE49-F238E27FC236}">
                <a16:creationId xmlns:a16="http://schemas.microsoft.com/office/drawing/2014/main" id="{40B557A1-0D21-B372-0A20-7316791A0AD7}"/>
              </a:ext>
            </a:extLst>
          </p:cNvPr>
          <p:cNvSpPr>
            <a:spLocks noGrp="1"/>
          </p:cNvSpPr>
          <p:nvPr>
            <p:ph type="body" sz="quarter" idx="29" hasCustomPrompt="1"/>
          </p:nvPr>
        </p:nvSpPr>
        <p:spPr>
          <a:xfrm>
            <a:off x="588818" y="4900126"/>
            <a:ext cx="3200400" cy="684106"/>
          </a:xfrm>
        </p:spPr>
        <p:txBody>
          <a:bodyPr anchor="t">
            <a:noAutofit/>
          </a:bodyPr>
          <a:lstStyle>
            <a:lvl1pPr marL="0" indent="0" algn="l">
              <a:lnSpc>
                <a:spcPct val="100000"/>
              </a:lnSpc>
              <a:spcBef>
                <a:spcPts val="0"/>
              </a:spcBef>
              <a:buNone/>
              <a:defRPr sz="1800" b="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br>
              <a:rPr lang="en-US" dirty="0"/>
            </a:br>
            <a:r>
              <a:rPr lang="en-US" dirty="0"/>
              <a:t>Department</a:t>
            </a:r>
          </a:p>
        </p:txBody>
      </p:sp>
      <p:sp>
        <p:nvSpPr>
          <p:cNvPr id="4" name="Text Placeholder 4">
            <a:extLst>
              <a:ext uri="{FF2B5EF4-FFF2-40B4-BE49-F238E27FC236}">
                <a16:creationId xmlns:a16="http://schemas.microsoft.com/office/drawing/2014/main" id="{111D34CF-EF8E-84CD-B1EC-B1189A495FC7}"/>
              </a:ext>
            </a:extLst>
          </p:cNvPr>
          <p:cNvSpPr>
            <a:spLocks noGrp="1"/>
          </p:cNvSpPr>
          <p:nvPr>
            <p:ph type="body" sz="quarter" idx="30" hasCustomPrompt="1"/>
          </p:nvPr>
        </p:nvSpPr>
        <p:spPr>
          <a:xfrm>
            <a:off x="4539282" y="4641351"/>
            <a:ext cx="3200400" cy="296986"/>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and Last Name</a:t>
            </a:r>
          </a:p>
        </p:txBody>
      </p:sp>
      <p:sp>
        <p:nvSpPr>
          <p:cNvPr id="7" name="Text Placeholder 4">
            <a:extLst>
              <a:ext uri="{FF2B5EF4-FFF2-40B4-BE49-F238E27FC236}">
                <a16:creationId xmlns:a16="http://schemas.microsoft.com/office/drawing/2014/main" id="{05F5C7B5-F899-C058-018B-524BCF75E83C}"/>
              </a:ext>
            </a:extLst>
          </p:cNvPr>
          <p:cNvSpPr>
            <a:spLocks noGrp="1"/>
          </p:cNvSpPr>
          <p:nvPr>
            <p:ph type="body" sz="quarter" idx="31" hasCustomPrompt="1"/>
          </p:nvPr>
        </p:nvSpPr>
        <p:spPr>
          <a:xfrm>
            <a:off x="4539282" y="4900126"/>
            <a:ext cx="3200400" cy="684106"/>
          </a:xfrm>
        </p:spPr>
        <p:txBody>
          <a:bodyPr anchor="t">
            <a:noAutofit/>
          </a:bodyPr>
          <a:lstStyle>
            <a:lvl1pPr marL="0" indent="0" algn="l">
              <a:lnSpc>
                <a:spcPct val="100000"/>
              </a:lnSpc>
              <a:spcBef>
                <a:spcPts val="0"/>
              </a:spcBef>
              <a:buNone/>
              <a:defRPr sz="1800" b="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br>
              <a:rPr lang="en-US" dirty="0"/>
            </a:br>
            <a:r>
              <a:rPr lang="en-US" dirty="0"/>
              <a:t>Department</a:t>
            </a:r>
          </a:p>
        </p:txBody>
      </p:sp>
      <p:sp>
        <p:nvSpPr>
          <p:cNvPr id="2" name="Text Placeholder 4">
            <a:extLst>
              <a:ext uri="{FF2B5EF4-FFF2-40B4-BE49-F238E27FC236}">
                <a16:creationId xmlns:a16="http://schemas.microsoft.com/office/drawing/2014/main" id="{F8EDBCCA-321F-9D3C-D6A6-9402B88C59F3}"/>
              </a:ext>
            </a:extLst>
          </p:cNvPr>
          <p:cNvSpPr>
            <a:spLocks noGrp="1"/>
          </p:cNvSpPr>
          <p:nvPr>
            <p:ph type="body" sz="quarter" idx="32" hasCustomPrompt="1"/>
          </p:nvPr>
        </p:nvSpPr>
        <p:spPr>
          <a:xfrm>
            <a:off x="8382000" y="4641351"/>
            <a:ext cx="3200400" cy="296986"/>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and Last Name</a:t>
            </a:r>
          </a:p>
        </p:txBody>
      </p:sp>
      <p:sp>
        <p:nvSpPr>
          <p:cNvPr id="8" name="Text Placeholder 4">
            <a:extLst>
              <a:ext uri="{FF2B5EF4-FFF2-40B4-BE49-F238E27FC236}">
                <a16:creationId xmlns:a16="http://schemas.microsoft.com/office/drawing/2014/main" id="{640DB458-EAB2-4DF8-F16E-0D83371C9989}"/>
              </a:ext>
            </a:extLst>
          </p:cNvPr>
          <p:cNvSpPr>
            <a:spLocks noGrp="1"/>
          </p:cNvSpPr>
          <p:nvPr>
            <p:ph type="body" sz="quarter" idx="33" hasCustomPrompt="1"/>
          </p:nvPr>
        </p:nvSpPr>
        <p:spPr>
          <a:xfrm>
            <a:off x="8382000" y="4900126"/>
            <a:ext cx="3200400" cy="684106"/>
          </a:xfrm>
        </p:spPr>
        <p:txBody>
          <a:bodyPr anchor="t">
            <a:noAutofit/>
          </a:bodyPr>
          <a:lstStyle>
            <a:lvl1pPr marL="0" indent="0" algn="l">
              <a:lnSpc>
                <a:spcPct val="100000"/>
              </a:lnSpc>
              <a:spcBef>
                <a:spcPts val="0"/>
              </a:spcBef>
              <a:buNone/>
              <a:defRPr sz="1800" b="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br>
              <a:rPr lang="en-US" dirty="0"/>
            </a:br>
            <a:r>
              <a:rPr lang="en-US" dirty="0"/>
              <a:t>Department</a:t>
            </a:r>
          </a:p>
        </p:txBody>
      </p:sp>
      <p:sp>
        <p:nvSpPr>
          <p:cNvPr id="5" name="Title 4">
            <a:extLst>
              <a:ext uri="{FF2B5EF4-FFF2-40B4-BE49-F238E27FC236}">
                <a16:creationId xmlns:a16="http://schemas.microsoft.com/office/drawing/2014/main" id="{40C2A784-59D8-4D1A-50EC-B13799F3E4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95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rticipation Guidelin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9" name="Text Placeholder 4">
            <a:extLst>
              <a:ext uri="{FF2B5EF4-FFF2-40B4-BE49-F238E27FC236}">
                <a16:creationId xmlns:a16="http://schemas.microsoft.com/office/drawing/2014/main" id="{3EFB21D2-002F-928F-377F-B1B821D9F43C}"/>
              </a:ext>
            </a:extLst>
          </p:cNvPr>
          <p:cNvSpPr>
            <a:spLocks noGrp="1"/>
          </p:cNvSpPr>
          <p:nvPr>
            <p:ph type="body" sz="quarter" idx="32" hasCustomPrompt="1"/>
          </p:nvPr>
        </p:nvSpPr>
        <p:spPr>
          <a:xfrm>
            <a:off x="2269071" y="1449509"/>
            <a:ext cx="3032134" cy="391986"/>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Practice With Us</a:t>
            </a:r>
          </a:p>
        </p:txBody>
      </p:sp>
      <p:sp>
        <p:nvSpPr>
          <p:cNvPr id="16" name="Title 1">
            <a:extLst>
              <a:ext uri="{FF2B5EF4-FFF2-40B4-BE49-F238E27FC236}">
                <a16:creationId xmlns:a16="http://schemas.microsoft.com/office/drawing/2014/main" id="{57B5472C-7148-FB34-6E16-B658B7E2B819}"/>
              </a:ext>
            </a:extLst>
          </p:cNvPr>
          <p:cNvSpPr>
            <a:spLocks noGrp="1"/>
          </p:cNvSpPr>
          <p:nvPr>
            <p:ph type="title" hasCustomPrompt="1"/>
          </p:nvPr>
        </p:nvSpPr>
        <p:spPr>
          <a:xfrm>
            <a:off x="655158" y="505811"/>
            <a:ext cx="10449260" cy="741161"/>
          </a:xfrm>
        </p:spPr>
        <p:txBody>
          <a:bodyPr anchor="t">
            <a:noAutofit/>
          </a:bodyPr>
          <a:lstStyle>
            <a:lvl1pPr>
              <a:defRPr sz="4700">
                <a:solidFill>
                  <a:srgbClr val="C00000"/>
                </a:solidFill>
              </a:defRPr>
            </a:lvl1pPr>
          </a:lstStyle>
          <a:p>
            <a:r>
              <a:rPr lang="en-US" dirty="0"/>
              <a:t>Participation Guidelines</a:t>
            </a:r>
          </a:p>
        </p:txBody>
      </p:sp>
      <p:sp>
        <p:nvSpPr>
          <p:cNvPr id="2" name="Picture Placeholder 4">
            <a:extLst>
              <a:ext uri="{FF2B5EF4-FFF2-40B4-BE49-F238E27FC236}">
                <a16:creationId xmlns:a16="http://schemas.microsoft.com/office/drawing/2014/main" id="{D5CF734E-8442-C9D6-5B0F-CE06F740CEB4}"/>
              </a:ext>
            </a:extLst>
          </p:cNvPr>
          <p:cNvSpPr>
            <a:spLocks noGrp="1"/>
          </p:cNvSpPr>
          <p:nvPr>
            <p:ph type="pic" sz="quarter" idx="13"/>
          </p:nvPr>
        </p:nvSpPr>
        <p:spPr>
          <a:xfrm>
            <a:off x="655158" y="1612731"/>
            <a:ext cx="1527958" cy="1499035"/>
          </a:xfrm>
        </p:spPr>
        <p:txBody>
          <a:bodyPr>
            <a:normAutofit/>
          </a:bodyPr>
          <a:lstStyle>
            <a:lvl1pPr marL="0" indent="0" algn="ctr">
              <a:buNone/>
              <a:defRPr sz="1200">
                <a:solidFill>
                  <a:schemeClr val="bg1">
                    <a:lumMod val="50000"/>
                  </a:schemeClr>
                </a:solidFill>
              </a:defRPr>
            </a:lvl1pPr>
          </a:lstStyle>
          <a:p>
            <a:r>
              <a:rPr lang="en-US"/>
              <a:t>Click icon to add picture</a:t>
            </a:r>
            <a:endParaRPr lang="en-US" dirty="0"/>
          </a:p>
        </p:txBody>
      </p:sp>
      <p:sp>
        <p:nvSpPr>
          <p:cNvPr id="4" name="Text Placeholder 4">
            <a:extLst>
              <a:ext uri="{FF2B5EF4-FFF2-40B4-BE49-F238E27FC236}">
                <a16:creationId xmlns:a16="http://schemas.microsoft.com/office/drawing/2014/main" id="{4811AC61-9D0E-9F0B-F0C4-2A384B0EE9A2}"/>
              </a:ext>
            </a:extLst>
          </p:cNvPr>
          <p:cNvSpPr>
            <a:spLocks noGrp="1"/>
          </p:cNvSpPr>
          <p:nvPr>
            <p:ph type="body" sz="quarter" idx="75" hasCustomPrompt="1"/>
          </p:nvPr>
        </p:nvSpPr>
        <p:spPr>
          <a:xfrm>
            <a:off x="2269071" y="2044032"/>
            <a:ext cx="3585352" cy="698590"/>
          </a:xfrm>
        </p:spPr>
        <p:txBody>
          <a:bodyPr anchor="t">
            <a:noAutofit/>
          </a:bodyPr>
          <a:lstStyle>
            <a:lvl1pPr marL="0" indent="0" algn="l">
              <a:lnSpc>
                <a:spcPct val="100000"/>
              </a:lnSpc>
              <a:spcBef>
                <a:spcPts val="0"/>
              </a:spcBef>
              <a:buNone/>
              <a:defRPr sz="1800" b="0">
                <a:solidFill>
                  <a:srgbClr val="6B6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We model strategies for teaching we hope you’ll borrow. Use the workshop activities to help you discover, discuss, and start applying the concepts covered. </a:t>
            </a:r>
          </a:p>
        </p:txBody>
      </p:sp>
      <p:sp>
        <p:nvSpPr>
          <p:cNvPr id="7" name="Picture Placeholder 4">
            <a:extLst>
              <a:ext uri="{FF2B5EF4-FFF2-40B4-BE49-F238E27FC236}">
                <a16:creationId xmlns:a16="http://schemas.microsoft.com/office/drawing/2014/main" id="{1A638C74-7DE9-011B-CC57-4C40F30860A5}"/>
              </a:ext>
            </a:extLst>
          </p:cNvPr>
          <p:cNvSpPr>
            <a:spLocks noGrp="1"/>
          </p:cNvSpPr>
          <p:nvPr>
            <p:ph type="pic" sz="quarter" idx="76"/>
          </p:nvPr>
        </p:nvSpPr>
        <p:spPr>
          <a:xfrm>
            <a:off x="6096000" y="1603094"/>
            <a:ext cx="1527958" cy="1499035"/>
          </a:xfrm>
        </p:spPr>
        <p:txBody>
          <a:bodyPr>
            <a:normAutofit/>
          </a:bodyPr>
          <a:lstStyle>
            <a:lvl1pPr marL="0" indent="0" algn="ctr">
              <a:buNone/>
              <a:defRPr sz="1200">
                <a:solidFill>
                  <a:schemeClr val="bg1">
                    <a:lumMod val="50000"/>
                  </a:schemeClr>
                </a:solidFill>
              </a:defRPr>
            </a:lvl1pPr>
          </a:lstStyle>
          <a:p>
            <a:r>
              <a:rPr lang="en-US"/>
              <a:t>Click icon to add picture</a:t>
            </a:r>
          </a:p>
        </p:txBody>
      </p:sp>
      <p:sp>
        <p:nvSpPr>
          <p:cNvPr id="13" name="Text Placeholder 4">
            <a:extLst>
              <a:ext uri="{FF2B5EF4-FFF2-40B4-BE49-F238E27FC236}">
                <a16:creationId xmlns:a16="http://schemas.microsoft.com/office/drawing/2014/main" id="{089DF0C7-FE89-1DB5-B62A-BBDF6A8717EF}"/>
              </a:ext>
            </a:extLst>
          </p:cNvPr>
          <p:cNvSpPr>
            <a:spLocks noGrp="1"/>
          </p:cNvSpPr>
          <p:nvPr>
            <p:ph type="body" sz="quarter" idx="80" hasCustomPrompt="1"/>
          </p:nvPr>
        </p:nvSpPr>
        <p:spPr>
          <a:xfrm>
            <a:off x="2269071" y="3900427"/>
            <a:ext cx="3585352" cy="429903"/>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Support and Listen</a:t>
            </a:r>
          </a:p>
        </p:txBody>
      </p:sp>
      <p:sp>
        <p:nvSpPr>
          <p:cNvPr id="14" name="Text Placeholder 4">
            <a:extLst>
              <a:ext uri="{FF2B5EF4-FFF2-40B4-BE49-F238E27FC236}">
                <a16:creationId xmlns:a16="http://schemas.microsoft.com/office/drawing/2014/main" id="{1BCF3CDA-2BFD-A4EC-3208-AB34E4B32D77}"/>
              </a:ext>
            </a:extLst>
          </p:cNvPr>
          <p:cNvSpPr>
            <a:spLocks noGrp="1"/>
          </p:cNvSpPr>
          <p:nvPr>
            <p:ph type="body" sz="quarter" idx="81" hasCustomPrompt="1"/>
          </p:nvPr>
        </p:nvSpPr>
        <p:spPr>
          <a:xfrm>
            <a:off x="2269071" y="4515179"/>
            <a:ext cx="3576233" cy="698590"/>
          </a:xfrm>
        </p:spPr>
        <p:txBody>
          <a:bodyPr anchor="t">
            <a:noAutofit/>
          </a:bodyPr>
          <a:lstStyle>
            <a:lvl1pPr marL="0" indent="0" algn="l">
              <a:lnSpc>
                <a:spcPct val="100000"/>
              </a:lnSpc>
              <a:spcBef>
                <a:spcPts val="0"/>
              </a:spcBef>
              <a:buNone/>
              <a:defRPr sz="1800" b="0">
                <a:solidFill>
                  <a:srgbClr val="6B6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We know some teaching topics are difficult to talk about. Be an active listener and support your colleagues when they choose to share. </a:t>
            </a:r>
          </a:p>
        </p:txBody>
      </p:sp>
      <p:sp>
        <p:nvSpPr>
          <p:cNvPr id="15" name="Picture Placeholder 4">
            <a:extLst>
              <a:ext uri="{FF2B5EF4-FFF2-40B4-BE49-F238E27FC236}">
                <a16:creationId xmlns:a16="http://schemas.microsoft.com/office/drawing/2014/main" id="{2ADF1D26-EA31-F8AF-EA4F-B9C3B214EF42}"/>
              </a:ext>
            </a:extLst>
          </p:cNvPr>
          <p:cNvSpPr>
            <a:spLocks noGrp="1"/>
          </p:cNvSpPr>
          <p:nvPr>
            <p:ph type="pic" sz="quarter" idx="82"/>
          </p:nvPr>
        </p:nvSpPr>
        <p:spPr>
          <a:xfrm>
            <a:off x="655158" y="4069757"/>
            <a:ext cx="1527958" cy="1499035"/>
          </a:xfrm>
        </p:spPr>
        <p:txBody>
          <a:bodyPr>
            <a:normAutofit/>
          </a:bodyPr>
          <a:lstStyle>
            <a:lvl1pPr marL="0" indent="0" algn="ctr">
              <a:buNone/>
              <a:defRPr sz="1200">
                <a:solidFill>
                  <a:schemeClr val="bg1">
                    <a:lumMod val="50000"/>
                  </a:schemeClr>
                </a:solidFill>
              </a:defRPr>
            </a:lvl1pPr>
          </a:lstStyle>
          <a:p>
            <a:r>
              <a:rPr lang="en-US"/>
              <a:t>Click icon to add picture</a:t>
            </a:r>
          </a:p>
        </p:txBody>
      </p:sp>
      <p:sp>
        <p:nvSpPr>
          <p:cNvPr id="17" name="Text Placeholder 4">
            <a:extLst>
              <a:ext uri="{FF2B5EF4-FFF2-40B4-BE49-F238E27FC236}">
                <a16:creationId xmlns:a16="http://schemas.microsoft.com/office/drawing/2014/main" id="{B8A27D2D-7D7B-FF63-CEFF-6F6417390308}"/>
              </a:ext>
            </a:extLst>
          </p:cNvPr>
          <p:cNvSpPr>
            <a:spLocks noGrp="1"/>
          </p:cNvSpPr>
          <p:nvPr>
            <p:ph type="body" sz="quarter" idx="83" hasCustomPrompt="1"/>
          </p:nvPr>
        </p:nvSpPr>
        <p:spPr>
          <a:xfrm>
            <a:off x="7810500" y="1379784"/>
            <a:ext cx="3989614" cy="465894"/>
          </a:xfrm>
        </p:spPr>
        <p:txBody>
          <a:bodyPr anchor="b">
            <a:noAutofit/>
          </a:bodyPr>
          <a:lstStyle>
            <a:lvl1pPr marL="0" indent="0" algn="l">
              <a:buNone/>
              <a:defRPr sz="2000" b="1">
                <a:solidFill>
                  <a:schemeClr val="tx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Any Method to Participate</a:t>
            </a:r>
          </a:p>
        </p:txBody>
      </p:sp>
      <p:sp>
        <p:nvSpPr>
          <p:cNvPr id="18" name="Text Placeholder 4">
            <a:extLst>
              <a:ext uri="{FF2B5EF4-FFF2-40B4-BE49-F238E27FC236}">
                <a16:creationId xmlns:a16="http://schemas.microsoft.com/office/drawing/2014/main" id="{94817D70-30E3-4E87-1054-146AD21B00C5}"/>
              </a:ext>
            </a:extLst>
          </p:cNvPr>
          <p:cNvSpPr>
            <a:spLocks noGrp="1"/>
          </p:cNvSpPr>
          <p:nvPr>
            <p:ph type="body" sz="quarter" idx="84" hasCustomPrompt="1"/>
          </p:nvPr>
        </p:nvSpPr>
        <p:spPr>
          <a:xfrm>
            <a:off x="7810500" y="4515179"/>
            <a:ext cx="3876666" cy="1047885"/>
          </a:xfrm>
        </p:spPr>
        <p:txBody>
          <a:bodyPr anchor="t">
            <a:noAutofit/>
          </a:bodyPr>
          <a:lstStyle>
            <a:lvl1pPr marL="0" indent="0" algn="l">
              <a:lnSpc>
                <a:spcPct val="100000"/>
              </a:lnSpc>
              <a:spcBef>
                <a:spcPts val="0"/>
              </a:spcBef>
              <a:buNone/>
              <a:defRPr sz="1800" b="0">
                <a:solidFill>
                  <a:srgbClr val="6B6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or delete</a:t>
            </a:r>
          </a:p>
        </p:txBody>
      </p:sp>
      <p:sp>
        <p:nvSpPr>
          <p:cNvPr id="19" name="Picture Placeholder 4">
            <a:extLst>
              <a:ext uri="{FF2B5EF4-FFF2-40B4-BE49-F238E27FC236}">
                <a16:creationId xmlns:a16="http://schemas.microsoft.com/office/drawing/2014/main" id="{E39F38B8-5141-9315-129C-4B569173788E}"/>
              </a:ext>
            </a:extLst>
          </p:cNvPr>
          <p:cNvSpPr>
            <a:spLocks noGrp="1"/>
          </p:cNvSpPr>
          <p:nvPr>
            <p:ph type="pic" sz="quarter" idx="85"/>
          </p:nvPr>
        </p:nvSpPr>
        <p:spPr>
          <a:xfrm>
            <a:off x="6096000" y="4063872"/>
            <a:ext cx="1527958" cy="1499035"/>
          </a:xfrm>
        </p:spPr>
        <p:txBody>
          <a:bodyPr>
            <a:normAutofit/>
          </a:bodyPr>
          <a:lstStyle>
            <a:lvl1pPr marL="0" indent="0" algn="ctr">
              <a:buNone/>
              <a:defRPr sz="1200">
                <a:solidFill>
                  <a:schemeClr val="bg1">
                    <a:lumMod val="50000"/>
                  </a:schemeClr>
                </a:solidFill>
              </a:defRPr>
            </a:lvl1pPr>
          </a:lstStyle>
          <a:p>
            <a:r>
              <a:rPr lang="en-US"/>
              <a:t>Click icon to add picture</a:t>
            </a:r>
            <a:endParaRPr lang="en-US" dirty="0"/>
          </a:p>
        </p:txBody>
      </p:sp>
      <p:sp>
        <p:nvSpPr>
          <p:cNvPr id="25" name="Text Placeholder 4">
            <a:extLst>
              <a:ext uri="{FF2B5EF4-FFF2-40B4-BE49-F238E27FC236}">
                <a16:creationId xmlns:a16="http://schemas.microsoft.com/office/drawing/2014/main" id="{9999A62E-7E05-89E6-E23F-0BA13C9F23AA}"/>
              </a:ext>
            </a:extLst>
          </p:cNvPr>
          <p:cNvSpPr>
            <a:spLocks noGrp="1"/>
          </p:cNvSpPr>
          <p:nvPr>
            <p:ph type="body" sz="quarter" idx="86" hasCustomPrompt="1"/>
          </p:nvPr>
        </p:nvSpPr>
        <p:spPr>
          <a:xfrm>
            <a:off x="7810500" y="2064045"/>
            <a:ext cx="3771900" cy="698590"/>
          </a:xfrm>
        </p:spPr>
        <p:txBody>
          <a:bodyPr anchor="t">
            <a:noAutofit/>
          </a:bodyPr>
          <a:lstStyle>
            <a:lvl1pPr marL="0" indent="0" algn="l">
              <a:lnSpc>
                <a:spcPct val="100000"/>
              </a:lnSpc>
              <a:spcBef>
                <a:spcPts val="0"/>
              </a:spcBef>
              <a:buNone/>
              <a:defRPr sz="1800" b="0">
                <a:solidFill>
                  <a:srgbClr val="6B6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We’ve designed activities with a Universal Design for Learning mindset. You can join in and practice in whatever way is best for your situation right now. </a:t>
            </a:r>
          </a:p>
        </p:txBody>
      </p:sp>
      <p:sp>
        <p:nvSpPr>
          <p:cNvPr id="26" name="Text Placeholder 4">
            <a:extLst>
              <a:ext uri="{FF2B5EF4-FFF2-40B4-BE49-F238E27FC236}">
                <a16:creationId xmlns:a16="http://schemas.microsoft.com/office/drawing/2014/main" id="{098EA2D8-A9F4-0523-6387-7AFBEB951263}"/>
              </a:ext>
            </a:extLst>
          </p:cNvPr>
          <p:cNvSpPr>
            <a:spLocks noGrp="1"/>
          </p:cNvSpPr>
          <p:nvPr>
            <p:ph type="body" sz="quarter" idx="87" hasCustomPrompt="1"/>
          </p:nvPr>
        </p:nvSpPr>
        <p:spPr>
          <a:xfrm>
            <a:off x="7810500" y="3830925"/>
            <a:ext cx="3671307" cy="465894"/>
          </a:xfrm>
        </p:spPr>
        <p:txBody>
          <a:bodyPr anchor="b">
            <a:noAutofit/>
          </a:bodyPr>
          <a:lstStyle>
            <a:lvl1pPr marL="0" indent="0" algn="l">
              <a:buNone/>
              <a:defRPr sz="2000" b="1">
                <a:solidFill>
                  <a:schemeClr val="bg2">
                    <a:lumMod val="50000"/>
                  </a:schemeClr>
                </a:solidFill>
                <a:latin typeface="Buckeye Serif 2" pitchFamily="2" charset="77"/>
                <a:ea typeface="Buckeye Serif 2"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Topic-Specific</a:t>
            </a:r>
          </a:p>
        </p:txBody>
      </p:sp>
    </p:spTree>
    <p:extLst>
      <p:ext uri="{BB962C8B-B14F-4D97-AF65-F5344CB8AC3E}">
        <p14:creationId xmlns:p14="http://schemas.microsoft.com/office/powerpoint/2010/main" val="33613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utcomes Bulleted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533399" y="457200"/>
            <a:ext cx="10276111" cy="609600"/>
          </a:xfrm>
        </p:spPr>
        <p:txBody>
          <a:bodyPr anchor="t" anchorCtr="0">
            <a:noAutofit/>
          </a:bodyPr>
          <a:lstStyle>
            <a:lvl1pPr>
              <a:defRPr sz="4800"/>
            </a:lvl1pPr>
          </a:lstStyle>
          <a:p>
            <a:r>
              <a:rPr lang="en-US" dirty="0"/>
              <a:t>Workshop Outcomes</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609600" y="1230338"/>
            <a:ext cx="9644743" cy="369862"/>
          </a:xfrm>
        </p:spPr>
        <p:txBody>
          <a:bodyPr>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Following this workshop, participants should be able to:</a:t>
            </a:r>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Content Placeholder 3">
            <a:extLst>
              <a:ext uri="{FF2B5EF4-FFF2-40B4-BE49-F238E27FC236}">
                <a16:creationId xmlns:a16="http://schemas.microsoft.com/office/drawing/2014/main" id="{CB0DFAE7-2BE2-4DA7-20BA-16F1DF4651E2}"/>
              </a:ext>
            </a:extLst>
          </p:cNvPr>
          <p:cNvSpPr>
            <a:spLocks noGrp="1"/>
          </p:cNvSpPr>
          <p:nvPr>
            <p:ph sz="half" idx="26" hasCustomPrompt="1"/>
          </p:nvPr>
        </p:nvSpPr>
        <p:spPr>
          <a:xfrm>
            <a:off x="609600" y="2057400"/>
            <a:ext cx="10972800" cy="4114800"/>
          </a:xfrm>
        </p:spPr>
        <p:txBody>
          <a:bodyPr anchor="t" anchorCtr="0">
            <a:noAutofit/>
          </a:bodyPr>
          <a:lstStyle>
            <a:lvl1pPr marL="342900" indent="-342900">
              <a:buFont typeface="Arial" panose="020B0604020202020204" pitchFamily="34" charset="0"/>
              <a:buChar char="•"/>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Outcome One</a:t>
            </a:r>
          </a:p>
          <a:p>
            <a:pPr lvl="0"/>
            <a:r>
              <a:rPr lang="en-US" dirty="0"/>
              <a:t>Outcome Two</a:t>
            </a:r>
          </a:p>
          <a:p>
            <a:pPr lvl="0"/>
            <a:r>
              <a:rPr lang="en-US" dirty="0"/>
              <a:t>Outcome Three</a:t>
            </a:r>
          </a:p>
          <a:p>
            <a:pPr lvl="0"/>
            <a:r>
              <a:rPr lang="en-US" dirty="0"/>
              <a:t>Outcome Four</a:t>
            </a:r>
          </a:p>
        </p:txBody>
      </p:sp>
    </p:spTree>
    <p:extLst>
      <p:ext uri="{BB962C8B-B14F-4D97-AF65-F5344CB8AC3E}">
        <p14:creationId xmlns:p14="http://schemas.microsoft.com/office/powerpoint/2010/main" val="239495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Title 1">
            <a:extLst>
              <a:ext uri="{FF2B5EF4-FFF2-40B4-BE49-F238E27FC236}">
                <a16:creationId xmlns:a16="http://schemas.microsoft.com/office/drawing/2014/main" id="{8D4E7D8D-3CE6-BC4E-BA91-C825C3B79A33}"/>
              </a:ext>
            </a:extLst>
          </p:cNvPr>
          <p:cNvSpPr>
            <a:spLocks noGrp="1"/>
          </p:cNvSpPr>
          <p:nvPr>
            <p:ph type="title" hasCustomPrompt="1"/>
          </p:nvPr>
        </p:nvSpPr>
        <p:spPr>
          <a:xfrm>
            <a:off x="679450" y="2620489"/>
            <a:ext cx="10515600" cy="819397"/>
          </a:xfrm>
        </p:spPr>
        <p:txBody>
          <a:bodyPr anchor="t">
            <a:normAutofit/>
          </a:bodyPr>
          <a:lstStyle>
            <a:lvl1pPr>
              <a:defRPr sz="5500"/>
            </a:lvl1pPr>
          </a:lstStyle>
          <a:p>
            <a:r>
              <a:rPr lang="en-US"/>
              <a:t>Clean Section Divider </a:t>
            </a:r>
          </a:p>
        </p:txBody>
      </p:sp>
      <p:sp>
        <p:nvSpPr>
          <p:cNvPr id="8" name="Text Placeholder 2">
            <a:extLst>
              <a:ext uri="{FF2B5EF4-FFF2-40B4-BE49-F238E27FC236}">
                <a16:creationId xmlns:a16="http://schemas.microsoft.com/office/drawing/2014/main" id="{19BB5AB9-FC6F-7F4D-885C-DFDA822904D4}"/>
              </a:ext>
            </a:extLst>
          </p:cNvPr>
          <p:cNvSpPr>
            <a:spLocks noGrp="1"/>
          </p:cNvSpPr>
          <p:nvPr>
            <p:ph type="body" idx="1" hasCustomPrompt="1"/>
          </p:nvPr>
        </p:nvSpPr>
        <p:spPr>
          <a:xfrm>
            <a:off x="668565" y="3468394"/>
            <a:ext cx="10515600" cy="496976"/>
          </a:xfrm>
        </p:spPr>
        <p:txBody>
          <a:bodyPr>
            <a:normAutofit/>
          </a:bodyPr>
          <a:lstStyle>
            <a:lvl1pPr marL="0" indent="0">
              <a:buNone/>
              <a:defRPr sz="2800" b="0" i="0">
                <a:solidFill>
                  <a:schemeClr val="tx1"/>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Use subtitle sparingly</a:t>
            </a:r>
          </a:p>
        </p:txBody>
      </p:sp>
    </p:spTree>
    <p:extLst>
      <p:ext uri="{BB962C8B-B14F-4D97-AF65-F5344CB8AC3E}">
        <p14:creationId xmlns:p14="http://schemas.microsoft.com/office/powerpoint/2010/main" val="84732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theme titl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6C6C"/>
              </a:solidFill>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540043"/>
            <a:ext cx="10515600" cy="1937086"/>
          </a:xfrm>
        </p:spPr>
        <p:txBody>
          <a:bodyPr anchor="b">
            <a:normAutofit/>
          </a:bodyPr>
          <a:lstStyle>
            <a:lvl1pPr>
              <a:defRPr sz="5500">
                <a:solidFill>
                  <a:schemeClr val="bg1"/>
                </a:solidFill>
              </a:defRPr>
            </a:lvl1pPr>
          </a:lstStyle>
          <a:p>
            <a:r>
              <a:rPr lang="en-US"/>
              <a:t>Section Title Divider</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Avoid long display time</a:t>
            </a:r>
          </a:p>
        </p:txBody>
      </p:sp>
      <p:sp>
        <p:nvSpPr>
          <p:cNvPr id="2" name="Freeform 1">
            <a:extLst>
              <a:ext uri="{FF2B5EF4-FFF2-40B4-BE49-F238E27FC236}">
                <a16:creationId xmlns:a16="http://schemas.microsoft.com/office/drawing/2014/main" id="{D8B301EA-5A72-BDEA-8F2B-8F93F0F8F0E2}"/>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4">
                  <a:lumMod val="60000"/>
                  <a:lumOff val="40000"/>
                </a:schemeClr>
              </a:solidFill>
              <a:latin typeface="Buckeye Sans 2" pitchFamily="2" charset="77"/>
            </a:endParaRPr>
          </a:p>
        </p:txBody>
      </p:sp>
    </p:spTree>
    <p:extLst>
      <p:ext uri="{BB962C8B-B14F-4D97-AF65-F5344CB8AC3E}">
        <p14:creationId xmlns:p14="http://schemas.microsoft.com/office/powerpoint/2010/main" val="357346173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609600" y="457200"/>
            <a:ext cx="10515600" cy="685800"/>
          </a:xfrm>
          <a:prstGeom prst="rect">
            <a:avLst/>
          </a:prstGeom>
        </p:spPr>
        <p:txBody>
          <a:bodyPr vert="horz" lIns="91440" tIns="45720" rIns="91440" bIns="45720" rtlCol="0" anchor="t">
            <a:normAutofit/>
          </a:bodyPr>
          <a:lstStyle/>
          <a:p>
            <a:r>
              <a:rPr lang="en-US" dirty="0"/>
              <a:t>Slide Title: 40-48pt Buckeye Serif 2 Black, Dark Red (Accent 1) and bold</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609600" y="1619416"/>
            <a:ext cx="10972800" cy="4500563"/>
          </a:xfrm>
          <a:prstGeom prst="rect">
            <a:avLst/>
          </a:prstGeom>
        </p:spPr>
        <p:txBody>
          <a:bodyPr vert="horz" lIns="91440" tIns="45720" rIns="91440" bIns="45720" rtlCol="0">
            <a:normAutofit/>
          </a:bodyPr>
          <a:lstStyle/>
          <a:p>
            <a:pPr lvl="0"/>
            <a:r>
              <a:rPr lang="en-US" dirty="0"/>
              <a:t>Top level body: Buckeye Sans 2, 26-32 Black</a:t>
            </a:r>
          </a:p>
          <a:p>
            <a:pPr lvl="1"/>
            <a:r>
              <a:rPr lang="en-US" dirty="0"/>
              <a:t>Second level body: Buckeye Sans 2, 22-26 Black</a:t>
            </a:r>
          </a:p>
          <a:p>
            <a:pPr lvl="2"/>
            <a:r>
              <a:rPr lang="en-US" dirty="0"/>
              <a:t>Third level: Buckeye Sans 2, 18-22, ”Ice Blue” 50% Darker</a:t>
            </a:r>
          </a:p>
          <a:p>
            <a:pPr lvl="3"/>
            <a:r>
              <a:rPr lang="en-US" dirty="0"/>
              <a:t>Fourth level: Buckeye Sans 2, 18-20. Avoid use for Understandability, “Ice Blue” 50% Darker</a:t>
            </a:r>
          </a:p>
        </p:txBody>
      </p:sp>
      <p:pic>
        <p:nvPicPr>
          <p:cNvPr id="8" name="Picture 7" descr="The Ohio State University Drake Institute for Teaching and Learning Logo">
            <a:extLst>
              <a:ext uri="{FF2B5EF4-FFF2-40B4-BE49-F238E27FC236}">
                <a16:creationId xmlns:a16="http://schemas.microsoft.com/office/drawing/2014/main" id="{61E32D37-B163-F96B-4E23-9B605F2CD91C}"/>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96873" y="6256406"/>
            <a:ext cx="2382828" cy="428472"/>
          </a:xfrm>
          <a:prstGeom prst="rect">
            <a:avLst/>
          </a:prstGeom>
        </p:spPr>
      </p:pic>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189788" y="6296410"/>
            <a:ext cx="497378" cy="365125"/>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fld id="{DFA4CD3D-26C8-47FF-8D13-9B32BAAB4735}" type="slidenum">
              <a:rPr lang="en-US" smtClean="0"/>
              <a:pPr/>
              <a:t>‹#›</a:t>
            </a:fld>
            <a:endParaRPr lang="en-US"/>
          </a:p>
        </p:txBody>
      </p:sp>
      <p:pic>
        <p:nvPicPr>
          <p:cNvPr id="4" name="Picture 3" descr="The Ohio State University Drake Institute for Teaching and Learning Logo">
            <a:extLst>
              <a:ext uri="{FF2B5EF4-FFF2-40B4-BE49-F238E27FC236}">
                <a16:creationId xmlns:a16="http://schemas.microsoft.com/office/drawing/2014/main" id="{0CD2A963-F168-FE34-96A4-859C49B8FCB6}"/>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396873" y="6256406"/>
            <a:ext cx="2382828" cy="428472"/>
          </a:xfrm>
          <a:prstGeom prst="rect">
            <a:avLst/>
          </a:prstGeom>
        </p:spPr>
      </p:pic>
    </p:spTree>
    <p:extLst>
      <p:ext uri="{BB962C8B-B14F-4D97-AF65-F5344CB8AC3E}">
        <p14:creationId xmlns:p14="http://schemas.microsoft.com/office/powerpoint/2010/main" val="31596084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777" r:id="rId21"/>
    <p:sldLayoutId id="2147483780" r:id="rId22"/>
    <p:sldLayoutId id="2147483781" r:id="rId23"/>
    <p:sldLayoutId id="2147483704" r:id="rId24"/>
    <p:sldLayoutId id="2147483706" r:id="rId25"/>
    <p:sldLayoutId id="2147483746" r:id="rId26"/>
    <p:sldLayoutId id="2147483708" r:id="rId27"/>
    <p:sldLayoutId id="2147483713" r:id="rId28"/>
    <p:sldLayoutId id="2147483658" r:id="rId29"/>
    <p:sldLayoutId id="2147483693" r:id="rId30"/>
    <p:sldLayoutId id="2147483716" r:id="rId31"/>
    <p:sldLayoutId id="2147483691" r:id="rId32"/>
    <p:sldLayoutId id="2147483745" r:id="rId33"/>
    <p:sldLayoutId id="2147483711" r:id="rId34"/>
    <p:sldLayoutId id="2147483685" r:id="rId35"/>
    <p:sldLayoutId id="2147483695" r:id="rId36"/>
    <p:sldLayoutId id="2147483650" r:id="rId37"/>
    <p:sldLayoutId id="2147483779" r:id="rId38"/>
    <p:sldLayoutId id="2147483655" r:id="rId39"/>
  </p:sldLayoutIdLst>
  <p:hf hdr="0" dt="0"/>
  <p:txStyles>
    <p:titleStyle>
      <a:lvl1pPr algn="l" defTabSz="914400" rtl="0" eaLnBrk="1" latinLnBrk="0" hangingPunct="1">
        <a:lnSpc>
          <a:spcPct val="90000"/>
        </a:lnSpc>
        <a:spcBef>
          <a:spcPct val="0"/>
        </a:spcBef>
        <a:buNone/>
        <a:defRPr sz="4400" b="1" i="0" kern="1200">
          <a:solidFill>
            <a:schemeClr val="accent4"/>
          </a:solidFill>
          <a:latin typeface="Buckeye Serif 2 Black" pitchFamily="2" charset="77"/>
          <a:ea typeface="Buckeye Serif 2 Black" pitchFamily="2" charset="77"/>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Buckeye Sans 2" pitchFamily="2" charset="77"/>
          <a:ea typeface="+mn-ea"/>
          <a:cs typeface="+mn-cs"/>
        </a:defRPr>
      </a:lvl1pPr>
      <a:lvl2pPr marL="685800" indent="-228600" algn="l" defTabSz="914400" rtl="0" eaLnBrk="1" latinLnBrk="0" hangingPunct="1">
        <a:lnSpc>
          <a:spcPct val="90000"/>
        </a:lnSpc>
        <a:spcBef>
          <a:spcPts val="500"/>
        </a:spcBef>
        <a:buClr>
          <a:srgbClr val="C00000"/>
        </a:buClr>
        <a:buSzPct val="110000"/>
        <a:buFont typeface="Arial" panose="020B0604020202020204" pitchFamily="34" charset="0"/>
        <a:buChar char="•"/>
        <a:defRPr sz="2400" b="0" i="0" kern="1200">
          <a:solidFill>
            <a:schemeClr val="tx1"/>
          </a:solidFill>
          <a:latin typeface="Buckeye Sans 2" pitchFamily="2" charset="77"/>
          <a:ea typeface="+mn-ea"/>
          <a:cs typeface="+mn-cs"/>
        </a:defRPr>
      </a:lvl2pPr>
      <a:lvl3pPr marL="1143000" indent="-228600" algn="l" defTabSz="914400" rtl="0" eaLnBrk="1" latinLnBrk="0" hangingPunct="1">
        <a:lnSpc>
          <a:spcPct val="90000"/>
        </a:lnSpc>
        <a:spcBef>
          <a:spcPts val="500"/>
        </a:spcBef>
        <a:buClr>
          <a:srgbClr val="C00000"/>
        </a:buClr>
        <a:buSzPct val="90000"/>
        <a:buFont typeface="Courier New" panose="02070309020205020404" pitchFamily="49" charset="0"/>
        <a:buChar char="o"/>
        <a:defRPr sz="2000" b="0" i="0" kern="1200">
          <a:solidFill>
            <a:schemeClr val="tx2">
              <a:lumMod val="50000"/>
            </a:schemeClr>
          </a:solidFill>
          <a:latin typeface="Buckeye Sans 2"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50000"/>
            </a:schemeClr>
          </a:solidFill>
          <a:latin typeface="Buckeye Sans 2"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os="384" userDrawn="1">
          <p15:clr>
            <a:srgbClr val="F26B43"/>
          </p15:clr>
        </p15:guide>
        <p15:guide id="13" pos="7296" userDrawn="1">
          <p15:clr>
            <a:srgbClr val="F26B43"/>
          </p15:clr>
        </p15:guide>
        <p15:guide id="14" orient="horz" pos="288" userDrawn="1">
          <p15:clr>
            <a:srgbClr val="F26B43"/>
          </p15:clr>
        </p15:guide>
        <p15:guide id="15" orient="horz" pos="720" userDrawn="1">
          <p15:clr>
            <a:srgbClr val="F26B43"/>
          </p15:clr>
        </p15:guide>
        <p15:guide id="16" orient="horz" pos="1008" userDrawn="1">
          <p15:clr>
            <a:srgbClr val="F26B43"/>
          </p15:clr>
        </p15:guide>
        <p15:guide id="17" pos="2760" userDrawn="1">
          <p15:clr>
            <a:srgbClr val="F26B43"/>
          </p15:clr>
        </p15:guide>
        <p15:guide id="18" pos="5064" userDrawn="1">
          <p15:clr>
            <a:srgbClr val="F26B43"/>
          </p15:clr>
        </p15:guide>
        <p15:guide id="19" pos="2616" userDrawn="1">
          <p15:clr>
            <a:srgbClr val="F26B43"/>
          </p15:clr>
        </p15:guide>
        <p15:guide id="20" pos="4920" userDrawn="1">
          <p15:clr>
            <a:srgbClr val="F26B43"/>
          </p15:clr>
        </p15:guide>
        <p15:guide id="21"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o.osu.edu/title27-survey"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drakeinstitute.osu.edu/events" TargetMode="External"/><Relationship Id="rId2" Type="http://schemas.openxmlformats.org/officeDocument/2006/relationships/hyperlink" Target="https://go.osu.edu/title27" TargetMode="Externa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hyperlink" Target="mailto:drakeinstitute@osu.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o.osu.edu/title27" TargetMode="External"/><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A10F-3458-8AC6-A14D-68FAE9D9FCB2}"/>
              </a:ext>
            </a:extLst>
          </p:cNvPr>
          <p:cNvSpPr>
            <a:spLocks noGrp="1"/>
          </p:cNvSpPr>
          <p:nvPr>
            <p:ph type="ctrTitle"/>
          </p:nvPr>
        </p:nvSpPr>
        <p:spPr>
          <a:xfrm>
            <a:off x="520284" y="1143000"/>
            <a:ext cx="5154742" cy="3547573"/>
          </a:xfrm>
        </p:spPr>
        <p:txBody>
          <a:bodyPr>
            <a:normAutofit fontScale="90000"/>
          </a:bodyPr>
          <a:lstStyle/>
          <a:p>
            <a:r>
              <a:rPr lang="en-US" dirty="0"/>
              <a:t>Title II and You: Seven Core Digital Accessibility Skills in Practice</a:t>
            </a:r>
          </a:p>
        </p:txBody>
      </p:sp>
      <p:pic>
        <p:nvPicPr>
          <p:cNvPr id="5" name="Picture 4" descr="Digital Accessibility symbol in Ohio State scarlet.">
            <a:extLst>
              <a:ext uri="{FF2B5EF4-FFF2-40B4-BE49-F238E27FC236}">
                <a16:creationId xmlns:a16="http://schemas.microsoft.com/office/drawing/2014/main" id="{BDFBE314-BD3D-3C6C-F882-4B20C1A26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026" y="342900"/>
            <a:ext cx="6172200" cy="6172200"/>
          </a:xfrm>
          <a:prstGeom prst="rect">
            <a:avLst/>
          </a:prstGeom>
        </p:spPr>
      </p:pic>
    </p:spTree>
    <p:extLst>
      <p:ext uri="{BB962C8B-B14F-4D97-AF65-F5344CB8AC3E}">
        <p14:creationId xmlns:p14="http://schemas.microsoft.com/office/powerpoint/2010/main" val="385974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A79A5C-EE6C-E43C-9627-1CFD4306FB8C}"/>
              </a:ext>
            </a:extLst>
          </p:cNvPr>
          <p:cNvSpPr>
            <a:spLocks noGrp="1"/>
          </p:cNvSpPr>
          <p:nvPr>
            <p:ph type="title"/>
          </p:nvPr>
        </p:nvSpPr>
        <p:spPr/>
        <p:txBody>
          <a:bodyPr/>
          <a:lstStyle/>
          <a:p>
            <a:r>
              <a:rPr lang="en-US" dirty="0"/>
              <a:t>Headings: What, Why, How</a:t>
            </a:r>
          </a:p>
        </p:txBody>
      </p:sp>
      <p:sp>
        <p:nvSpPr>
          <p:cNvPr id="6" name="Content Placeholder 5">
            <a:extLst>
              <a:ext uri="{FF2B5EF4-FFF2-40B4-BE49-F238E27FC236}">
                <a16:creationId xmlns:a16="http://schemas.microsoft.com/office/drawing/2014/main" id="{FD6DC50A-CE9D-62C4-1227-900D8E69C08B}"/>
              </a:ext>
            </a:extLst>
          </p:cNvPr>
          <p:cNvSpPr>
            <a:spLocks noGrp="1"/>
          </p:cNvSpPr>
          <p:nvPr>
            <p:ph idx="27"/>
          </p:nvPr>
        </p:nvSpPr>
        <p:spPr>
          <a:xfrm>
            <a:off x="653143" y="1390338"/>
            <a:ext cx="7502715" cy="4572000"/>
          </a:xfrm>
        </p:spPr>
        <p:txBody>
          <a:bodyPr>
            <a:noAutofit/>
          </a:bodyPr>
          <a:lstStyle/>
          <a:p>
            <a:pPr marL="457200" indent="-457200">
              <a:buFont typeface="Arial" panose="020B0604020202020204" pitchFamily="34" charset="0"/>
              <a:buChar char="•"/>
            </a:pPr>
            <a:r>
              <a:rPr lang="en-US" sz="2000" dirty="0"/>
              <a:t>Provide info about structure, information relationships, and how to navigate the document, reducing overall cognitive load for readers</a:t>
            </a:r>
          </a:p>
          <a:p>
            <a:pPr marL="457200" indent="-457200">
              <a:buFont typeface="Arial" panose="020B0604020202020204" pitchFamily="34" charset="0"/>
              <a:buChar char="•"/>
            </a:pPr>
            <a:r>
              <a:rPr lang="en-US" sz="2000" dirty="0"/>
              <a:t>Present screen reader users with a “glance” at the document and help them determine where to go. Many screen reader users navigate documents and websites primarily through the Heading structure, so adding these is a major support!</a:t>
            </a:r>
          </a:p>
          <a:p>
            <a:pPr marL="457200" indent="-457200">
              <a:buFont typeface="Arial" panose="020B0604020202020204" pitchFamily="34" charset="0"/>
              <a:buChar char="•"/>
            </a:pPr>
            <a:r>
              <a:rPr lang="en-US" sz="2000" dirty="0"/>
              <a:t>For Word: Use the Styles panel. H1 should be reserved for the document title. There is only ONE H1 per document. </a:t>
            </a:r>
          </a:p>
          <a:p>
            <a:pPr marL="457200" indent="-457200">
              <a:buFont typeface="Arial" panose="020B0604020202020204" pitchFamily="34" charset="0"/>
              <a:buChar char="•"/>
            </a:pPr>
            <a:r>
              <a:rPr lang="en-US" sz="2000" dirty="0"/>
              <a:t>For PowerPoint: All slides must have a slide title that is a) ”visible” to screen readers and b) unique. </a:t>
            </a:r>
          </a:p>
          <a:p>
            <a:pPr marL="457200" indent="-457200">
              <a:buFont typeface="Arial" panose="020B0604020202020204" pitchFamily="34" charset="0"/>
              <a:buChar char="•"/>
            </a:pPr>
            <a:r>
              <a:rPr lang="en-US" sz="2000" dirty="0"/>
              <a:t>For </a:t>
            </a:r>
            <a:r>
              <a:rPr lang="en-US" sz="2000" dirty="0" err="1"/>
              <a:t>CarmenCanvas</a:t>
            </a:r>
            <a:r>
              <a:rPr lang="en-US" sz="2000" dirty="0"/>
              <a:t>: Use HTML rules. H2 is the highest (biggest) level. H4 is the lowest (smallest). In the HTML for a </a:t>
            </a:r>
            <a:r>
              <a:rPr lang="en-US" sz="2000" dirty="0" err="1"/>
              <a:t>CarmenCanvas</a:t>
            </a:r>
            <a:r>
              <a:rPr lang="en-US" sz="2000" dirty="0"/>
              <a:t> page, you can include H5 and H6 if necessary.</a:t>
            </a:r>
          </a:p>
          <a:p>
            <a:pPr marL="457200" indent="-457200">
              <a:buFont typeface="Arial" panose="020B0604020202020204" pitchFamily="34" charset="0"/>
              <a:buChar char="•"/>
            </a:pPr>
            <a:endParaRPr lang="en-US" sz="2000" dirty="0"/>
          </a:p>
          <a:p>
            <a:endParaRPr lang="en-US" dirty="0"/>
          </a:p>
        </p:txBody>
      </p:sp>
      <p:pic>
        <p:nvPicPr>
          <p:cNvPr id="9" name="Picture 8" descr="Screenshot of MS Word’s Style pane for the Drake Institute’s accessible template.">
            <a:extLst>
              <a:ext uri="{FF2B5EF4-FFF2-40B4-BE49-F238E27FC236}">
                <a16:creationId xmlns:a16="http://schemas.microsoft.com/office/drawing/2014/main" id="{91672259-4B0D-470D-D572-92F4686C28A2}"/>
              </a:ext>
            </a:extLst>
          </p:cNvPr>
          <p:cNvPicPr>
            <a:picLocks noChangeAspect="1"/>
          </p:cNvPicPr>
          <p:nvPr/>
        </p:nvPicPr>
        <p:blipFill>
          <a:blip r:embed="rId2">
            <a:extLst>
              <a:ext uri="{28A0092B-C50C-407E-A947-70E740481C1C}">
                <a14:useLocalDpi xmlns:a14="http://schemas.microsoft.com/office/drawing/2010/main" val="0"/>
              </a:ext>
            </a:extLst>
          </a:blip>
          <a:srcRect l="58900" r="2425" b="27432"/>
          <a:stretch>
            <a:fillRect/>
          </a:stretch>
        </p:blipFill>
        <p:spPr>
          <a:xfrm>
            <a:off x="8439462" y="-1"/>
            <a:ext cx="3987383" cy="6949441"/>
          </a:xfrm>
          <a:prstGeom prst="rect">
            <a:avLst/>
          </a:prstGeom>
        </p:spPr>
      </p:pic>
      <p:sp>
        <p:nvSpPr>
          <p:cNvPr id="2" name="Slide Number Placeholder 1">
            <a:extLst>
              <a:ext uri="{FF2B5EF4-FFF2-40B4-BE49-F238E27FC236}">
                <a16:creationId xmlns:a16="http://schemas.microsoft.com/office/drawing/2014/main" id="{BE98D5A2-2735-B01C-9F8C-47DBDEF92222}"/>
              </a:ext>
            </a:extLst>
          </p:cNvPr>
          <p:cNvSpPr>
            <a:spLocks noGrp="1"/>
          </p:cNvSpPr>
          <p:nvPr>
            <p:ph type="sldNum" sz="quarter" idx="12"/>
          </p:nvPr>
        </p:nvSpPr>
        <p:spPr/>
        <p:txBody>
          <a:bodyPr/>
          <a:lstStyle/>
          <a:p>
            <a:fld id="{DFA4CD3D-26C8-47FF-8D13-9B32BAAB4735}" type="slidenum">
              <a:rPr lang="en-US" smtClean="0"/>
              <a:t>10</a:t>
            </a:fld>
            <a:endParaRPr lang="en-US"/>
          </a:p>
        </p:txBody>
      </p:sp>
    </p:spTree>
    <p:extLst>
      <p:ext uri="{BB962C8B-B14F-4D97-AF65-F5344CB8AC3E}">
        <p14:creationId xmlns:p14="http://schemas.microsoft.com/office/powerpoint/2010/main" val="265764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10B9-B570-69CE-88A0-CD846D28E886}"/>
              </a:ext>
            </a:extLst>
          </p:cNvPr>
          <p:cNvSpPr>
            <a:spLocks noGrp="1"/>
          </p:cNvSpPr>
          <p:nvPr>
            <p:ph type="title"/>
          </p:nvPr>
        </p:nvSpPr>
        <p:spPr/>
        <p:txBody>
          <a:bodyPr/>
          <a:lstStyle/>
          <a:p>
            <a:r>
              <a:rPr lang="en-US" dirty="0"/>
              <a:t>Headings in Ally</a:t>
            </a:r>
          </a:p>
        </p:txBody>
      </p:sp>
      <p:sp>
        <p:nvSpPr>
          <p:cNvPr id="3" name="Slide Number Placeholder 2">
            <a:extLst>
              <a:ext uri="{FF2B5EF4-FFF2-40B4-BE49-F238E27FC236}">
                <a16:creationId xmlns:a16="http://schemas.microsoft.com/office/drawing/2014/main" id="{22E84E68-8374-5AB1-AB8B-DF782C1D6A51}"/>
              </a:ext>
            </a:extLst>
          </p:cNvPr>
          <p:cNvSpPr>
            <a:spLocks noGrp="1"/>
          </p:cNvSpPr>
          <p:nvPr>
            <p:ph type="sldNum" sz="quarter" idx="12"/>
          </p:nvPr>
        </p:nvSpPr>
        <p:spPr/>
        <p:txBody>
          <a:bodyPr/>
          <a:lstStyle/>
          <a:p>
            <a:fld id="{DFA4CD3D-26C8-47FF-8D13-9B32BAAB4735}" type="slidenum">
              <a:rPr lang="en-US" smtClean="0"/>
              <a:t>11</a:t>
            </a:fld>
            <a:endParaRPr lang="en-US"/>
          </a:p>
        </p:txBody>
      </p:sp>
      <p:pic>
        <p:nvPicPr>
          <p:cNvPr id="7" name="Picture 6" descr="A screenshot of a computer&#10;&#10;AI-generated content may be incorrect.">
            <a:extLst>
              <a:ext uri="{FF2B5EF4-FFF2-40B4-BE49-F238E27FC236}">
                <a16:creationId xmlns:a16="http://schemas.microsoft.com/office/drawing/2014/main" id="{9DB3FB73-88C2-44BE-B166-5A5DFFC3C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78" y="1204357"/>
            <a:ext cx="11794044" cy="5457178"/>
          </a:xfrm>
          <a:prstGeom prst="rect">
            <a:avLst/>
          </a:prstGeom>
        </p:spPr>
      </p:pic>
    </p:spTree>
    <p:extLst>
      <p:ext uri="{BB962C8B-B14F-4D97-AF65-F5344CB8AC3E}">
        <p14:creationId xmlns:p14="http://schemas.microsoft.com/office/powerpoint/2010/main" val="66723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8BBF-40CF-B085-A858-CCD3962FB0F3}"/>
              </a:ext>
            </a:extLst>
          </p:cNvPr>
          <p:cNvSpPr>
            <a:spLocks noGrp="1"/>
          </p:cNvSpPr>
          <p:nvPr>
            <p:ph type="title"/>
          </p:nvPr>
        </p:nvSpPr>
        <p:spPr>
          <a:xfrm>
            <a:off x="552763" y="457200"/>
            <a:ext cx="10854752" cy="685800"/>
          </a:xfrm>
        </p:spPr>
        <p:txBody>
          <a:bodyPr>
            <a:normAutofit fontScale="90000"/>
          </a:bodyPr>
          <a:lstStyle/>
          <a:p>
            <a:r>
              <a:rPr lang="en-US" dirty="0"/>
              <a:t>Practice with </a:t>
            </a:r>
            <a:r>
              <a:rPr lang="en-US" dirty="0" err="1"/>
              <a:t>CarmenCanvas</a:t>
            </a:r>
            <a:r>
              <a:rPr lang="en-US" dirty="0"/>
              <a:t> Announcements </a:t>
            </a:r>
          </a:p>
        </p:txBody>
      </p:sp>
      <p:sp>
        <p:nvSpPr>
          <p:cNvPr id="3" name="Slide Number Placeholder 2">
            <a:extLst>
              <a:ext uri="{FF2B5EF4-FFF2-40B4-BE49-F238E27FC236}">
                <a16:creationId xmlns:a16="http://schemas.microsoft.com/office/drawing/2014/main" id="{FDF0D4C7-0D1A-6BAA-BFDC-C1C5DD5E478B}"/>
              </a:ext>
            </a:extLst>
          </p:cNvPr>
          <p:cNvSpPr>
            <a:spLocks noGrp="1"/>
          </p:cNvSpPr>
          <p:nvPr>
            <p:ph type="sldNum" sz="quarter" idx="12"/>
          </p:nvPr>
        </p:nvSpPr>
        <p:spPr/>
        <p:txBody>
          <a:bodyPr/>
          <a:lstStyle/>
          <a:p>
            <a:fld id="{DFA4CD3D-26C8-47FF-8D13-9B32BAAB4735}" type="slidenum">
              <a:rPr lang="en-US" smtClean="0"/>
              <a:t>12</a:t>
            </a:fld>
            <a:endParaRPr lang="en-US"/>
          </a:p>
        </p:txBody>
      </p:sp>
      <p:sp>
        <p:nvSpPr>
          <p:cNvPr id="4" name="Content Placeholder 3">
            <a:extLst>
              <a:ext uri="{FF2B5EF4-FFF2-40B4-BE49-F238E27FC236}">
                <a16:creationId xmlns:a16="http://schemas.microsoft.com/office/drawing/2014/main" id="{2EF7E8F9-93EF-E3DD-D09C-C20F9E5A8AFF}"/>
              </a:ext>
            </a:extLst>
          </p:cNvPr>
          <p:cNvSpPr>
            <a:spLocks noGrp="1"/>
          </p:cNvSpPr>
          <p:nvPr>
            <p:ph idx="27"/>
          </p:nvPr>
        </p:nvSpPr>
        <p:spPr>
          <a:xfrm>
            <a:off x="653143" y="1600200"/>
            <a:ext cx="10929257" cy="4572000"/>
          </a:xfrm>
        </p:spPr>
        <p:txBody>
          <a:bodyPr/>
          <a:lstStyle/>
          <a:p>
            <a:endParaRPr lang="en-US" dirty="0"/>
          </a:p>
        </p:txBody>
      </p:sp>
    </p:spTree>
    <p:extLst>
      <p:ext uri="{BB962C8B-B14F-4D97-AF65-F5344CB8AC3E}">
        <p14:creationId xmlns:p14="http://schemas.microsoft.com/office/powerpoint/2010/main" val="191031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24452-C759-2FB0-227C-C0ED8C474417}"/>
              </a:ext>
            </a:extLst>
          </p:cNvPr>
          <p:cNvSpPr>
            <a:spLocks noGrp="1"/>
          </p:cNvSpPr>
          <p:nvPr>
            <p:ph type="title"/>
          </p:nvPr>
        </p:nvSpPr>
        <p:spPr/>
        <p:txBody>
          <a:bodyPr/>
          <a:lstStyle/>
          <a:p>
            <a:r>
              <a:rPr lang="en-US" dirty="0"/>
              <a:t>Links</a:t>
            </a:r>
          </a:p>
        </p:txBody>
      </p:sp>
      <p:sp>
        <p:nvSpPr>
          <p:cNvPr id="3" name="Slide Number Placeholder 2">
            <a:extLst>
              <a:ext uri="{FF2B5EF4-FFF2-40B4-BE49-F238E27FC236}">
                <a16:creationId xmlns:a16="http://schemas.microsoft.com/office/drawing/2014/main" id="{F96F8ACE-7D9E-DDA6-BA0B-F1AC3D21F590}"/>
              </a:ext>
            </a:extLst>
          </p:cNvPr>
          <p:cNvSpPr>
            <a:spLocks noGrp="1"/>
          </p:cNvSpPr>
          <p:nvPr>
            <p:ph type="sldNum" sz="quarter" idx="12"/>
          </p:nvPr>
        </p:nvSpPr>
        <p:spPr/>
        <p:txBody>
          <a:bodyPr/>
          <a:lstStyle/>
          <a:p>
            <a:fld id="{DFA4CD3D-26C8-47FF-8D13-9B32BAAB4735}" type="slidenum">
              <a:rPr lang="en-US" smtClean="0"/>
              <a:t>13</a:t>
            </a:fld>
            <a:endParaRPr lang="en-US"/>
          </a:p>
        </p:txBody>
      </p:sp>
    </p:spTree>
    <p:extLst>
      <p:ext uri="{BB962C8B-B14F-4D97-AF65-F5344CB8AC3E}">
        <p14:creationId xmlns:p14="http://schemas.microsoft.com/office/powerpoint/2010/main" val="69830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1227-9EA5-1933-DAC2-0C173405AF5C}"/>
              </a:ext>
            </a:extLst>
          </p:cNvPr>
          <p:cNvSpPr>
            <a:spLocks noGrp="1"/>
          </p:cNvSpPr>
          <p:nvPr>
            <p:ph type="title"/>
          </p:nvPr>
        </p:nvSpPr>
        <p:spPr>
          <a:xfrm>
            <a:off x="552763" y="457200"/>
            <a:ext cx="11029637" cy="685800"/>
          </a:xfrm>
        </p:spPr>
        <p:txBody>
          <a:bodyPr/>
          <a:lstStyle/>
          <a:p>
            <a:r>
              <a:rPr lang="en-US" dirty="0"/>
              <a:t>Links: Maintain User Expectations</a:t>
            </a:r>
          </a:p>
        </p:txBody>
      </p:sp>
      <p:sp>
        <p:nvSpPr>
          <p:cNvPr id="4" name="Content Placeholder 3">
            <a:extLst>
              <a:ext uri="{FF2B5EF4-FFF2-40B4-BE49-F238E27FC236}">
                <a16:creationId xmlns:a16="http://schemas.microsoft.com/office/drawing/2014/main" id="{DC0E3E74-DCFF-7D79-2B5E-EC41004691A9}"/>
              </a:ext>
            </a:extLst>
          </p:cNvPr>
          <p:cNvSpPr>
            <a:spLocks noGrp="1"/>
          </p:cNvSpPr>
          <p:nvPr>
            <p:ph idx="27"/>
          </p:nvPr>
        </p:nvSpPr>
        <p:spPr>
          <a:xfrm>
            <a:off x="653142" y="1600200"/>
            <a:ext cx="10929258" cy="4572000"/>
          </a:xfrm>
        </p:spPr>
        <p:txBody>
          <a:bodyPr>
            <a:noAutofit/>
          </a:bodyPr>
          <a:lstStyle/>
          <a:p>
            <a:pPr marL="457200" indent="-457200">
              <a:buFont typeface="Arial" panose="020B0604020202020204" pitchFamily="34" charset="0"/>
              <a:buChar char="•"/>
            </a:pPr>
            <a:r>
              <a:rPr lang="en-US" sz="2400" dirty="0">
                <a:solidFill>
                  <a:schemeClr val="tx1">
                    <a:lumMod val="95000"/>
                    <a:lumOff val="5000"/>
                  </a:schemeClr>
                </a:solidFill>
                <a:ea typeface="Open Sans" panose="020B0606030504020204" pitchFamily="34" charset="0"/>
                <a:cs typeface="Open Sans" panose="020B0606030504020204" pitchFamily="34" charset="0"/>
              </a:rPr>
              <a:t>Links should include meaningful text: </a:t>
            </a:r>
            <a:r>
              <a:rPr lang="en-US" sz="2400" dirty="0">
                <a:solidFill>
                  <a:srgbClr val="333333"/>
                </a:solidFill>
                <a:ea typeface="Open Sans" panose="020B0606030504020204" pitchFamily="34" charset="0"/>
                <a:cs typeface="Open Sans" panose="020B0606030504020204" pitchFamily="34" charset="0"/>
              </a:rPr>
              <a:t>Avoid “Click here!” Framing the link with contextual information helps all users understand what clicking the link does.</a:t>
            </a:r>
          </a:p>
          <a:p>
            <a:pPr marL="457200" indent="-457200">
              <a:buFont typeface="Arial" panose="020B0604020202020204" pitchFamily="34" charset="0"/>
              <a:buChar char="•"/>
            </a:pPr>
            <a:r>
              <a:rPr lang="en-US" sz="2400" dirty="0">
                <a:solidFill>
                  <a:srgbClr val="333333"/>
                </a:solidFill>
                <a:ea typeface="Open Sans" panose="020B0606030504020204" pitchFamily="34" charset="0"/>
                <a:cs typeface="Open Sans" panose="020B0606030504020204" pitchFamily="34" charset="0"/>
              </a:rPr>
              <a:t>Link text should be concise. Avoid linking with entire sentences.</a:t>
            </a:r>
          </a:p>
          <a:p>
            <a:pPr marL="457200" indent="-457200">
              <a:buFont typeface="Arial" panose="020B0604020202020204" pitchFamily="34" charset="0"/>
              <a:buChar char="•"/>
            </a:pPr>
            <a:r>
              <a:rPr lang="en-US" sz="2400" dirty="0">
                <a:solidFill>
                  <a:srgbClr val="333333"/>
                </a:solidFill>
                <a:ea typeface="Open Sans" panose="020B0606030504020204" pitchFamily="34" charset="0"/>
                <a:cs typeface="Open Sans" panose="020B0606030504020204" pitchFamily="34" charset="0"/>
              </a:rPr>
              <a:t>Don’t display the URL (unless used in academic citation). Screen readers will read the entire URL aloud if it is visually displayed on the screen.</a:t>
            </a:r>
          </a:p>
          <a:p>
            <a:pPr marL="457200" indent="-457200">
              <a:buFont typeface="Arial" panose="020B0604020202020204" pitchFamily="34" charset="0"/>
              <a:buChar char="•"/>
            </a:pPr>
            <a:r>
              <a:rPr lang="en-US" sz="2400" dirty="0">
                <a:solidFill>
                  <a:srgbClr val="333333"/>
                </a:solidFill>
                <a:ea typeface="Open Sans" panose="020B0606030504020204" pitchFamily="34" charset="0"/>
                <a:cs typeface="Open Sans" panose="020B0606030504020204" pitchFamily="34" charset="0"/>
              </a:rPr>
              <a:t>Use Links differently from Buttons. Screen readers announce buttons as “Button: Button text” and users assume buttons are for interaction on the page (forms, quizzes, confirming information, downloading files). Links take users to other pages or other parts of a page. </a:t>
            </a:r>
          </a:p>
          <a:p>
            <a:pPr marL="457200" indent="-457200">
              <a:buFont typeface="Arial" panose="020B0604020202020204" pitchFamily="34" charset="0"/>
              <a:buChar char="•"/>
            </a:pPr>
            <a:r>
              <a:rPr lang="en-US" sz="2400" dirty="0">
                <a:solidFill>
                  <a:srgbClr val="333333"/>
                </a:solidFill>
                <a:ea typeface="Open Sans" panose="020B0606030504020204" pitchFamily="34" charset="0"/>
                <a:cs typeface="Open Sans" panose="020B0606030504020204" pitchFamily="34" charset="0"/>
              </a:rPr>
              <a:t>Pro-Tip: Most software (including Carmen and Zoom) uses Ctrl-K (</a:t>
            </a:r>
            <a:r>
              <a:rPr lang="en-US" sz="2400" dirty="0" err="1">
                <a:solidFill>
                  <a:srgbClr val="333333"/>
                </a:solidFill>
                <a:ea typeface="Open Sans" panose="020B0606030504020204" pitchFamily="34" charset="0"/>
                <a:cs typeface="Open Sans" panose="020B0606030504020204" pitchFamily="34" charset="0"/>
              </a:rPr>
              <a:t>Cmd</a:t>
            </a:r>
            <a:r>
              <a:rPr lang="en-US" sz="2400" dirty="0">
                <a:solidFill>
                  <a:srgbClr val="333333"/>
                </a:solidFill>
                <a:ea typeface="Open Sans" panose="020B0606030504020204" pitchFamily="34" charset="0"/>
                <a:cs typeface="Open Sans" panose="020B0606030504020204" pitchFamily="34" charset="0"/>
              </a:rPr>
              <a:t>-K for Mac) to add hyperlinks. </a:t>
            </a:r>
          </a:p>
          <a:p>
            <a:pPr marL="457200" indent="-4572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D2110404-8E28-D8DC-EF7E-E9257F4D7972}"/>
              </a:ext>
            </a:extLst>
          </p:cNvPr>
          <p:cNvSpPr>
            <a:spLocks noGrp="1"/>
          </p:cNvSpPr>
          <p:nvPr>
            <p:ph type="sldNum" sz="quarter" idx="12"/>
          </p:nvPr>
        </p:nvSpPr>
        <p:spPr/>
        <p:txBody>
          <a:bodyPr/>
          <a:lstStyle/>
          <a:p>
            <a:fld id="{DFA4CD3D-26C8-47FF-8D13-9B32BAAB4735}" type="slidenum">
              <a:rPr lang="en-US" smtClean="0"/>
              <a:t>14</a:t>
            </a:fld>
            <a:endParaRPr lang="en-US"/>
          </a:p>
        </p:txBody>
      </p:sp>
    </p:spTree>
    <p:extLst>
      <p:ext uri="{BB962C8B-B14F-4D97-AF65-F5344CB8AC3E}">
        <p14:creationId xmlns:p14="http://schemas.microsoft.com/office/powerpoint/2010/main" val="249473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21691C-7509-52FF-4F7C-CF3934B39B9C}"/>
              </a:ext>
            </a:extLst>
          </p:cNvPr>
          <p:cNvSpPr>
            <a:spLocks noGrp="1"/>
          </p:cNvSpPr>
          <p:nvPr>
            <p:ph type="title"/>
          </p:nvPr>
        </p:nvSpPr>
        <p:spPr/>
        <p:txBody>
          <a:bodyPr/>
          <a:lstStyle/>
          <a:p>
            <a:r>
              <a:rPr lang="en-US" dirty="0"/>
              <a:t>Practice Links in Announcements</a:t>
            </a:r>
          </a:p>
        </p:txBody>
      </p:sp>
      <p:sp>
        <p:nvSpPr>
          <p:cNvPr id="8" name="Content Placeholder 7">
            <a:extLst>
              <a:ext uri="{FF2B5EF4-FFF2-40B4-BE49-F238E27FC236}">
                <a16:creationId xmlns:a16="http://schemas.microsoft.com/office/drawing/2014/main" id="{20287A98-9586-021C-45D1-33B0E9A41646}"/>
              </a:ext>
            </a:extLst>
          </p:cNvPr>
          <p:cNvSpPr>
            <a:spLocks noGrp="1"/>
          </p:cNvSpPr>
          <p:nvPr>
            <p:ph sz="half" idx="26"/>
          </p:nvPr>
        </p:nvSpPr>
        <p:spPr>
          <a:xfrm>
            <a:off x="609600" y="1600200"/>
            <a:ext cx="10972800" cy="4572000"/>
          </a:xfrm>
        </p:spPr>
        <p:txBody>
          <a:bodyPr/>
          <a:lstStyle/>
          <a:p>
            <a:endParaRPr lang="en-US"/>
          </a:p>
        </p:txBody>
      </p:sp>
      <p:sp>
        <p:nvSpPr>
          <p:cNvPr id="3" name="Slide Number Placeholder 2">
            <a:extLst>
              <a:ext uri="{FF2B5EF4-FFF2-40B4-BE49-F238E27FC236}">
                <a16:creationId xmlns:a16="http://schemas.microsoft.com/office/drawing/2014/main" id="{BC9A506C-FAE0-8FE3-BF5A-F802DB434471}"/>
              </a:ext>
            </a:extLst>
          </p:cNvPr>
          <p:cNvSpPr>
            <a:spLocks noGrp="1"/>
          </p:cNvSpPr>
          <p:nvPr>
            <p:ph type="sldNum" sz="quarter" idx="12"/>
          </p:nvPr>
        </p:nvSpPr>
        <p:spPr/>
        <p:txBody>
          <a:bodyPr/>
          <a:lstStyle/>
          <a:p>
            <a:fld id="{DFA4CD3D-26C8-47FF-8D13-9B32BAAB4735}" type="slidenum">
              <a:rPr lang="en-US" smtClean="0"/>
              <a:t>15</a:t>
            </a:fld>
            <a:endParaRPr lang="en-US"/>
          </a:p>
        </p:txBody>
      </p:sp>
    </p:spTree>
    <p:extLst>
      <p:ext uri="{BB962C8B-B14F-4D97-AF65-F5344CB8AC3E}">
        <p14:creationId xmlns:p14="http://schemas.microsoft.com/office/powerpoint/2010/main" val="341233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E1E16-053B-7440-9664-DDC731F28553}"/>
              </a:ext>
            </a:extLst>
          </p:cNvPr>
          <p:cNvSpPr>
            <a:spLocks noGrp="1"/>
          </p:cNvSpPr>
          <p:nvPr>
            <p:ph type="title"/>
          </p:nvPr>
        </p:nvSpPr>
        <p:spPr/>
        <p:txBody>
          <a:bodyPr/>
          <a:lstStyle/>
          <a:p>
            <a:r>
              <a:rPr lang="en-US" dirty="0"/>
              <a:t>Lists</a:t>
            </a:r>
          </a:p>
        </p:txBody>
      </p:sp>
      <p:sp>
        <p:nvSpPr>
          <p:cNvPr id="2" name="Slide Number Placeholder 1">
            <a:extLst>
              <a:ext uri="{FF2B5EF4-FFF2-40B4-BE49-F238E27FC236}">
                <a16:creationId xmlns:a16="http://schemas.microsoft.com/office/drawing/2014/main" id="{AE95C9A4-F4EB-926A-78B6-899BEECE4AA3}"/>
              </a:ext>
            </a:extLst>
          </p:cNvPr>
          <p:cNvSpPr>
            <a:spLocks noGrp="1"/>
          </p:cNvSpPr>
          <p:nvPr>
            <p:ph type="sldNum" sz="quarter" idx="12"/>
          </p:nvPr>
        </p:nvSpPr>
        <p:spPr/>
        <p:txBody>
          <a:bodyPr/>
          <a:lstStyle/>
          <a:p>
            <a:fld id="{DFA4CD3D-26C8-47FF-8D13-9B32BAAB4735}" type="slidenum">
              <a:rPr lang="en-US" smtClean="0"/>
              <a:t>16</a:t>
            </a:fld>
            <a:endParaRPr lang="en-US"/>
          </a:p>
        </p:txBody>
      </p:sp>
    </p:spTree>
    <p:extLst>
      <p:ext uri="{BB962C8B-B14F-4D97-AF65-F5344CB8AC3E}">
        <p14:creationId xmlns:p14="http://schemas.microsoft.com/office/powerpoint/2010/main" val="102821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515F-53F9-2258-A926-424D1FAE1879}"/>
              </a:ext>
            </a:extLst>
          </p:cNvPr>
          <p:cNvSpPr>
            <a:spLocks noGrp="1"/>
          </p:cNvSpPr>
          <p:nvPr>
            <p:ph type="title"/>
          </p:nvPr>
        </p:nvSpPr>
        <p:spPr/>
        <p:txBody>
          <a:bodyPr>
            <a:normAutofit fontScale="90000"/>
          </a:bodyPr>
          <a:lstStyle/>
          <a:p>
            <a:r>
              <a:rPr lang="en-US" dirty="0"/>
              <a:t>Lists: Use Them, But Format Them!</a:t>
            </a:r>
          </a:p>
        </p:txBody>
      </p:sp>
      <p:sp>
        <p:nvSpPr>
          <p:cNvPr id="4" name="Content Placeholder 3">
            <a:extLst>
              <a:ext uri="{FF2B5EF4-FFF2-40B4-BE49-F238E27FC236}">
                <a16:creationId xmlns:a16="http://schemas.microsoft.com/office/drawing/2014/main" id="{771CCC52-6233-2E93-700B-93325AB849BE}"/>
              </a:ext>
            </a:extLst>
          </p:cNvPr>
          <p:cNvSpPr>
            <a:spLocks noGrp="1"/>
          </p:cNvSpPr>
          <p:nvPr>
            <p:ph idx="27"/>
          </p:nvPr>
        </p:nvSpPr>
        <p:spPr>
          <a:xfrm>
            <a:off x="583790" y="1275737"/>
            <a:ext cx="6985819" cy="4572000"/>
          </a:xfrm>
        </p:spPr>
        <p:txBody>
          <a:bodyPr>
            <a:noAutofit/>
          </a:bodyPr>
          <a:lstStyle/>
          <a:p>
            <a:pPr marL="342900" indent="-342900">
              <a:buFont typeface="Arial" panose="020B0604020202020204" pitchFamily="34" charset="0"/>
              <a:buChar char="•"/>
            </a:pPr>
            <a:r>
              <a:rPr lang="en-US" sz="2400" dirty="0"/>
              <a:t>Use lists when possible instead of paragraphs, with clear labels or headers to indicate relationships</a:t>
            </a:r>
          </a:p>
          <a:p>
            <a:pPr marL="342900" indent="-342900">
              <a:buFont typeface="Arial" panose="020B0604020202020204" pitchFamily="34" charset="0"/>
              <a:buChar char="•"/>
            </a:pPr>
            <a:r>
              <a:rPr lang="en-US" sz="2400" dirty="0"/>
              <a:t>In Word and PowerPoint, make sure to use Styles to mark the list as a real list—don’t just use a dash or create your own “bullet point” graphic. </a:t>
            </a:r>
          </a:p>
          <a:p>
            <a:pPr marL="342900" indent="-342900">
              <a:buFont typeface="Arial" panose="020B0604020202020204" pitchFamily="34" charset="0"/>
              <a:buChar char="•"/>
            </a:pPr>
            <a:r>
              <a:rPr lang="en-US" sz="2400" dirty="0"/>
              <a:t>Keep lists visually consistent; don’t add extra line spaces if possible</a:t>
            </a:r>
          </a:p>
          <a:p>
            <a:pPr marL="342900" indent="-342900">
              <a:buFont typeface="Arial" panose="020B0604020202020204" pitchFamily="34" charset="0"/>
              <a:buChar char="•"/>
            </a:pPr>
            <a:r>
              <a:rPr lang="en-US" sz="2400" dirty="0"/>
              <a:t>Nested lists are fine, as long as Styles are used and there are visual markers to help sighted users understand relationships. No more than three or four levels of nesting is recommended, though</a:t>
            </a:r>
          </a:p>
          <a:p>
            <a:endParaRPr lang="en-US" dirty="0"/>
          </a:p>
        </p:txBody>
      </p:sp>
      <p:sp>
        <p:nvSpPr>
          <p:cNvPr id="6" name="TextBox 5">
            <a:extLst>
              <a:ext uri="{FF2B5EF4-FFF2-40B4-BE49-F238E27FC236}">
                <a16:creationId xmlns:a16="http://schemas.microsoft.com/office/drawing/2014/main" id="{69ACEBF7-398B-8B65-6AE5-FA36333CC723}"/>
              </a:ext>
            </a:extLst>
          </p:cNvPr>
          <p:cNvSpPr txBox="1"/>
          <p:nvPr/>
        </p:nvSpPr>
        <p:spPr>
          <a:xfrm>
            <a:off x="7910880" y="659567"/>
            <a:ext cx="3671520" cy="4985980"/>
          </a:xfrm>
          <a:prstGeom prst="rect">
            <a:avLst/>
          </a:prstGeom>
          <a:noFill/>
        </p:spPr>
        <p:txBody>
          <a:bodyPr wrap="square" rtlCol="0">
            <a:spAutoFit/>
          </a:bodyPr>
          <a:lstStyle/>
          <a:p>
            <a:r>
              <a:rPr lang="en-US" sz="2400" dirty="0">
                <a:latin typeface="Buckeye Serif 2" pitchFamily="2" charset="77"/>
                <a:ea typeface="Buckeye Serif 2" pitchFamily="2" charset="77"/>
              </a:rPr>
              <a:t>My To-Do List for SPRING 26 Courses</a:t>
            </a:r>
          </a:p>
          <a:p>
            <a:endParaRPr lang="en-US" dirty="0"/>
          </a:p>
          <a:p>
            <a:r>
              <a:rPr lang="en-US" dirty="0"/>
              <a:t>♿️ Review my course materials for potential accessibility issues, focusing on the seven core skills</a:t>
            </a:r>
          </a:p>
          <a:p>
            <a:r>
              <a:rPr lang="en-US" dirty="0"/>
              <a:t>♿️ Make a list of all the issues I know I can fix without much help</a:t>
            </a:r>
          </a:p>
          <a:p>
            <a:r>
              <a:rPr lang="en-US" dirty="0"/>
              <a:t>♿️ Make a list of all the issues I don’t know how to fix yet</a:t>
            </a:r>
          </a:p>
          <a:p>
            <a:r>
              <a:rPr lang="en-US" dirty="0"/>
              <a:t>♿️ Come up with a few alternatives for possibly problematic materials</a:t>
            </a:r>
          </a:p>
          <a:p>
            <a:r>
              <a:rPr lang="en-US" dirty="0"/>
              <a:t>♿️ Plan an extra hour per week to check on the accessibility of my courses</a:t>
            </a:r>
          </a:p>
          <a:p>
            <a:r>
              <a:rPr lang="en-US" dirty="0"/>
              <a:t>♿️ Learn how to use the Ally checker in </a:t>
            </a:r>
            <a:r>
              <a:rPr lang="en-US" dirty="0" err="1"/>
              <a:t>CarmenCanvas</a:t>
            </a:r>
            <a:endParaRPr lang="en-US" dirty="0"/>
          </a:p>
        </p:txBody>
      </p:sp>
      <p:sp>
        <p:nvSpPr>
          <p:cNvPr id="3" name="Slide Number Placeholder 2">
            <a:extLst>
              <a:ext uri="{FF2B5EF4-FFF2-40B4-BE49-F238E27FC236}">
                <a16:creationId xmlns:a16="http://schemas.microsoft.com/office/drawing/2014/main" id="{B987DCAE-6020-38B8-2BE5-742A4107A01D}"/>
              </a:ext>
            </a:extLst>
          </p:cNvPr>
          <p:cNvSpPr>
            <a:spLocks noGrp="1"/>
          </p:cNvSpPr>
          <p:nvPr>
            <p:ph type="sldNum" sz="quarter" idx="12"/>
          </p:nvPr>
        </p:nvSpPr>
        <p:spPr/>
        <p:txBody>
          <a:bodyPr/>
          <a:lstStyle/>
          <a:p>
            <a:fld id="{DFA4CD3D-26C8-47FF-8D13-9B32BAAB4735}" type="slidenum">
              <a:rPr lang="en-US" smtClean="0"/>
              <a:t>17</a:t>
            </a:fld>
            <a:endParaRPr lang="en-US"/>
          </a:p>
        </p:txBody>
      </p:sp>
    </p:spTree>
    <p:extLst>
      <p:ext uri="{BB962C8B-B14F-4D97-AF65-F5344CB8AC3E}">
        <p14:creationId xmlns:p14="http://schemas.microsoft.com/office/powerpoint/2010/main" val="410482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1995-0CC6-BE1A-5456-35A38B390BF9}"/>
              </a:ext>
            </a:extLst>
          </p:cNvPr>
          <p:cNvSpPr>
            <a:spLocks noGrp="1"/>
          </p:cNvSpPr>
          <p:nvPr>
            <p:ph type="title"/>
          </p:nvPr>
        </p:nvSpPr>
        <p:spPr/>
        <p:txBody>
          <a:bodyPr/>
          <a:lstStyle/>
          <a:p>
            <a:r>
              <a:rPr lang="en-US" dirty="0"/>
              <a:t>Practice Creating Accessible Lists</a:t>
            </a:r>
          </a:p>
        </p:txBody>
      </p:sp>
      <p:sp>
        <p:nvSpPr>
          <p:cNvPr id="3" name="Content Placeholder 2">
            <a:extLst>
              <a:ext uri="{FF2B5EF4-FFF2-40B4-BE49-F238E27FC236}">
                <a16:creationId xmlns:a16="http://schemas.microsoft.com/office/drawing/2014/main" id="{CFF983AC-804A-CC3B-80A7-C531AC1C59E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77AE544-20F1-437D-F9E2-969F085D4762}"/>
              </a:ext>
            </a:extLst>
          </p:cNvPr>
          <p:cNvSpPr>
            <a:spLocks noGrp="1"/>
          </p:cNvSpPr>
          <p:nvPr>
            <p:ph type="sldNum" sz="quarter" idx="12"/>
          </p:nvPr>
        </p:nvSpPr>
        <p:spPr/>
        <p:txBody>
          <a:bodyPr/>
          <a:lstStyle/>
          <a:p>
            <a:fld id="{DFA4CD3D-26C8-47FF-8D13-9B32BAAB4735}" type="slidenum">
              <a:rPr lang="en-US" smtClean="0"/>
              <a:t>18</a:t>
            </a:fld>
            <a:endParaRPr lang="en-US"/>
          </a:p>
        </p:txBody>
      </p:sp>
    </p:spTree>
    <p:extLst>
      <p:ext uri="{BB962C8B-B14F-4D97-AF65-F5344CB8AC3E}">
        <p14:creationId xmlns:p14="http://schemas.microsoft.com/office/powerpoint/2010/main" val="273876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47EA5D-3A4D-699E-E3E7-FB094AA7630C}"/>
              </a:ext>
            </a:extLst>
          </p:cNvPr>
          <p:cNvSpPr>
            <a:spLocks noGrp="1"/>
          </p:cNvSpPr>
          <p:nvPr>
            <p:ph type="title"/>
          </p:nvPr>
        </p:nvSpPr>
        <p:spPr/>
        <p:txBody>
          <a:bodyPr/>
          <a:lstStyle/>
          <a:p>
            <a:r>
              <a:rPr lang="en-US" dirty="0"/>
              <a:t>Accessibility Checkers</a:t>
            </a:r>
          </a:p>
        </p:txBody>
      </p:sp>
      <p:sp>
        <p:nvSpPr>
          <p:cNvPr id="4" name="Slide Number Placeholder 3">
            <a:extLst>
              <a:ext uri="{FF2B5EF4-FFF2-40B4-BE49-F238E27FC236}">
                <a16:creationId xmlns:a16="http://schemas.microsoft.com/office/drawing/2014/main" id="{C7EAA3E3-51FB-30F2-8190-EBC076B73033}"/>
              </a:ext>
            </a:extLst>
          </p:cNvPr>
          <p:cNvSpPr>
            <a:spLocks noGrp="1"/>
          </p:cNvSpPr>
          <p:nvPr>
            <p:ph type="sldNum" sz="quarter" idx="12"/>
          </p:nvPr>
        </p:nvSpPr>
        <p:spPr/>
        <p:txBody>
          <a:bodyPr/>
          <a:lstStyle/>
          <a:p>
            <a:fld id="{DFA4CD3D-26C8-47FF-8D13-9B32BAAB4735}" type="slidenum">
              <a:rPr lang="en-US" smtClean="0"/>
              <a:t>19</a:t>
            </a:fld>
            <a:endParaRPr lang="en-US"/>
          </a:p>
        </p:txBody>
      </p:sp>
    </p:spTree>
    <p:extLst>
      <p:ext uri="{BB962C8B-B14F-4D97-AF65-F5344CB8AC3E}">
        <p14:creationId xmlns:p14="http://schemas.microsoft.com/office/powerpoint/2010/main" val="304384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D332F3-9B2F-5D23-44F6-9C3940978BEC}"/>
              </a:ext>
            </a:extLst>
          </p:cNvPr>
          <p:cNvSpPr>
            <a:spLocks noGrp="1"/>
          </p:cNvSpPr>
          <p:nvPr>
            <p:ph type="title"/>
          </p:nvPr>
        </p:nvSpPr>
        <p:spPr/>
        <p:txBody>
          <a:bodyPr>
            <a:normAutofit fontScale="90000"/>
          </a:bodyPr>
          <a:lstStyle/>
          <a:p>
            <a:r>
              <a:rPr lang="en-US" dirty="0"/>
              <a:t>Facilitators</a:t>
            </a:r>
          </a:p>
        </p:txBody>
      </p:sp>
      <p:pic>
        <p:nvPicPr>
          <p:cNvPr id="10" name="Content Placeholder 9" descr="Amy Lea Clemons: A middle-aged white woman with blue eyes and weird hair.">
            <a:extLst>
              <a:ext uri="{FF2B5EF4-FFF2-40B4-BE49-F238E27FC236}">
                <a16:creationId xmlns:a16="http://schemas.microsoft.com/office/drawing/2014/main" id="{A69BE944-4F2B-9166-9EC4-43751D228879}"/>
              </a:ext>
            </a:extLst>
          </p:cNvPr>
          <p:cNvPicPr>
            <a:picLocks noGrp="1" noChangeAspect="1"/>
          </p:cNvPicPr>
          <p:nvPr>
            <p:ph sz="half" idx="22"/>
          </p:nvPr>
        </p:nvPicPr>
        <p:blipFill>
          <a:blip r:embed="rId2">
            <a:extLst>
              <a:ext uri="{28A0092B-C50C-407E-A947-70E740481C1C}">
                <a14:useLocalDpi xmlns:a14="http://schemas.microsoft.com/office/drawing/2010/main" val="0"/>
              </a:ext>
            </a:extLst>
          </a:blip>
          <a:srcRect l="25000"/>
          <a:stretch>
            <a:fillRect/>
          </a:stretch>
        </p:blipFill>
        <p:spPr>
          <a:xfrm rot="5400000">
            <a:off x="551545" y="2070462"/>
            <a:ext cx="2286000" cy="2286000"/>
          </a:xfrm>
        </p:spPr>
      </p:pic>
      <p:sp>
        <p:nvSpPr>
          <p:cNvPr id="5" name="Text Placeholder 4">
            <a:extLst>
              <a:ext uri="{FF2B5EF4-FFF2-40B4-BE49-F238E27FC236}">
                <a16:creationId xmlns:a16="http://schemas.microsoft.com/office/drawing/2014/main" id="{F346F3A4-77E6-D3ED-9649-CD4AF4CF6286}"/>
              </a:ext>
            </a:extLst>
          </p:cNvPr>
          <p:cNvSpPr>
            <a:spLocks noGrp="1"/>
          </p:cNvSpPr>
          <p:nvPr>
            <p:ph type="body" sz="quarter" idx="32"/>
          </p:nvPr>
        </p:nvSpPr>
        <p:spPr/>
        <p:txBody>
          <a:bodyPr/>
          <a:lstStyle/>
          <a:p>
            <a:r>
              <a:rPr lang="en-US" dirty="0"/>
              <a:t>Amy Lea Clemons</a:t>
            </a:r>
          </a:p>
          <a:p>
            <a:r>
              <a:rPr lang="en-US" b="0" dirty="0"/>
              <a:t>Instructional Consultant, Drake Institute</a:t>
            </a:r>
          </a:p>
          <a:p>
            <a:pPr marL="342900" indent="-342900">
              <a:buFont typeface="Arial" panose="020B0604020202020204" pitchFamily="34" charset="0"/>
              <a:buChar char="•"/>
            </a:pPr>
            <a:r>
              <a:rPr lang="en-US" sz="1800" b="0" dirty="0"/>
              <a:t>CPACC</a:t>
            </a:r>
          </a:p>
          <a:p>
            <a:pPr marL="342900" indent="-342900">
              <a:buFont typeface="Arial" panose="020B0604020202020204" pitchFamily="34" charset="0"/>
              <a:buChar char="•"/>
            </a:pPr>
            <a:r>
              <a:rPr lang="en-US" sz="1800" b="0" dirty="0"/>
              <a:t>Web Accessibility Certified Tester</a:t>
            </a:r>
          </a:p>
        </p:txBody>
      </p:sp>
      <p:pic>
        <p:nvPicPr>
          <p:cNvPr id="9" name="Content Placeholder 8" descr="Richard Henricksen: Man with beard and glasses">
            <a:extLst>
              <a:ext uri="{FF2B5EF4-FFF2-40B4-BE49-F238E27FC236}">
                <a16:creationId xmlns:a16="http://schemas.microsoft.com/office/drawing/2014/main" id="{344E6EA7-4EED-76F1-55E8-B488269BB4CE}"/>
              </a:ext>
            </a:extLst>
          </p:cNvPr>
          <p:cNvPicPr>
            <a:picLocks noGrp="1" noChangeAspect="1"/>
          </p:cNvPicPr>
          <p:nvPr>
            <p:ph sz="half" idx="34"/>
          </p:nvPr>
        </p:nvPicPr>
        <p:blipFill>
          <a:blip r:embed="rId3"/>
          <a:stretch>
            <a:fillRect/>
          </a:stretch>
        </p:blipFill>
        <p:spPr>
          <a:xfrm>
            <a:off x="6259191" y="2070462"/>
            <a:ext cx="2286000" cy="2286000"/>
          </a:xfrm>
          <a:prstGeom prst="rect">
            <a:avLst/>
          </a:prstGeom>
        </p:spPr>
      </p:pic>
      <p:sp>
        <p:nvSpPr>
          <p:cNvPr id="6" name="Text Placeholder 5">
            <a:extLst>
              <a:ext uri="{FF2B5EF4-FFF2-40B4-BE49-F238E27FC236}">
                <a16:creationId xmlns:a16="http://schemas.microsoft.com/office/drawing/2014/main" id="{152488D1-F855-1C7C-3A67-85312FDA44AE}"/>
              </a:ext>
            </a:extLst>
          </p:cNvPr>
          <p:cNvSpPr>
            <a:spLocks noGrp="1"/>
          </p:cNvSpPr>
          <p:nvPr>
            <p:ph type="body" sz="quarter" idx="33"/>
          </p:nvPr>
        </p:nvSpPr>
        <p:spPr>
          <a:xfrm>
            <a:off x="8925770" y="2256368"/>
            <a:ext cx="2087266" cy="427006"/>
          </a:xfrm>
        </p:spPr>
        <p:txBody>
          <a:bodyPr vert="horz" lIns="91440" tIns="45720" rIns="91440" bIns="45720" rtlCol="0" anchor="t">
            <a:noAutofit/>
          </a:bodyPr>
          <a:lstStyle/>
          <a:p>
            <a:r>
              <a:rPr lang="en-US">
                <a:latin typeface="Buckeye Sans 2"/>
              </a:rPr>
              <a:t>Richard Henricksen</a:t>
            </a:r>
          </a:p>
          <a:p>
            <a:r>
              <a:rPr lang="en-US" b="0">
                <a:latin typeface="Buckeye Sans 2"/>
              </a:rPr>
              <a:t>Sr. eLearning Support Analyst, Office of Technology and Digital Innovation</a:t>
            </a:r>
            <a:endParaRPr lang="en-US" b="0"/>
          </a:p>
        </p:txBody>
      </p:sp>
      <p:sp>
        <p:nvSpPr>
          <p:cNvPr id="2" name="Slide Number Placeholder 1">
            <a:extLst>
              <a:ext uri="{FF2B5EF4-FFF2-40B4-BE49-F238E27FC236}">
                <a16:creationId xmlns:a16="http://schemas.microsoft.com/office/drawing/2014/main" id="{640F2B10-FD8B-FD7D-ACE3-5A5CF54A9460}"/>
              </a:ext>
            </a:extLst>
          </p:cNvPr>
          <p:cNvSpPr>
            <a:spLocks noGrp="1"/>
          </p:cNvSpPr>
          <p:nvPr>
            <p:ph type="sldNum" sz="quarter" idx="12"/>
          </p:nvPr>
        </p:nvSpPr>
        <p:spPr/>
        <p:txBody>
          <a:bodyPr/>
          <a:lstStyle/>
          <a:p>
            <a:fld id="{DFA4CD3D-26C8-47FF-8D13-9B32BAAB4735}" type="slidenum">
              <a:rPr lang="en-US" smtClean="0"/>
              <a:t>2</a:t>
            </a:fld>
            <a:endParaRPr lang="en-US"/>
          </a:p>
        </p:txBody>
      </p:sp>
    </p:spTree>
    <p:extLst>
      <p:ext uri="{BB962C8B-B14F-4D97-AF65-F5344CB8AC3E}">
        <p14:creationId xmlns:p14="http://schemas.microsoft.com/office/powerpoint/2010/main" val="292208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0C51-97F4-0EB3-4ECD-55830B0F9821}"/>
              </a:ext>
            </a:extLst>
          </p:cNvPr>
          <p:cNvSpPr>
            <a:spLocks noGrp="1"/>
          </p:cNvSpPr>
          <p:nvPr>
            <p:ph type="title"/>
          </p:nvPr>
        </p:nvSpPr>
        <p:spPr>
          <a:xfrm>
            <a:off x="501732" y="457200"/>
            <a:ext cx="11690268" cy="838854"/>
          </a:xfrm>
        </p:spPr>
        <p:txBody>
          <a:bodyPr>
            <a:noAutofit/>
          </a:bodyPr>
          <a:lstStyle/>
          <a:p>
            <a:r>
              <a:rPr lang="en-US" sz="3600" dirty="0"/>
              <a:t>Automated Accessibility Checkers in Office Products</a:t>
            </a:r>
          </a:p>
        </p:txBody>
      </p:sp>
      <p:sp>
        <p:nvSpPr>
          <p:cNvPr id="3" name="Content Placeholder 2">
            <a:extLst>
              <a:ext uri="{FF2B5EF4-FFF2-40B4-BE49-F238E27FC236}">
                <a16:creationId xmlns:a16="http://schemas.microsoft.com/office/drawing/2014/main" id="{AD353F92-1CD9-45F9-606C-1CD3744D6A79}"/>
              </a:ext>
            </a:extLst>
          </p:cNvPr>
          <p:cNvSpPr>
            <a:spLocks noGrp="1"/>
          </p:cNvSpPr>
          <p:nvPr>
            <p:ph idx="1"/>
          </p:nvPr>
        </p:nvSpPr>
        <p:spPr>
          <a:xfrm>
            <a:off x="609600" y="1420319"/>
            <a:ext cx="5157020" cy="4470816"/>
          </a:xfrm>
        </p:spPr>
        <p:txBody>
          <a:bodyPr>
            <a:noAutofit/>
          </a:bodyPr>
          <a:lstStyle/>
          <a:p>
            <a:pPr marL="514350" indent="-514350">
              <a:buAutoNum type="arabicPeriod"/>
            </a:pPr>
            <a:r>
              <a:rPr lang="en-US" sz="1800" dirty="0"/>
              <a:t>In Office products: Click “Accessibility: Investigate” at the bottom of a document or look under “Review” to check accessibility. MS Accessibility Checker will check for Headings, Lists, and Link issues. </a:t>
            </a:r>
          </a:p>
          <a:p>
            <a:pPr marL="514350" indent="-514350">
              <a:buAutoNum type="arabicPeriod"/>
            </a:pPr>
            <a:r>
              <a:rPr lang="en-US" sz="1800" dirty="0"/>
              <a:t>Additionally, Office checks for table headers, alt-text and color contrast. Office also may automatically add AI-generated alt-text to your images, only altering you if you run the Checker. </a:t>
            </a:r>
          </a:p>
          <a:p>
            <a:pPr marL="514350" indent="-514350">
              <a:buAutoNum type="arabicPeriod"/>
            </a:pPr>
            <a:r>
              <a:rPr lang="en-US" sz="1800" dirty="0"/>
              <a:t>In PowerPoint, the most important accessibility element </a:t>
            </a:r>
            <a:r>
              <a:rPr lang="en-US" sz="1800" b="1" dirty="0"/>
              <a:t>is the Reading Order</a:t>
            </a:r>
            <a:r>
              <a:rPr lang="en-US" sz="1800" dirty="0"/>
              <a:t>. The Reading Order tells the screen reader which item to read first, then next, then next on a given slide. Slide Title should always be the first item, and Slide Number should be the last one. </a:t>
            </a:r>
          </a:p>
        </p:txBody>
      </p:sp>
      <p:pic>
        <p:nvPicPr>
          <p:cNvPr id="8" name="Picture 7" descr="Screenshot of PowerPoint’s Reading Order panel (with errors shown)">
            <a:extLst>
              <a:ext uri="{FF2B5EF4-FFF2-40B4-BE49-F238E27FC236}">
                <a16:creationId xmlns:a16="http://schemas.microsoft.com/office/drawing/2014/main" id="{69F076B5-7235-535C-5677-82E1CC9A8F31}"/>
              </a:ext>
            </a:extLst>
          </p:cNvPr>
          <p:cNvPicPr>
            <a:picLocks noChangeAspect="1"/>
          </p:cNvPicPr>
          <p:nvPr/>
        </p:nvPicPr>
        <p:blipFill>
          <a:blip r:embed="rId2">
            <a:extLst>
              <a:ext uri="{28A0092B-C50C-407E-A947-70E740481C1C}">
                <a14:useLocalDpi xmlns:a14="http://schemas.microsoft.com/office/drawing/2010/main" val="0"/>
              </a:ext>
            </a:extLst>
          </a:blip>
          <a:srcRect l="36098" t="299"/>
          <a:stretch>
            <a:fillRect/>
          </a:stretch>
        </p:blipFill>
        <p:spPr>
          <a:xfrm>
            <a:off x="6245901" y="1251124"/>
            <a:ext cx="5946099" cy="5606876"/>
          </a:xfrm>
          <a:prstGeom prst="rect">
            <a:avLst/>
          </a:prstGeom>
        </p:spPr>
      </p:pic>
      <p:sp>
        <p:nvSpPr>
          <p:cNvPr id="4" name="Slide Number Placeholder 3">
            <a:extLst>
              <a:ext uri="{FF2B5EF4-FFF2-40B4-BE49-F238E27FC236}">
                <a16:creationId xmlns:a16="http://schemas.microsoft.com/office/drawing/2014/main" id="{E1D30CD2-420B-03ED-184E-B7D3F8D8783A}"/>
              </a:ext>
            </a:extLst>
          </p:cNvPr>
          <p:cNvSpPr>
            <a:spLocks noGrp="1"/>
          </p:cNvSpPr>
          <p:nvPr>
            <p:ph type="sldNum" sz="quarter" idx="12"/>
          </p:nvPr>
        </p:nvSpPr>
        <p:spPr/>
        <p:txBody>
          <a:bodyPr/>
          <a:lstStyle/>
          <a:p>
            <a:fld id="{DFA4CD3D-26C8-47FF-8D13-9B32BAAB4735}" type="slidenum">
              <a:rPr lang="en-US" smtClean="0"/>
              <a:t>20</a:t>
            </a:fld>
            <a:endParaRPr lang="en-US"/>
          </a:p>
        </p:txBody>
      </p:sp>
    </p:spTree>
    <p:extLst>
      <p:ext uri="{BB962C8B-B14F-4D97-AF65-F5344CB8AC3E}">
        <p14:creationId xmlns:p14="http://schemas.microsoft.com/office/powerpoint/2010/main" val="142909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3071F5-867E-77E6-EAB2-A0389A8A693D}"/>
              </a:ext>
            </a:extLst>
          </p:cNvPr>
          <p:cNvSpPr>
            <a:spLocks noGrp="1"/>
          </p:cNvSpPr>
          <p:nvPr>
            <p:ph type="title"/>
          </p:nvPr>
        </p:nvSpPr>
        <p:spPr/>
        <p:txBody>
          <a:bodyPr>
            <a:normAutofit fontScale="90000"/>
          </a:bodyPr>
          <a:lstStyle/>
          <a:p>
            <a:r>
              <a:rPr lang="en-US" dirty="0"/>
              <a:t>Practice with Sample Documents or Your Own Course Materials</a:t>
            </a:r>
          </a:p>
        </p:txBody>
      </p:sp>
      <p:sp>
        <p:nvSpPr>
          <p:cNvPr id="2" name="Slide Number Placeholder 1">
            <a:extLst>
              <a:ext uri="{FF2B5EF4-FFF2-40B4-BE49-F238E27FC236}">
                <a16:creationId xmlns:a16="http://schemas.microsoft.com/office/drawing/2014/main" id="{E3992834-CD49-E1D2-BBC2-04074B8F2E5A}"/>
              </a:ext>
            </a:extLst>
          </p:cNvPr>
          <p:cNvSpPr>
            <a:spLocks noGrp="1"/>
          </p:cNvSpPr>
          <p:nvPr>
            <p:ph type="sldNum" sz="quarter" idx="12"/>
          </p:nvPr>
        </p:nvSpPr>
        <p:spPr/>
        <p:txBody>
          <a:bodyPr/>
          <a:lstStyle/>
          <a:p>
            <a:fld id="{DFA4CD3D-26C8-47FF-8D13-9B32BAAB4735}" type="slidenum">
              <a:rPr lang="en-US" smtClean="0"/>
              <a:t>21</a:t>
            </a:fld>
            <a:endParaRPr lang="en-US"/>
          </a:p>
        </p:txBody>
      </p:sp>
    </p:spTree>
    <p:extLst>
      <p:ext uri="{BB962C8B-B14F-4D97-AF65-F5344CB8AC3E}">
        <p14:creationId xmlns:p14="http://schemas.microsoft.com/office/powerpoint/2010/main" val="68099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8AEE29-9E3A-FB8F-B965-D99ED4A1260F}"/>
              </a:ext>
            </a:extLst>
          </p:cNvPr>
          <p:cNvSpPr>
            <a:spLocks noGrp="1"/>
          </p:cNvSpPr>
          <p:nvPr>
            <p:ph type="title"/>
          </p:nvPr>
        </p:nvSpPr>
        <p:spPr/>
        <p:txBody>
          <a:bodyPr/>
          <a:lstStyle/>
          <a:p>
            <a:r>
              <a:rPr lang="en-US" dirty="0"/>
              <a:t>Activity: Review Your Course</a:t>
            </a:r>
          </a:p>
        </p:txBody>
      </p:sp>
      <p:sp>
        <p:nvSpPr>
          <p:cNvPr id="6" name="Content Placeholder 5">
            <a:extLst>
              <a:ext uri="{FF2B5EF4-FFF2-40B4-BE49-F238E27FC236}">
                <a16:creationId xmlns:a16="http://schemas.microsoft.com/office/drawing/2014/main" id="{139B8EBF-A6CD-2BD1-121E-19DA3DDDB77C}"/>
              </a:ext>
            </a:extLst>
          </p:cNvPr>
          <p:cNvSpPr>
            <a:spLocks noGrp="1"/>
          </p:cNvSpPr>
          <p:nvPr>
            <p:ph idx="1"/>
          </p:nvPr>
        </p:nvSpPr>
        <p:spPr/>
        <p:txBody>
          <a:bodyPr/>
          <a:lstStyle/>
          <a:p>
            <a:pPr marL="514350" indent="-514350">
              <a:buFont typeface="+mj-lt"/>
              <a:buAutoNum type="arabicPeriod"/>
            </a:pPr>
            <a:r>
              <a:rPr lang="en-US" dirty="0"/>
              <a:t>What kinds of files, pages, and other digital objects in your course are likely to have Headers, Lists, and Links?</a:t>
            </a:r>
          </a:p>
          <a:p>
            <a:pPr marL="514350" indent="-514350">
              <a:buFont typeface="+mj-lt"/>
              <a:buAutoNum type="arabicPeriod"/>
            </a:pPr>
            <a:r>
              <a:rPr lang="en-US" dirty="0"/>
              <a:t>What does Ally show you about your files and pages in </a:t>
            </a:r>
            <a:r>
              <a:rPr lang="en-US" dirty="0" err="1"/>
              <a:t>CarmenCanvas</a:t>
            </a:r>
            <a:r>
              <a:rPr lang="en-US" dirty="0"/>
              <a:t>?</a:t>
            </a:r>
          </a:p>
          <a:p>
            <a:pPr marL="514350" indent="-514350">
              <a:buFont typeface="+mj-lt"/>
              <a:buAutoNum type="arabicPeriod"/>
            </a:pPr>
            <a:r>
              <a:rPr lang="en-US" dirty="0"/>
              <a:t>Which digital object in the Ally list is </a:t>
            </a:r>
            <a:r>
              <a:rPr lang="en-US" i="1" dirty="0"/>
              <a:t>most </a:t>
            </a:r>
            <a:r>
              <a:rPr lang="en-US" dirty="0"/>
              <a:t>important to you or most important for students to understand your course? What kinds of Heading, List, and Link issues does that object have? </a:t>
            </a:r>
          </a:p>
          <a:p>
            <a:pPr marL="514350" indent="-514350">
              <a:buFont typeface="+mj-lt"/>
              <a:buAutoNum type="arabicPeriod"/>
            </a:pPr>
            <a:r>
              <a:rPr lang="en-US" dirty="0"/>
              <a:t>Now that you know about Headers, Lists, and Links, what do you need to change about how you create course materials? </a:t>
            </a:r>
          </a:p>
        </p:txBody>
      </p:sp>
      <p:sp>
        <p:nvSpPr>
          <p:cNvPr id="2" name="Slide Number Placeholder 1">
            <a:extLst>
              <a:ext uri="{FF2B5EF4-FFF2-40B4-BE49-F238E27FC236}">
                <a16:creationId xmlns:a16="http://schemas.microsoft.com/office/drawing/2014/main" id="{6ED36A96-BF08-CE57-64B9-DD0566BA2E7B}"/>
              </a:ext>
            </a:extLst>
          </p:cNvPr>
          <p:cNvSpPr>
            <a:spLocks noGrp="1"/>
          </p:cNvSpPr>
          <p:nvPr>
            <p:ph type="sldNum" sz="quarter" idx="12"/>
          </p:nvPr>
        </p:nvSpPr>
        <p:spPr/>
        <p:txBody>
          <a:bodyPr/>
          <a:lstStyle/>
          <a:p>
            <a:fld id="{DFA4CD3D-26C8-47FF-8D13-9B32BAAB4735}" type="slidenum">
              <a:rPr lang="en-US" smtClean="0"/>
              <a:t>22</a:t>
            </a:fld>
            <a:endParaRPr lang="en-US"/>
          </a:p>
        </p:txBody>
      </p:sp>
    </p:spTree>
    <p:extLst>
      <p:ext uri="{BB962C8B-B14F-4D97-AF65-F5344CB8AC3E}">
        <p14:creationId xmlns:p14="http://schemas.microsoft.com/office/powerpoint/2010/main" val="3383520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CD1727-78FF-4A0F-6196-0301EA3590FE}"/>
              </a:ext>
            </a:extLst>
          </p:cNvPr>
          <p:cNvSpPr>
            <a:spLocks noGrp="1"/>
          </p:cNvSpPr>
          <p:nvPr>
            <p:ph type="title"/>
          </p:nvPr>
        </p:nvSpPr>
        <p:spPr/>
        <p:txBody>
          <a:bodyPr>
            <a:normAutofit fontScale="90000"/>
          </a:bodyPr>
          <a:lstStyle/>
          <a:p>
            <a:r>
              <a:rPr lang="en-US" sz="6000" dirty="0"/>
              <a:t>Feedback</a:t>
            </a:r>
          </a:p>
        </p:txBody>
      </p:sp>
      <p:sp>
        <p:nvSpPr>
          <p:cNvPr id="7" name="Content Placeholder 6">
            <a:extLst>
              <a:ext uri="{FF2B5EF4-FFF2-40B4-BE49-F238E27FC236}">
                <a16:creationId xmlns:a16="http://schemas.microsoft.com/office/drawing/2014/main" id="{CF8AEFD3-750C-EDD3-7717-EF9875CCF94F}"/>
              </a:ext>
            </a:extLst>
          </p:cNvPr>
          <p:cNvSpPr>
            <a:spLocks noGrp="1"/>
          </p:cNvSpPr>
          <p:nvPr>
            <p:ph idx="27"/>
          </p:nvPr>
        </p:nvSpPr>
        <p:spPr/>
        <p:txBody>
          <a:bodyPr vert="horz" lIns="91440" tIns="45720" rIns="91440" bIns="45720" rtlCol="0" anchor="t">
            <a:noAutofit/>
          </a:bodyPr>
          <a:lstStyle/>
          <a:p>
            <a:r>
              <a:rPr lang="en-US" sz="2800" b="0" i="0" u="none" strike="noStrike" dirty="0">
                <a:solidFill>
                  <a:srgbClr val="181818"/>
                </a:solidFill>
                <a:effectLst/>
                <a:latin typeface="Buckeye Sans" panose="00000500000000000000"/>
              </a:rPr>
              <a:t>We value your feedback.</a:t>
            </a:r>
          </a:p>
          <a:p>
            <a:endParaRPr lang="en-US" sz="2800" dirty="0">
              <a:solidFill>
                <a:srgbClr val="181818"/>
              </a:solidFill>
              <a:latin typeface="Buckeye Sans" panose="00000500000000000000"/>
            </a:endParaRPr>
          </a:p>
          <a:p>
            <a:r>
              <a:rPr lang="en-US" sz="2800" b="0" i="0" u="none" strike="noStrike" dirty="0">
                <a:solidFill>
                  <a:srgbClr val="181818"/>
                </a:solidFill>
                <a:effectLst/>
                <a:latin typeface="Buckeye Sans" panose="00000500000000000000"/>
              </a:rPr>
              <a:t>Please take a moment to let us know about your experience today. </a:t>
            </a:r>
            <a:r>
              <a:rPr lang="en-US" sz="2800" b="0" i="0" dirty="0">
                <a:solidFill>
                  <a:srgbClr val="181818"/>
                </a:solidFill>
                <a:effectLst/>
                <a:latin typeface="Buckeye Sans" panose="00000500000000000000"/>
              </a:rPr>
              <a:t>​</a:t>
            </a:r>
          </a:p>
          <a:p>
            <a:br>
              <a:rPr lang="en-US" sz="2800" b="0" i="0" dirty="0">
                <a:solidFill>
                  <a:srgbClr val="181818"/>
                </a:solidFill>
                <a:effectLst/>
                <a:latin typeface="Buckeye Sans" panose="00000500000000000000"/>
              </a:rPr>
            </a:br>
            <a:r>
              <a:rPr lang="en-US" sz="2800" b="1" i="0" u="none" strike="noStrike" dirty="0">
                <a:solidFill>
                  <a:srgbClr val="181818"/>
                </a:solidFill>
                <a:effectLst/>
                <a:latin typeface="Buckeye Sans" panose="00000500000000000000"/>
              </a:rPr>
              <a:t>Scan the QR code or visit</a:t>
            </a:r>
          </a:p>
          <a:p>
            <a:r>
              <a:rPr lang="en-US" u="sng" dirty="0">
                <a:hlinkClick r:id="rId2"/>
              </a:rPr>
              <a:t>https://go.osu.edu/title27-survey</a:t>
            </a:r>
            <a:r>
              <a:rPr lang="en-US" dirty="0"/>
              <a:t> </a:t>
            </a:r>
          </a:p>
        </p:txBody>
      </p:sp>
      <p:pic>
        <p:nvPicPr>
          <p:cNvPr id="4" name="Picture 3" descr="https://go.osu.edu/title27-survey &#10;">
            <a:extLst>
              <a:ext uri="{FF2B5EF4-FFF2-40B4-BE49-F238E27FC236}">
                <a16:creationId xmlns:a16="http://schemas.microsoft.com/office/drawing/2014/main" id="{446D1F45-93AA-292E-ED21-704461C95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63600"/>
            <a:ext cx="4724400" cy="4724400"/>
          </a:xfrm>
          <a:prstGeom prst="rect">
            <a:avLst/>
          </a:prstGeom>
        </p:spPr>
      </p:pic>
      <p:sp>
        <p:nvSpPr>
          <p:cNvPr id="5" name="Slide Number Placeholder 4">
            <a:extLst>
              <a:ext uri="{FF2B5EF4-FFF2-40B4-BE49-F238E27FC236}">
                <a16:creationId xmlns:a16="http://schemas.microsoft.com/office/drawing/2014/main" id="{4D4C3AC1-D70C-0A84-2BC8-3F435D33E792}"/>
              </a:ext>
            </a:extLst>
          </p:cNvPr>
          <p:cNvSpPr>
            <a:spLocks noGrp="1"/>
          </p:cNvSpPr>
          <p:nvPr>
            <p:ph type="sldNum" sz="quarter" idx="12"/>
          </p:nvPr>
        </p:nvSpPr>
        <p:spPr/>
        <p:txBody>
          <a:bodyPr/>
          <a:lstStyle/>
          <a:p>
            <a:fld id="{DFA4CD3D-26C8-47FF-8D13-9B32BAAB4735}" type="slidenum">
              <a:rPr lang="en-US" smtClean="0"/>
              <a:t>23</a:t>
            </a:fld>
            <a:endParaRPr lang="en-US"/>
          </a:p>
        </p:txBody>
      </p:sp>
    </p:spTree>
    <p:extLst>
      <p:ext uri="{BB962C8B-B14F-4D97-AF65-F5344CB8AC3E}">
        <p14:creationId xmlns:p14="http://schemas.microsoft.com/office/powerpoint/2010/main" val="1215251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CD1727-78FF-4A0F-6196-0301EA3590FE}"/>
              </a:ext>
            </a:extLst>
          </p:cNvPr>
          <p:cNvSpPr>
            <a:spLocks noGrp="1"/>
          </p:cNvSpPr>
          <p:nvPr>
            <p:ph type="title"/>
          </p:nvPr>
        </p:nvSpPr>
        <p:spPr>
          <a:xfrm>
            <a:off x="609600" y="439918"/>
            <a:ext cx="5784989" cy="933714"/>
          </a:xfrm>
        </p:spPr>
        <p:txBody>
          <a:bodyPr>
            <a:normAutofit fontScale="90000"/>
          </a:bodyPr>
          <a:lstStyle/>
          <a:p>
            <a:r>
              <a:rPr lang="en-US" sz="6000" dirty="0"/>
              <a:t>Thank You!</a:t>
            </a:r>
          </a:p>
        </p:txBody>
      </p:sp>
      <p:sp>
        <p:nvSpPr>
          <p:cNvPr id="7" name="Content Placeholder 6">
            <a:extLst>
              <a:ext uri="{FF2B5EF4-FFF2-40B4-BE49-F238E27FC236}">
                <a16:creationId xmlns:a16="http://schemas.microsoft.com/office/drawing/2014/main" id="{CF8AEFD3-750C-EDD3-7717-EF9875CCF94F}"/>
              </a:ext>
            </a:extLst>
          </p:cNvPr>
          <p:cNvSpPr>
            <a:spLocks noGrp="1"/>
          </p:cNvSpPr>
          <p:nvPr>
            <p:ph sz="half" idx="13"/>
          </p:nvPr>
        </p:nvSpPr>
        <p:spPr>
          <a:xfrm>
            <a:off x="609600" y="1600200"/>
            <a:ext cx="6118746" cy="4203510"/>
          </a:xfrm>
        </p:spPr>
        <p:txBody>
          <a:bodyPr vert="horz" lIns="91440" tIns="45720" rIns="91440" bIns="45720" rtlCol="0" anchor="t">
            <a:noAutofit/>
          </a:bodyPr>
          <a:lstStyle/>
          <a:p>
            <a:pPr fontAlgn="base"/>
            <a:r>
              <a:rPr lang="en-US" sz="2200" b="0" i="0" u="none" strike="noStrike" dirty="0">
                <a:solidFill>
                  <a:srgbClr val="181818"/>
                </a:solidFill>
                <a:effectLst/>
              </a:rPr>
              <a:t>Handouts, presentation files, and other resources related to this workshop are available.</a:t>
            </a:r>
            <a:r>
              <a:rPr lang="en-US" sz="2200" b="0" i="0" dirty="0">
                <a:solidFill>
                  <a:srgbClr val="181818"/>
                </a:solidFill>
                <a:effectLst/>
              </a:rPr>
              <a:t>​</a:t>
            </a:r>
            <a:br>
              <a:rPr lang="en-US" sz="2200" b="0" i="0" dirty="0">
                <a:solidFill>
                  <a:srgbClr val="181818"/>
                </a:solidFill>
                <a:effectLst/>
              </a:rPr>
            </a:br>
            <a:r>
              <a:rPr lang="en-US" sz="2200" b="1" i="0" u="none" strike="noStrike" dirty="0">
                <a:solidFill>
                  <a:srgbClr val="181818"/>
                </a:solidFill>
                <a:effectLst/>
              </a:rPr>
              <a:t>Scan the QR code or visit </a:t>
            </a:r>
            <a:r>
              <a:rPr lang="en-US" sz="2200" b="0" i="0" dirty="0">
                <a:solidFill>
                  <a:srgbClr val="181818"/>
                </a:solidFill>
                <a:effectLst/>
              </a:rPr>
              <a:t>​</a:t>
            </a:r>
            <a:br>
              <a:rPr lang="en-US" sz="2200" b="0" i="0" dirty="0">
                <a:solidFill>
                  <a:srgbClr val="181818"/>
                </a:solidFill>
                <a:effectLst/>
              </a:rPr>
            </a:br>
            <a:r>
              <a:rPr lang="en-US" sz="2000" u="sng" dirty="0">
                <a:hlinkClick r:id="rId2"/>
              </a:rPr>
              <a:t>https://go.osu.edu/title27</a:t>
            </a:r>
            <a:r>
              <a:rPr lang="en-US" sz="2000" dirty="0"/>
              <a:t> </a:t>
            </a:r>
            <a:r>
              <a:rPr lang="en-US" sz="2200" b="0" i="0" dirty="0">
                <a:solidFill>
                  <a:srgbClr val="181818"/>
                </a:solidFill>
                <a:effectLst/>
              </a:rPr>
              <a:t>​</a:t>
            </a:r>
          </a:p>
          <a:p>
            <a:pPr rtl="0" fontAlgn="base"/>
            <a:r>
              <a:rPr lang="en-US" sz="2200" b="0" i="0" u="none" strike="noStrike" dirty="0">
                <a:solidFill>
                  <a:srgbClr val="181818"/>
                </a:solidFill>
                <a:effectLst/>
              </a:rPr>
              <a:t>Stay up-to-date on Drake Institute programming by visiting our events page at</a:t>
            </a:r>
            <a:r>
              <a:rPr lang="en-US" sz="2200" b="0" i="0" dirty="0">
                <a:solidFill>
                  <a:srgbClr val="181818"/>
                </a:solidFill>
                <a:effectLst/>
              </a:rPr>
              <a:t>​</a:t>
            </a:r>
            <a:br>
              <a:rPr lang="en-US" sz="2200" b="0" i="0" dirty="0">
                <a:solidFill>
                  <a:srgbClr val="181818"/>
                </a:solidFill>
                <a:effectLst/>
              </a:rPr>
            </a:br>
            <a:r>
              <a:rPr lang="en-US" sz="2200" b="0" i="0" u="sng" strike="noStrike" dirty="0">
                <a:solidFill>
                  <a:srgbClr val="CD5D47"/>
                </a:solidFill>
                <a:effectLst/>
                <a:hlinkClick r:id="rId3"/>
              </a:rPr>
              <a:t>drakeinstitute.osu.edu/events</a:t>
            </a:r>
            <a:r>
              <a:rPr lang="en-US" sz="2200" b="0" i="0" dirty="0">
                <a:solidFill>
                  <a:srgbClr val="181818"/>
                </a:solidFill>
                <a:effectLst/>
              </a:rPr>
              <a:t>​</a:t>
            </a:r>
          </a:p>
          <a:p>
            <a:pPr fontAlgn="base"/>
            <a:r>
              <a:rPr lang="en-US" sz="2200" b="0" i="0" u="none" strike="noStrike" dirty="0">
                <a:solidFill>
                  <a:srgbClr val="181818"/>
                </a:solidFill>
                <a:effectLst/>
              </a:rPr>
              <a:t>Questions about today’s topic? E-mail </a:t>
            </a:r>
            <a:r>
              <a:rPr lang="en-US" sz="2200" u="sng" dirty="0">
                <a:solidFill>
                  <a:srgbClr val="CD5D47"/>
                </a:solidFill>
              </a:rPr>
              <a:t>Clemons.32@osu.edu </a:t>
            </a:r>
            <a:r>
              <a:rPr lang="en-US" sz="2200" b="0" i="0" u="none" strike="noStrike" dirty="0">
                <a:solidFill>
                  <a:srgbClr val="181818"/>
                </a:solidFill>
                <a:effectLst/>
              </a:rPr>
              <a:t>or </a:t>
            </a:r>
            <a:r>
              <a:rPr lang="en-US" sz="2200" b="0" i="0" u="sng" strike="noStrike" dirty="0">
                <a:solidFill>
                  <a:srgbClr val="CD5D47"/>
                </a:solidFill>
                <a:effectLst/>
                <a:hlinkClick r:id="rId4"/>
              </a:rPr>
              <a:t>drakeinstitute@osu.edu</a:t>
            </a:r>
            <a:r>
              <a:rPr lang="en-US" sz="2200" b="0" i="0" u="none" strike="noStrike" dirty="0">
                <a:solidFill>
                  <a:srgbClr val="181818"/>
                </a:solidFill>
                <a:effectLst/>
              </a:rPr>
              <a:t> </a:t>
            </a:r>
            <a:r>
              <a:rPr lang="en-US" sz="2200" b="0" i="0" dirty="0">
                <a:solidFill>
                  <a:srgbClr val="181818"/>
                </a:solidFill>
                <a:effectLst/>
              </a:rPr>
              <a:t>​</a:t>
            </a:r>
          </a:p>
        </p:txBody>
      </p:sp>
      <p:pic>
        <p:nvPicPr>
          <p:cNvPr id="2" name="Picture Placeholder 3" descr="QR code for https://go.osu.edu/title27 ">
            <a:extLst>
              <a:ext uri="{FF2B5EF4-FFF2-40B4-BE49-F238E27FC236}">
                <a16:creationId xmlns:a16="http://schemas.microsoft.com/office/drawing/2014/main" id="{9CDFC3F0-431A-0104-A7C0-AE55B1B42A24}"/>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a:xfrm>
            <a:off x="6617788" y="1373632"/>
            <a:ext cx="4572000" cy="4572000"/>
          </a:xfrm>
        </p:spPr>
      </p:pic>
      <p:sp>
        <p:nvSpPr>
          <p:cNvPr id="5" name="Slide Number Placeholder 4">
            <a:extLst>
              <a:ext uri="{FF2B5EF4-FFF2-40B4-BE49-F238E27FC236}">
                <a16:creationId xmlns:a16="http://schemas.microsoft.com/office/drawing/2014/main" id="{4D4C3AC1-D70C-0A84-2BC8-3F435D33E792}"/>
              </a:ext>
            </a:extLst>
          </p:cNvPr>
          <p:cNvSpPr>
            <a:spLocks noGrp="1"/>
          </p:cNvSpPr>
          <p:nvPr>
            <p:ph type="sldNum" sz="quarter" idx="12"/>
          </p:nvPr>
        </p:nvSpPr>
        <p:spPr/>
        <p:txBody>
          <a:bodyPr/>
          <a:lstStyle/>
          <a:p>
            <a:fld id="{DFA4CD3D-26C8-47FF-8D13-9B32BAAB4735}" type="slidenum">
              <a:rPr lang="en-US" smtClean="0"/>
              <a:t>24</a:t>
            </a:fld>
            <a:endParaRPr lang="en-US"/>
          </a:p>
        </p:txBody>
      </p:sp>
    </p:spTree>
    <p:extLst>
      <p:ext uri="{BB962C8B-B14F-4D97-AF65-F5344CB8AC3E}">
        <p14:creationId xmlns:p14="http://schemas.microsoft.com/office/powerpoint/2010/main" val="146087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103325-6E82-8587-BF11-C8F45A7A7DF8}"/>
              </a:ext>
            </a:extLst>
          </p:cNvPr>
          <p:cNvSpPr>
            <a:spLocks noGrp="1"/>
          </p:cNvSpPr>
          <p:nvPr>
            <p:ph type="title"/>
          </p:nvPr>
        </p:nvSpPr>
        <p:spPr>
          <a:xfrm>
            <a:off x="5790494" y="480218"/>
            <a:ext cx="5135360" cy="662782"/>
          </a:xfrm>
        </p:spPr>
        <p:txBody>
          <a:bodyPr>
            <a:normAutofit fontScale="90000"/>
          </a:bodyPr>
          <a:lstStyle/>
          <a:p>
            <a:r>
              <a:rPr lang="en-US" dirty="0"/>
              <a:t>Getting Started</a:t>
            </a:r>
          </a:p>
        </p:txBody>
      </p:sp>
      <p:pic>
        <p:nvPicPr>
          <p:cNvPr id="4" name="Picture Placeholder 3" descr="QR code for https://go.osu.edu/title27 ">
            <a:extLst>
              <a:ext uri="{FF2B5EF4-FFF2-40B4-BE49-F238E27FC236}">
                <a16:creationId xmlns:a16="http://schemas.microsoft.com/office/drawing/2014/main" id="{F3A5C973-8A53-6954-897C-A2EDAD075CC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a:xfrm>
            <a:off x="609600" y="1143000"/>
            <a:ext cx="4572000" cy="4572000"/>
          </a:xfrm>
        </p:spPr>
      </p:pic>
      <p:sp>
        <p:nvSpPr>
          <p:cNvPr id="9" name="Content Placeholder 8">
            <a:extLst>
              <a:ext uri="{FF2B5EF4-FFF2-40B4-BE49-F238E27FC236}">
                <a16:creationId xmlns:a16="http://schemas.microsoft.com/office/drawing/2014/main" id="{CA2B7026-74F1-E85D-6CC9-91E23D12FDE5}"/>
              </a:ext>
            </a:extLst>
          </p:cNvPr>
          <p:cNvSpPr>
            <a:spLocks noGrp="1"/>
          </p:cNvSpPr>
          <p:nvPr>
            <p:ph sz="half" idx="13"/>
          </p:nvPr>
        </p:nvSpPr>
        <p:spPr>
          <a:xfrm>
            <a:off x="5790494" y="1600200"/>
            <a:ext cx="5629788" cy="4291162"/>
          </a:xfrm>
        </p:spPr>
        <p:txBody>
          <a:bodyPr>
            <a:noAutofit/>
          </a:bodyPr>
          <a:lstStyle/>
          <a:p>
            <a:pPr lvl="0"/>
            <a:r>
              <a:rPr lang="en-US" dirty="0"/>
              <a:t>Please use the QR code or go to </a:t>
            </a:r>
            <a:r>
              <a:rPr lang="en-US" u="sng" dirty="0">
                <a:hlinkClick r:id="rId3"/>
              </a:rPr>
              <a:t>https://go.osu.edu/title27</a:t>
            </a:r>
            <a:r>
              <a:rPr lang="en-US" dirty="0"/>
              <a:t> to access the session website. </a:t>
            </a:r>
          </a:p>
          <a:p>
            <a:pPr lvl="0"/>
            <a:endParaRPr lang="en-US" dirty="0"/>
          </a:p>
          <a:p>
            <a:pPr marL="342900" lvl="0" indent="-342900">
              <a:buFont typeface="Arial" panose="020B0604020202020204" pitchFamily="34" charset="0"/>
              <a:buChar char="•"/>
            </a:pPr>
            <a:r>
              <a:rPr lang="en-US" dirty="0"/>
              <a:t>The website includes:</a:t>
            </a:r>
          </a:p>
          <a:p>
            <a:pPr marL="800100" lvl="1" indent="-342900">
              <a:buFont typeface="Arial" panose="020B0604020202020204" pitchFamily="34" charset="0"/>
              <a:buChar char="•"/>
            </a:pPr>
            <a:r>
              <a:rPr lang="en-US" dirty="0"/>
              <a:t>This PowerPoint </a:t>
            </a:r>
          </a:p>
          <a:p>
            <a:pPr marL="800100" lvl="1" indent="-342900">
              <a:buFont typeface="Arial" panose="020B0604020202020204" pitchFamily="34" charset="0"/>
              <a:buChar char="•"/>
            </a:pPr>
            <a:r>
              <a:rPr lang="en-US" dirty="0"/>
              <a:t>Sample inaccessible PowerPoint</a:t>
            </a:r>
          </a:p>
          <a:p>
            <a:pPr marL="800100" lvl="1" indent="-342900">
              <a:buFont typeface="Arial" panose="020B0604020202020204" pitchFamily="34" charset="0"/>
              <a:buChar char="•"/>
            </a:pPr>
            <a:r>
              <a:rPr lang="en-US" dirty="0"/>
              <a:t>Sample inaccessible Word document</a:t>
            </a:r>
          </a:p>
          <a:p>
            <a:pPr marL="800100" lvl="1" indent="-342900">
              <a:buFont typeface="Arial" panose="020B0604020202020204" pitchFamily="34" charset="0"/>
              <a:buChar char="•"/>
            </a:pPr>
            <a:r>
              <a:rPr lang="en-US" dirty="0"/>
              <a:t>Link to inaccessible </a:t>
            </a:r>
            <a:r>
              <a:rPr lang="en-US" dirty="0" err="1"/>
              <a:t>GoogleDoc</a:t>
            </a:r>
            <a:endParaRPr lang="en-US" dirty="0"/>
          </a:p>
          <a:p>
            <a:pPr lvl="0"/>
            <a:endParaRPr lang="en-US" dirty="0"/>
          </a:p>
          <a:p>
            <a:pPr lvl="0"/>
            <a:endParaRPr lang="en-US" dirty="0"/>
          </a:p>
          <a:p>
            <a:pPr lvl="0"/>
            <a:endParaRPr lang="en-US" dirty="0"/>
          </a:p>
          <a:p>
            <a:endParaRPr lang="en-US" dirty="0"/>
          </a:p>
        </p:txBody>
      </p:sp>
      <p:sp>
        <p:nvSpPr>
          <p:cNvPr id="3" name="Slide Number Placeholder 2">
            <a:extLst>
              <a:ext uri="{FF2B5EF4-FFF2-40B4-BE49-F238E27FC236}">
                <a16:creationId xmlns:a16="http://schemas.microsoft.com/office/drawing/2014/main" id="{6E163B3F-CD7E-1FAE-17FE-0ED5C37F4449}"/>
              </a:ext>
            </a:extLst>
          </p:cNvPr>
          <p:cNvSpPr>
            <a:spLocks noGrp="1"/>
          </p:cNvSpPr>
          <p:nvPr>
            <p:ph type="sldNum" sz="quarter" idx="12"/>
          </p:nvPr>
        </p:nvSpPr>
        <p:spPr/>
        <p:txBody>
          <a:bodyPr/>
          <a:lstStyle/>
          <a:p>
            <a:fld id="{DFA4CD3D-26C8-47FF-8D13-9B32BAAB4735}" type="slidenum">
              <a:rPr lang="en-US" smtClean="0"/>
              <a:t>3</a:t>
            </a:fld>
            <a:endParaRPr lang="en-US"/>
          </a:p>
        </p:txBody>
      </p:sp>
    </p:spTree>
    <p:extLst>
      <p:ext uri="{BB962C8B-B14F-4D97-AF65-F5344CB8AC3E}">
        <p14:creationId xmlns:p14="http://schemas.microsoft.com/office/powerpoint/2010/main" val="225992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F8CE98-5ED6-B649-E6D3-DA8086EFC786}"/>
              </a:ext>
            </a:extLst>
          </p:cNvPr>
          <p:cNvSpPr>
            <a:spLocks noGrp="1"/>
          </p:cNvSpPr>
          <p:nvPr>
            <p:ph type="sldNum" sz="quarter" idx="12"/>
          </p:nvPr>
        </p:nvSpPr>
        <p:spPr/>
        <p:txBody>
          <a:bodyPr/>
          <a:lstStyle/>
          <a:p>
            <a:fld id="{DFA4CD3D-26C8-47FF-8D13-9B32BAAB4735}" type="slidenum">
              <a:rPr lang="en-US" smtClean="0"/>
              <a:t>4</a:t>
            </a:fld>
            <a:endParaRPr lang="en-US"/>
          </a:p>
        </p:txBody>
      </p:sp>
      <p:sp>
        <p:nvSpPr>
          <p:cNvPr id="3" name="Text Placeholder 2">
            <a:extLst>
              <a:ext uri="{FF2B5EF4-FFF2-40B4-BE49-F238E27FC236}">
                <a16:creationId xmlns:a16="http://schemas.microsoft.com/office/drawing/2014/main" id="{C934F246-21AA-9925-7D2C-6EBC0D65A3A0}"/>
              </a:ext>
            </a:extLst>
          </p:cNvPr>
          <p:cNvSpPr>
            <a:spLocks noGrp="1"/>
          </p:cNvSpPr>
          <p:nvPr>
            <p:ph type="body" sz="quarter" idx="32"/>
          </p:nvPr>
        </p:nvSpPr>
        <p:spPr/>
        <p:txBody>
          <a:bodyPr/>
          <a:lstStyle/>
          <a:p>
            <a:r>
              <a:rPr lang="en-US" dirty="0"/>
              <a:t>Practice With Us</a:t>
            </a:r>
          </a:p>
        </p:txBody>
      </p:sp>
      <p:sp>
        <p:nvSpPr>
          <p:cNvPr id="4" name="Title 3">
            <a:extLst>
              <a:ext uri="{FF2B5EF4-FFF2-40B4-BE49-F238E27FC236}">
                <a16:creationId xmlns:a16="http://schemas.microsoft.com/office/drawing/2014/main" id="{216EE6C9-A518-C1F9-8C7F-80F0C3CE4BD3}"/>
              </a:ext>
            </a:extLst>
          </p:cNvPr>
          <p:cNvSpPr>
            <a:spLocks noGrp="1"/>
          </p:cNvSpPr>
          <p:nvPr>
            <p:ph type="title"/>
          </p:nvPr>
        </p:nvSpPr>
        <p:spPr/>
        <p:txBody>
          <a:bodyPr/>
          <a:lstStyle/>
          <a:p>
            <a:r>
              <a:rPr lang="en-US" dirty="0"/>
              <a:t>Participation Guidelines</a:t>
            </a:r>
          </a:p>
        </p:txBody>
      </p:sp>
      <p:pic>
        <p:nvPicPr>
          <p:cNvPr id="25" name="Picture Placeholder 24">
            <a:extLst>
              <a:ext uri="{FF2B5EF4-FFF2-40B4-BE49-F238E27FC236}">
                <a16:creationId xmlns:a16="http://schemas.microsoft.com/office/drawing/2014/main" id="{F0354231-4CCE-8092-304C-297EAC06E07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36" b="936"/>
          <a:stretch>
            <a:fillRect/>
          </a:stretch>
        </p:blipFill>
        <p:spPr/>
      </p:pic>
      <p:sp>
        <p:nvSpPr>
          <p:cNvPr id="6" name="Text Placeholder 5">
            <a:extLst>
              <a:ext uri="{FF2B5EF4-FFF2-40B4-BE49-F238E27FC236}">
                <a16:creationId xmlns:a16="http://schemas.microsoft.com/office/drawing/2014/main" id="{84CF4857-E3BD-40DD-4A81-60615221FB04}"/>
              </a:ext>
            </a:extLst>
          </p:cNvPr>
          <p:cNvSpPr>
            <a:spLocks noGrp="1"/>
          </p:cNvSpPr>
          <p:nvPr>
            <p:ph type="body" sz="quarter" idx="75"/>
          </p:nvPr>
        </p:nvSpPr>
        <p:spPr/>
        <p:txBody>
          <a:bodyPr/>
          <a:lstStyle/>
          <a:p>
            <a:r>
              <a:rPr lang="en-US" dirty="0"/>
              <a:t>The goal of this workshop is to get you practicing some of the core digital accessibility skills. Be ready to work with </a:t>
            </a:r>
            <a:r>
              <a:rPr lang="en-US"/>
              <a:t>the examples and your own </a:t>
            </a:r>
            <a:endParaRPr lang="en-US" dirty="0"/>
          </a:p>
          <a:p>
            <a:endParaRPr lang="en-US" dirty="0"/>
          </a:p>
        </p:txBody>
      </p:sp>
      <p:pic>
        <p:nvPicPr>
          <p:cNvPr id="19" name="Picture Placeholder 18">
            <a:extLst>
              <a:ext uri="{FF2B5EF4-FFF2-40B4-BE49-F238E27FC236}">
                <a16:creationId xmlns:a16="http://schemas.microsoft.com/office/drawing/2014/main" id="{8C398FCB-1C42-63DC-9F88-0A8C2ED50D9D}"/>
              </a:ext>
              <a:ext uri="{C183D7F6-B498-43B3-948B-1728B52AA6E4}">
                <adec:decorative xmlns:adec="http://schemas.microsoft.com/office/drawing/2017/decorative" val="1"/>
              </a:ext>
            </a:extLst>
          </p:cNvPr>
          <p:cNvPicPr>
            <a:picLocks noGrp="1" noChangeAspect="1"/>
          </p:cNvPicPr>
          <p:nvPr>
            <p:ph type="pic" sz="quarter" idx="76"/>
          </p:nvPr>
        </p:nvPicPr>
        <p:blipFill>
          <a:blip r:embed="rId4">
            <a:extLst>
              <a:ext uri="{28A0092B-C50C-407E-A947-70E740481C1C}">
                <a14:useLocalDpi xmlns:a14="http://schemas.microsoft.com/office/drawing/2010/main" val="0"/>
              </a:ext>
            </a:extLst>
          </a:blip>
          <a:srcRect t="936" b="936"/>
          <a:stretch/>
        </p:blipFill>
        <p:spPr/>
      </p:pic>
      <p:sp>
        <p:nvSpPr>
          <p:cNvPr id="8" name="Text Placeholder 7">
            <a:extLst>
              <a:ext uri="{FF2B5EF4-FFF2-40B4-BE49-F238E27FC236}">
                <a16:creationId xmlns:a16="http://schemas.microsoft.com/office/drawing/2014/main" id="{B2F0E529-C980-C3F2-18CE-A57CC47F7D34}"/>
              </a:ext>
            </a:extLst>
          </p:cNvPr>
          <p:cNvSpPr>
            <a:spLocks noGrp="1"/>
          </p:cNvSpPr>
          <p:nvPr>
            <p:ph type="body" sz="quarter" idx="80"/>
          </p:nvPr>
        </p:nvSpPr>
        <p:spPr>
          <a:xfrm>
            <a:off x="4922330" y="4095366"/>
            <a:ext cx="3585352" cy="429903"/>
          </a:xfrm>
        </p:spPr>
        <p:txBody>
          <a:bodyPr/>
          <a:lstStyle/>
          <a:p>
            <a:r>
              <a:rPr lang="en-US" dirty="0"/>
              <a:t>Support and Listen</a:t>
            </a:r>
          </a:p>
        </p:txBody>
      </p:sp>
      <p:sp>
        <p:nvSpPr>
          <p:cNvPr id="9" name="Text Placeholder 8">
            <a:extLst>
              <a:ext uri="{FF2B5EF4-FFF2-40B4-BE49-F238E27FC236}">
                <a16:creationId xmlns:a16="http://schemas.microsoft.com/office/drawing/2014/main" id="{60CB41B3-E9B8-DFD8-734A-6E4B10CB4CB1}"/>
              </a:ext>
            </a:extLst>
          </p:cNvPr>
          <p:cNvSpPr>
            <a:spLocks noGrp="1"/>
          </p:cNvSpPr>
          <p:nvPr>
            <p:ph type="body" sz="quarter" idx="81"/>
          </p:nvPr>
        </p:nvSpPr>
        <p:spPr>
          <a:xfrm>
            <a:off x="4922330" y="4710118"/>
            <a:ext cx="3576233" cy="698590"/>
          </a:xfrm>
        </p:spPr>
        <p:txBody>
          <a:bodyPr/>
          <a:lstStyle/>
          <a:p>
            <a:r>
              <a:rPr lang="en-US" dirty="0"/>
              <a:t>We know some teaching topics are difficult to talk about. Be an active listener and support your colleagues when they choose to share. </a:t>
            </a:r>
          </a:p>
          <a:p>
            <a:endParaRPr lang="en-US" dirty="0"/>
          </a:p>
        </p:txBody>
      </p:sp>
      <p:pic>
        <p:nvPicPr>
          <p:cNvPr id="21" name="Picture Placeholder 20">
            <a:extLst>
              <a:ext uri="{FF2B5EF4-FFF2-40B4-BE49-F238E27FC236}">
                <a16:creationId xmlns:a16="http://schemas.microsoft.com/office/drawing/2014/main" id="{C9583CB3-231E-7BE5-6156-67C4AC3266F1}"/>
              </a:ext>
              <a:ext uri="{C183D7F6-B498-43B3-948B-1728B52AA6E4}">
                <adec:decorative xmlns:adec="http://schemas.microsoft.com/office/drawing/2017/decorative" val="1"/>
              </a:ext>
            </a:extLst>
          </p:cNvPr>
          <p:cNvPicPr>
            <a:picLocks noGrp="1" noChangeAspect="1"/>
          </p:cNvPicPr>
          <p:nvPr>
            <p:ph type="pic" sz="quarter" idx="82"/>
          </p:nvPr>
        </p:nvPicPr>
        <p:blipFill>
          <a:blip r:embed="rId5">
            <a:extLst>
              <a:ext uri="{96DAC541-7B7A-43D3-8B79-37D633B846F1}">
                <asvg:svgBlip xmlns:asvg="http://schemas.microsoft.com/office/drawing/2016/SVG/main" r:embed="rId6"/>
              </a:ext>
            </a:extLst>
          </a:blip>
          <a:srcRect t="936" b="936"/>
          <a:stretch>
            <a:fillRect/>
          </a:stretch>
        </p:blipFill>
        <p:spPr>
          <a:xfrm>
            <a:off x="3308417" y="4264696"/>
            <a:ext cx="1527958" cy="1499035"/>
          </a:xfrm>
        </p:spPr>
      </p:pic>
      <p:sp>
        <p:nvSpPr>
          <p:cNvPr id="11" name="Text Placeholder 10">
            <a:extLst>
              <a:ext uri="{FF2B5EF4-FFF2-40B4-BE49-F238E27FC236}">
                <a16:creationId xmlns:a16="http://schemas.microsoft.com/office/drawing/2014/main" id="{A38CE217-EF8A-2A65-E914-717313643ABE}"/>
              </a:ext>
            </a:extLst>
          </p:cNvPr>
          <p:cNvSpPr>
            <a:spLocks noGrp="1"/>
          </p:cNvSpPr>
          <p:nvPr>
            <p:ph type="body" sz="quarter" idx="83"/>
          </p:nvPr>
        </p:nvSpPr>
        <p:spPr/>
        <p:txBody>
          <a:bodyPr/>
          <a:lstStyle/>
          <a:p>
            <a:r>
              <a:rPr lang="en-US" dirty="0"/>
              <a:t>Use Any Method to Participate</a:t>
            </a:r>
          </a:p>
        </p:txBody>
      </p:sp>
      <p:sp>
        <p:nvSpPr>
          <p:cNvPr id="14" name="Text Placeholder 13">
            <a:extLst>
              <a:ext uri="{FF2B5EF4-FFF2-40B4-BE49-F238E27FC236}">
                <a16:creationId xmlns:a16="http://schemas.microsoft.com/office/drawing/2014/main" id="{E8948137-46A4-3101-2B62-4CB437FF0C37}"/>
              </a:ext>
            </a:extLst>
          </p:cNvPr>
          <p:cNvSpPr>
            <a:spLocks noGrp="1"/>
          </p:cNvSpPr>
          <p:nvPr>
            <p:ph type="body" sz="quarter" idx="86"/>
          </p:nvPr>
        </p:nvSpPr>
        <p:spPr/>
        <p:txBody>
          <a:bodyPr/>
          <a:lstStyle/>
          <a:p>
            <a:r>
              <a:rPr lang="en-US" dirty="0"/>
              <a:t>We’ll be working alone, in pairs, or in small groups—select the option that makes the most sense for you.</a:t>
            </a:r>
          </a:p>
          <a:p>
            <a:endParaRPr lang="en-US" dirty="0"/>
          </a:p>
        </p:txBody>
      </p:sp>
    </p:spTree>
    <p:extLst>
      <p:ext uri="{BB962C8B-B14F-4D97-AF65-F5344CB8AC3E}">
        <p14:creationId xmlns:p14="http://schemas.microsoft.com/office/powerpoint/2010/main" val="419956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A75C-BE02-92E0-0CF2-55773C081273}"/>
              </a:ext>
            </a:extLst>
          </p:cNvPr>
          <p:cNvSpPr>
            <a:spLocks noGrp="1"/>
          </p:cNvSpPr>
          <p:nvPr>
            <p:ph type="title"/>
          </p:nvPr>
        </p:nvSpPr>
        <p:spPr/>
        <p:txBody>
          <a:bodyPr/>
          <a:lstStyle/>
          <a:p>
            <a:r>
              <a:rPr lang="en-US" dirty="0"/>
              <a:t>Workshop Outcomes</a:t>
            </a:r>
          </a:p>
        </p:txBody>
      </p:sp>
      <p:sp>
        <p:nvSpPr>
          <p:cNvPr id="3" name="Content Placeholder 2">
            <a:extLst>
              <a:ext uri="{FF2B5EF4-FFF2-40B4-BE49-F238E27FC236}">
                <a16:creationId xmlns:a16="http://schemas.microsoft.com/office/drawing/2014/main" id="{38BAC9AA-596E-3802-9386-8BCBFE537BF0}"/>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9E154611-15AF-7DEF-97F6-5EBD8432E75A}"/>
              </a:ext>
            </a:extLst>
          </p:cNvPr>
          <p:cNvSpPr>
            <a:spLocks noGrp="1"/>
          </p:cNvSpPr>
          <p:nvPr>
            <p:ph type="sldNum" sz="quarter" idx="12"/>
          </p:nvPr>
        </p:nvSpPr>
        <p:spPr/>
        <p:txBody>
          <a:bodyPr/>
          <a:lstStyle/>
          <a:p>
            <a:fld id="{DFA4CD3D-26C8-47FF-8D13-9B32BAAB4735}" type="slidenum">
              <a:rPr lang="en-US" smtClean="0"/>
              <a:t>5</a:t>
            </a:fld>
            <a:endParaRPr lang="en-US"/>
          </a:p>
        </p:txBody>
      </p:sp>
      <p:sp>
        <p:nvSpPr>
          <p:cNvPr id="5" name="Content Placeholder 4">
            <a:extLst>
              <a:ext uri="{FF2B5EF4-FFF2-40B4-BE49-F238E27FC236}">
                <a16:creationId xmlns:a16="http://schemas.microsoft.com/office/drawing/2014/main" id="{1511C8B2-23F0-929F-D918-CAB728359012}"/>
              </a:ext>
            </a:extLst>
          </p:cNvPr>
          <p:cNvSpPr>
            <a:spLocks noGrp="1"/>
          </p:cNvSpPr>
          <p:nvPr>
            <p:ph sz="half" idx="26"/>
          </p:nvPr>
        </p:nvSpPr>
        <p:spPr>
          <a:xfrm>
            <a:off x="609600" y="1992572"/>
            <a:ext cx="10972800" cy="4179627"/>
          </a:xfrm>
        </p:spPr>
        <p:txBody>
          <a:bodyPr/>
          <a:lstStyle/>
          <a:p>
            <a:r>
              <a:rPr lang="en-US" dirty="0"/>
              <a:t>name and describe the Seven Core Skills for Digital Accessibility, focusing on Headers, Lists, and Links</a:t>
            </a:r>
          </a:p>
          <a:p>
            <a:r>
              <a:rPr lang="en-US" dirty="0"/>
              <a:t>practice using accessible Headings, Lists, and Links to a </a:t>
            </a:r>
            <a:r>
              <a:rPr lang="en-US" dirty="0" err="1"/>
              <a:t>CarmenCanvas</a:t>
            </a:r>
            <a:r>
              <a:rPr lang="en-US" dirty="0"/>
              <a:t> Announcement using the Ally scanner as support</a:t>
            </a:r>
          </a:p>
          <a:p>
            <a:r>
              <a:rPr lang="en-US" dirty="0"/>
              <a:t>identify which Core Skills are most important for their course or discipline and will be able to assess their comfort in using these Skills</a:t>
            </a:r>
          </a:p>
          <a:p>
            <a:pPr marL="0" indent="0">
              <a:buNone/>
            </a:pPr>
            <a:endParaRPr lang="en-US" dirty="0"/>
          </a:p>
        </p:txBody>
      </p:sp>
    </p:spTree>
    <p:extLst>
      <p:ext uri="{BB962C8B-B14F-4D97-AF65-F5344CB8AC3E}">
        <p14:creationId xmlns:p14="http://schemas.microsoft.com/office/powerpoint/2010/main" val="284606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F7B27-19E2-1E22-63C2-0C0A098E9749}"/>
              </a:ext>
            </a:extLst>
          </p:cNvPr>
          <p:cNvSpPr>
            <a:spLocks noGrp="1"/>
          </p:cNvSpPr>
          <p:nvPr>
            <p:ph type="title"/>
          </p:nvPr>
        </p:nvSpPr>
        <p:spPr/>
        <p:txBody>
          <a:bodyPr>
            <a:normAutofit/>
          </a:bodyPr>
          <a:lstStyle/>
          <a:p>
            <a:r>
              <a:rPr lang="en-US" dirty="0"/>
              <a:t>Seven Core Digital Accessibility Skills: An Overview</a:t>
            </a:r>
          </a:p>
        </p:txBody>
      </p:sp>
      <p:sp>
        <p:nvSpPr>
          <p:cNvPr id="3" name="Slide Number Placeholder 2">
            <a:extLst>
              <a:ext uri="{FF2B5EF4-FFF2-40B4-BE49-F238E27FC236}">
                <a16:creationId xmlns:a16="http://schemas.microsoft.com/office/drawing/2014/main" id="{75A04987-F42D-A434-440B-2CDE8400C259}"/>
              </a:ext>
            </a:extLst>
          </p:cNvPr>
          <p:cNvSpPr>
            <a:spLocks noGrp="1"/>
          </p:cNvSpPr>
          <p:nvPr>
            <p:ph type="sldNum" sz="quarter" idx="12"/>
          </p:nvPr>
        </p:nvSpPr>
        <p:spPr/>
        <p:txBody>
          <a:bodyPr/>
          <a:lstStyle/>
          <a:p>
            <a:fld id="{DFA4CD3D-26C8-47FF-8D13-9B32BAAB4735}" type="slidenum">
              <a:rPr lang="en-US" smtClean="0"/>
              <a:t>6</a:t>
            </a:fld>
            <a:endParaRPr lang="en-US"/>
          </a:p>
        </p:txBody>
      </p:sp>
    </p:spTree>
    <p:extLst>
      <p:ext uri="{BB962C8B-B14F-4D97-AF65-F5344CB8AC3E}">
        <p14:creationId xmlns:p14="http://schemas.microsoft.com/office/powerpoint/2010/main" val="89564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36E005-8315-E79B-2425-9B5BF6248CAB}"/>
              </a:ext>
            </a:extLst>
          </p:cNvPr>
          <p:cNvSpPr>
            <a:spLocks noGrp="1"/>
          </p:cNvSpPr>
          <p:nvPr>
            <p:ph type="title"/>
          </p:nvPr>
        </p:nvSpPr>
        <p:spPr/>
        <p:txBody>
          <a:bodyPr/>
          <a:lstStyle/>
          <a:p>
            <a:r>
              <a:rPr lang="en-US" dirty="0"/>
              <a:t>The Big Seven</a:t>
            </a:r>
          </a:p>
        </p:txBody>
      </p:sp>
      <p:sp>
        <p:nvSpPr>
          <p:cNvPr id="6" name="Content Placeholder 5">
            <a:extLst>
              <a:ext uri="{FF2B5EF4-FFF2-40B4-BE49-F238E27FC236}">
                <a16:creationId xmlns:a16="http://schemas.microsoft.com/office/drawing/2014/main" id="{1609E111-A3B1-FDA5-4FDB-7250445E2CC5}"/>
              </a:ext>
            </a:extLst>
          </p:cNvPr>
          <p:cNvSpPr>
            <a:spLocks noGrp="1"/>
          </p:cNvSpPr>
          <p:nvPr>
            <p:ph idx="1"/>
          </p:nvPr>
        </p:nvSpPr>
        <p:spPr>
          <a:xfrm>
            <a:off x="509649" y="1600200"/>
            <a:ext cx="4856830" cy="4572000"/>
          </a:xfrm>
        </p:spPr>
        <p:txBody>
          <a:bodyPr/>
          <a:lstStyle/>
          <a:p>
            <a:pPr marL="514350" indent="-514350">
              <a:buAutoNum type="arabicPeriod"/>
            </a:pPr>
            <a:r>
              <a:rPr lang="en-US" b="1" dirty="0"/>
              <a:t>Headings</a:t>
            </a:r>
          </a:p>
          <a:p>
            <a:pPr marL="514350" indent="-514350">
              <a:buAutoNum type="arabicPeriod"/>
            </a:pPr>
            <a:r>
              <a:rPr lang="en-US" b="1" dirty="0"/>
              <a:t>Links</a:t>
            </a:r>
          </a:p>
          <a:p>
            <a:pPr marL="514350" indent="-514350">
              <a:buAutoNum type="arabicPeriod"/>
            </a:pPr>
            <a:r>
              <a:rPr lang="en-US" b="1" dirty="0"/>
              <a:t>Lists</a:t>
            </a:r>
          </a:p>
          <a:p>
            <a:pPr marL="514350" indent="-514350">
              <a:buAutoNum type="arabicPeriod"/>
            </a:pPr>
            <a:r>
              <a:rPr lang="en-US" dirty="0"/>
              <a:t>Tables</a:t>
            </a:r>
          </a:p>
          <a:p>
            <a:pPr marL="514350" indent="-514350">
              <a:buAutoNum type="arabicPeriod"/>
            </a:pPr>
            <a:r>
              <a:rPr lang="en-US" dirty="0"/>
              <a:t>Contrast and Color</a:t>
            </a:r>
          </a:p>
          <a:p>
            <a:pPr marL="514350" indent="-514350">
              <a:buAutoNum type="arabicPeriod"/>
            </a:pPr>
            <a:r>
              <a:rPr lang="en-US" dirty="0"/>
              <a:t>Alt-Text</a:t>
            </a:r>
          </a:p>
          <a:p>
            <a:pPr marL="514350" indent="-514350">
              <a:buAutoNum type="arabicPeriod"/>
            </a:pPr>
            <a:r>
              <a:rPr lang="en-US" dirty="0"/>
              <a:t>Audio and Video Media</a:t>
            </a:r>
          </a:p>
        </p:txBody>
      </p:sp>
      <p:pic>
        <p:nvPicPr>
          <p:cNvPr id="8" name="Picture 7" descr="Infographic showing the six most common issues in digital accessibility: Color contrast, keyboard access, text direction, text size, audio and video content, and motor control/touch screen issues.">
            <a:extLst>
              <a:ext uri="{FF2B5EF4-FFF2-40B4-BE49-F238E27FC236}">
                <a16:creationId xmlns:a16="http://schemas.microsoft.com/office/drawing/2014/main" id="{D71C063E-01AE-B40F-573A-D99ED11AA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479" y="0"/>
            <a:ext cx="6858000" cy="6858000"/>
          </a:xfrm>
          <a:prstGeom prst="rect">
            <a:avLst/>
          </a:prstGeom>
        </p:spPr>
      </p:pic>
      <p:sp>
        <p:nvSpPr>
          <p:cNvPr id="2" name="Slide Number Placeholder 1">
            <a:extLst>
              <a:ext uri="{FF2B5EF4-FFF2-40B4-BE49-F238E27FC236}">
                <a16:creationId xmlns:a16="http://schemas.microsoft.com/office/drawing/2014/main" id="{CF14A918-F1A4-ADCA-BE8B-68552A0202FC}"/>
              </a:ext>
            </a:extLst>
          </p:cNvPr>
          <p:cNvSpPr>
            <a:spLocks noGrp="1"/>
          </p:cNvSpPr>
          <p:nvPr>
            <p:ph type="sldNum" sz="quarter" idx="12"/>
          </p:nvPr>
        </p:nvSpPr>
        <p:spPr/>
        <p:txBody>
          <a:bodyPr/>
          <a:lstStyle/>
          <a:p>
            <a:fld id="{DFA4CD3D-26C8-47FF-8D13-9B32BAAB4735}" type="slidenum">
              <a:rPr lang="en-US" smtClean="0"/>
              <a:t>7</a:t>
            </a:fld>
            <a:endParaRPr lang="en-US"/>
          </a:p>
        </p:txBody>
      </p:sp>
    </p:spTree>
    <p:extLst>
      <p:ext uri="{BB962C8B-B14F-4D97-AF65-F5344CB8AC3E}">
        <p14:creationId xmlns:p14="http://schemas.microsoft.com/office/powerpoint/2010/main" val="394590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5611-4BD4-6171-AC7A-E26F567C687A}"/>
              </a:ext>
            </a:extLst>
          </p:cNvPr>
          <p:cNvSpPr>
            <a:spLocks noGrp="1"/>
          </p:cNvSpPr>
          <p:nvPr>
            <p:ph type="title"/>
          </p:nvPr>
        </p:nvSpPr>
        <p:spPr/>
        <p:txBody>
          <a:bodyPr/>
          <a:lstStyle/>
          <a:p>
            <a:r>
              <a:rPr lang="en-US" dirty="0"/>
              <a:t>WCAG 2.1AA’s POUR </a:t>
            </a:r>
          </a:p>
        </p:txBody>
      </p:sp>
      <p:sp>
        <p:nvSpPr>
          <p:cNvPr id="3" name="Content Placeholder 2">
            <a:extLst>
              <a:ext uri="{FF2B5EF4-FFF2-40B4-BE49-F238E27FC236}">
                <a16:creationId xmlns:a16="http://schemas.microsoft.com/office/drawing/2014/main" id="{1088D334-8C9E-72F5-4032-C57F6A8686D8}"/>
              </a:ext>
            </a:extLst>
          </p:cNvPr>
          <p:cNvSpPr>
            <a:spLocks noGrp="1"/>
          </p:cNvSpPr>
          <p:nvPr>
            <p:ph idx="1"/>
          </p:nvPr>
        </p:nvSpPr>
        <p:spPr/>
        <p:txBody>
          <a:bodyPr/>
          <a:lstStyle/>
          <a:p>
            <a:r>
              <a:rPr lang="en-US" dirty="0"/>
              <a:t>Digitally accessible objects, information, and activities are:</a:t>
            </a:r>
          </a:p>
          <a:p>
            <a:endParaRPr lang="en-US" dirty="0"/>
          </a:p>
          <a:p>
            <a:pPr marL="514350" indent="-514350">
              <a:buAutoNum type="arabicPeriod"/>
            </a:pPr>
            <a:r>
              <a:rPr lang="en-US" dirty="0"/>
              <a:t>Perceivable: Headings, Color and Contrast, Alt-Text, Audio-Visual Media, Tables</a:t>
            </a:r>
          </a:p>
          <a:p>
            <a:pPr marL="514350" indent="-514350">
              <a:buAutoNum type="arabicPeriod"/>
            </a:pPr>
            <a:r>
              <a:rPr lang="en-US" dirty="0"/>
              <a:t>Operable: Headings, Links, Lists, Tables, Audio-Visual Media</a:t>
            </a:r>
          </a:p>
          <a:p>
            <a:pPr marL="514350" indent="-514350">
              <a:buAutoNum type="arabicPeriod"/>
            </a:pPr>
            <a:r>
              <a:rPr lang="en-US" dirty="0"/>
              <a:t>Understandable: Headings, Links, Lists, Tables</a:t>
            </a:r>
          </a:p>
          <a:p>
            <a:pPr marL="514350" indent="-514350">
              <a:buAutoNum type="arabicPeriod"/>
            </a:pPr>
            <a:r>
              <a:rPr lang="en-US" dirty="0"/>
              <a:t>Robust: Audio and Visual Media, Headings</a:t>
            </a:r>
          </a:p>
        </p:txBody>
      </p:sp>
      <p:sp>
        <p:nvSpPr>
          <p:cNvPr id="4" name="Slide Number Placeholder 3">
            <a:extLst>
              <a:ext uri="{FF2B5EF4-FFF2-40B4-BE49-F238E27FC236}">
                <a16:creationId xmlns:a16="http://schemas.microsoft.com/office/drawing/2014/main" id="{897F41A2-528F-52E2-186A-2161189D1E8D}"/>
              </a:ext>
            </a:extLst>
          </p:cNvPr>
          <p:cNvSpPr>
            <a:spLocks noGrp="1"/>
          </p:cNvSpPr>
          <p:nvPr>
            <p:ph type="sldNum" sz="quarter" idx="12"/>
          </p:nvPr>
        </p:nvSpPr>
        <p:spPr/>
        <p:txBody>
          <a:bodyPr/>
          <a:lstStyle/>
          <a:p>
            <a:fld id="{DFA4CD3D-26C8-47FF-8D13-9B32BAAB4735}" type="slidenum">
              <a:rPr lang="en-US" smtClean="0"/>
              <a:t>8</a:t>
            </a:fld>
            <a:endParaRPr lang="en-US"/>
          </a:p>
        </p:txBody>
      </p:sp>
    </p:spTree>
    <p:extLst>
      <p:ext uri="{BB962C8B-B14F-4D97-AF65-F5344CB8AC3E}">
        <p14:creationId xmlns:p14="http://schemas.microsoft.com/office/powerpoint/2010/main" val="35580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243B05-E1BE-384B-5C7B-02A0C67DF98E}"/>
              </a:ext>
            </a:extLst>
          </p:cNvPr>
          <p:cNvSpPr>
            <a:spLocks noGrp="1"/>
          </p:cNvSpPr>
          <p:nvPr>
            <p:ph type="title"/>
          </p:nvPr>
        </p:nvSpPr>
        <p:spPr/>
        <p:txBody>
          <a:bodyPr/>
          <a:lstStyle/>
          <a:p>
            <a:r>
              <a:rPr lang="en-US" dirty="0"/>
              <a:t>Headings</a:t>
            </a:r>
          </a:p>
        </p:txBody>
      </p:sp>
      <p:sp>
        <p:nvSpPr>
          <p:cNvPr id="2" name="Slide Number Placeholder 1">
            <a:extLst>
              <a:ext uri="{FF2B5EF4-FFF2-40B4-BE49-F238E27FC236}">
                <a16:creationId xmlns:a16="http://schemas.microsoft.com/office/drawing/2014/main" id="{FACA54FB-8AE8-EB2A-B1DA-7C94728714B9}"/>
              </a:ext>
            </a:extLst>
          </p:cNvPr>
          <p:cNvSpPr>
            <a:spLocks noGrp="1"/>
          </p:cNvSpPr>
          <p:nvPr>
            <p:ph type="sldNum" sz="quarter" idx="12"/>
          </p:nvPr>
        </p:nvSpPr>
        <p:spPr/>
        <p:txBody>
          <a:bodyPr/>
          <a:lstStyle/>
          <a:p>
            <a:fld id="{DFA4CD3D-26C8-47FF-8D13-9B32BAAB4735}" type="slidenum">
              <a:rPr lang="en-US" smtClean="0"/>
              <a:t>9</a:t>
            </a:fld>
            <a:endParaRPr lang="en-US"/>
          </a:p>
        </p:txBody>
      </p:sp>
    </p:spTree>
    <p:extLst>
      <p:ext uri="{BB962C8B-B14F-4D97-AF65-F5344CB8AC3E}">
        <p14:creationId xmlns:p14="http://schemas.microsoft.com/office/powerpoint/2010/main" val="2062240901"/>
      </p:ext>
    </p:extLst>
  </p:cSld>
  <p:clrMapOvr>
    <a:masterClrMapping/>
  </p:clrMapOvr>
</p:sld>
</file>

<file path=ppt/theme/theme1.xml><?xml version="1.0" encoding="utf-8"?>
<a:theme xmlns:a="http://schemas.openxmlformats.org/drawingml/2006/main" name="Drake Buckeye Theme 1">
  <a:themeElements>
    <a:clrScheme name="Drake Buckeye Theme Colors">
      <a:dk1>
        <a:srgbClr val="000000"/>
      </a:dk1>
      <a:lt1>
        <a:srgbClr val="FFFFFF"/>
      </a:lt1>
      <a:dk2>
        <a:srgbClr val="A7B1B7"/>
      </a:dk2>
      <a:lt2>
        <a:srgbClr val="FFFFFF"/>
      </a:lt2>
      <a:accent1>
        <a:srgbClr val="CC552E"/>
      </a:accent1>
      <a:accent2>
        <a:srgbClr val="830065"/>
      </a:accent2>
      <a:accent3>
        <a:srgbClr val="276D8A"/>
      </a:accent3>
      <a:accent4>
        <a:srgbClr val="BA0C2F"/>
      </a:accent4>
      <a:accent5>
        <a:srgbClr val="FFB600"/>
      </a:accent5>
      <a:accent6>
        <a:srgbClr val="476F33"/>
      </a:accent6>
      <a:hlink>
        <a:srgbClr val="BA0C2F"/>
      </a:hlink>
      <a:folHlink>
        <a:srgbClr val="71041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ke_Accessible_Template" id="{7CF46EB7-0549-0C45-B8F0-A5DDC9D1B6B9}" vid="{E82F1C79-56AF-5546-8296-A258F0191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503D866FF35499390B5317E0805B1" ma:contentTypeVersion="15" ma:contentTypeDescription="Create a new document." ma:contentTypeScope="" ma:versionID="0baf5d796aae546ed8b9ed2bc98503ba">
  <xsd:schema xmlns:xsd="http://www.w3.org/2001/XMLSchema" xmlns:xs="http://www.w3.org/2001/XMLSchema" xmlns:p="http://schemas.microsoft.com/office/2006/metadata/properties" xmlns:ns2="a7838b69-40c8-4305-9e71-88e109461eab" xmlns:ns3="5d4cbc9f-bf6b-44e0-a3dc-722ea6663b03" targetNamespace="http://schemas.microsoft.com/office/2006/metadata/properties" ma:root="true" ma:fieldsID="cd4ecd204f9aa55ba99e9bb3e2794897" ns2:_="" ns3:_="">
    <xsd:import namespace="a7838b69-40c8-4305-9e71-88e109461eab"/>
    <xsd:import namespace="5d4cbc9f-bf6b-44e0-a3dc-722ea6663b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38b69-40c8-4305-9e71-88e109461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4cbc9f-bf6b-44e0-a3dc-722ea6663b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864f062-4305-48b7-8de7-a6734e6a7fe9}" ma:internalName="TaxCatchAll" ma:showField="CatchAllData" ma:web="5d4cbc9f-bf6b-44e0-a3dc-722ea6663b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838b69-40c8-4305-9e71-88e109461eab">
      <Terms xmlns="http://schemas.microsoft.com/office/infopath/2007/PartnerControls"/>
    </lcf76f155ced4ddcb4097134ff3c332f>
    <TaxCatchAll xmlns="5d4cbc9f-bf6b-44e0-a3dc-722ea6663b03" xsi:nil="true"/>
    <SharedWithUsers xmlns="5d4cbc9f-bf6b-44e0-a3dc-722ea6663b03">
      <UserInfo>
        <DisplayName>Mercurio, Erin</DisplayName>
        <AccountId>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5A8B2A-5E5E-406B-BA60-BFD4DFDA3B81}">
  <ds:schemaRefs>
    <ds:schemaRef ds:uri="5d4cbc9f-bf6b-44e0-a3dc-722ea6663b03"/>
    <ds:schemaRef ds:uri="a7838b69-40c8-4305-9e71-88e109461e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A5B590-EC41-47D6-9826-DB3928C76193}">
  <ds:schemaRefs>
    <ds:schemaRef ds:uri="http://www.w3.org/XML/1998/namespace"/>
    <ds:schemaRef ds:uri="5d4cbc9f-bf6b-44e0-a3dc-722ea6663b03"/>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a7838b69-40c8-4305-9e71-88e109461eab"/>
  </ds:schemaRefs>
</ds:datastoreItem>
</file>

<file path=customXml/itemProps3.xml><?xml version="1.0" encoding="utf-8"?>
<ds:datastoreItem xmlns:ds="http://schemas.openxmlformats.org/officeDocument/2006/customXml" ds:itemID="{8A8BEB66-0C0B-4B90-9CB4-1562F81D54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Drake Buckeye Theme 1</Template>
  <TotalTime>5750</TotalTime>
  <Words>1217</Words>
  <Application>Microsoft Macintosh PowerPoint</Application>
  <PresentationFormat>Widescreen</PresentationFormat>
  <Paragraphs>123</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Buckeye Sans</vt:lpstr>
      <vt:lpstr>Buckeye Sans 2</vt:lpstr>
      <vt:lpstr>Buckeye Serif 2</vt:lpstr>
      <vt:lpstr>Buckeye Serif 2 Black</vt:lpstr>
      <vt:lpstr>Calibri</vt:lpstr>
      <vt:lpstr>Courier New</vt:lpstr>
      <vt:lpstr>Open Sans</vt:lpstr>
      <vt:lpstr>Drake Buckeye Theme 1</vt:lpstr>
      <vt:lpstr>Title II and You: Seven Core Digital Accessibility Skills in Practice</vt:lpstr>
      <vt:lpstr>Facilitators</vt:lpstr>
      <vt:lpstr>Getting Started</vt:lpstr>
      <vt:lpstr>Participation Guidelines</vt:lpstr>
      <vt:lpstr>Workshop Outcomes</vt:lpstr>
      <vt:lpstr>Seven Core Digital Accessibility Skills: An Overview</vt:lpstr>
      <vt:lpstr>The Big Seven</vt:lpstr>
      <vt:lpstr>WCAG 2.1AA’s POUR </vt:lpstr>
      <vt:lpstr>Headings</vt:lpstr>
      <vt:lpstr>Headings: What, Why, How</vt:lpstr>
      <vt:lpstr>Headings in Ally</vt:lpstr>
      <vt:lpstr>Practice with CarmenCanvas Announcements </vt:lpstr>
      <vt:lpstr>Links</vt:lpstr>
      <vt:lpstr>Links: Maintain User Expectations</vt:lpstr>
      <vt:lpstr>Practice Links in Announcements</vt:lpstr>
      <vt:lpstr>Lists</vt:lpstr>
      <vt:lpstr>Lists: Use Them, But Format Them!</vt:lpstr>
      <vt:lpstr>Practice Creating Accessible Lists</vt:lpstr>
      <vt:lpstr>Accessibility Checkers</vt:lpstr>
      <vt:lpstr>Automated Accessibility Checkers in Office Products</vt:lpstr>
      <vt:lpstr>Practice with Sample Documents or Your Own Course Materials</vt:lpstr>
      <vt:lpstr>Activity: Review Your Course</vt:lpstr>
      <vt:lpstr>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Clemons, Amy Lea</dc:creator>
  <cp:lastModifiedBy>Clemons, Amy Lea</cp:lastModifiedBy>
  <cp:revision>2</cp:revision>
  <dcterms:created xsi:type="dcterms:W3CDTF">2025-10-13T12:20:59Z</dcterms:created>
  <dcterms:modified xsi:type="dcterms:W3CDTF">2026-02-10T13:57:51Z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0x010100691503D866FF35499390B5317E0805B1</vt:lpwstr>
  </property>
  <property fmtid="{D5CDD505-2E9C-101B-9397-08002B2CF9AE}" pid="3" name="MediaServiceImageTags">
    <vt:lpwstr/>
  </property>
</Properties>
</file>