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93734F1-931C-5348-AF7A-8EC1BDC6077D}" v="76" dt="2025-04-18T17:08:58.21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73"/>
    <p:restoredTop sz="94637"/>
  </p:normalViewPr>
  <p:slideViewPr>
    <p:cSldViewPr snapToGrid="0" showGuides="1">
      <p:cViewPr varScale="1">
        <p:scale>
          <a:sx n="85" d="100"/>
          <a:sy n="85" d="100"/>
        </p:scale>
        <p:origin x="472" y="47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lemons, Amy Lea" userId="5670dfdf-8f62-485c-a777-8d7af22c8cf8" providerId="ADAL" clId="{493734F1-931C-5348-AF7A-8EC1BDC6077D}"/>
    <pc:docChg chg="undo custSel addSld modSld">
      <pc:chgData name="Clemons, Amy Lea" userId="5670dfdf-8f62-485c-a777-8d7af22c8cf8" providerId="ADAL" clId="{493734F1-931C-5348-AF7A-8EC1BDC6077D}" dt="2025-04-18T17:09:10.198" v="5723" actId="1076"/>
      <pc:docMkLst>
        <pc:docMk/>
      </pc:docMkLst>
      <pc:sldChg chg="modSp">
        <pc:chgData name="Clemons, Amy Lea" userId="5670dfdf-8f62-485c-a777-8d7af22c8cf8" providerId="ADAL" clId="{493734F1-931C-5348-AF7A-8EC1BDC6077D}" dt="2025-04-18T15:19:46.055" v="68" actId="20577"/>
        <pc:sldMkLst>
          <pc:docMk/>
          <pc:sldMk cId="3303365279" sldId="257"/>
        </pc:sldMkLst>
        <pc:graphicFrameChg chg="mod">
          <ac:chgData name="Clemons, Amy Lea" userId="5670dfdf-8f62-485c-a777-8d7af22c8cf8" providerId="ADAL" clId="{493734F1-931C-5348-AF7A-8EC1BDC6077D}" dt="2025-04-18T15:19:46.055" v="68" actId="20577"/>
          <ac:graphicFrameMkLst>
            <pc:docMk/>
            <pc:sldMk cId="3303365279" sldId="257"/>
            <ac:graphicFrameMk id="5" creationId="{315F81DC-8769-390A-9D05-D01483E4E3B5}"/>
          </ac:graphicFrameMkLst>
        </pc:graphicFrameChg>
      </pc:sldChg>
      <pc:sldChg chg="modSp mod">
        <pc:chgData name="Clemons, Amy Lea" userId="5670dfdf-8f62-485c-a777-8d7af22c8cf8" providerId="ADAL" clId="{493734F1-931C-5348-AF7A-8EC1BDC6077D}" dt="2025-04-18T16:38:24.808" v="3169" actId="14100"/>
        <pc:sldMkLst>
          <pc:docMk/>
          <pc:sldMk cId="4111141202" sldId="258"/>
        </pc:sldMkLst>
        <pc:spChg chg="mod">
          <ac:chgData name="Clemons, Amy Lea" userId="5670dfdf-8f62-485c-a777-8d7af22c8cf8" providerId="ADAL" clId="{493734F1-931C-5348-AF7A-8EC1BDC6077D}" dt="2025-04-18T16:38:24.808" v="3169" actId="14100"/>
          <ac:spMkLst>
            <pc:docMk/>
            <pc:sldMk cId="4111141202" sldId="258"/>
            <ac:spMk id="2" creationId="{05EBE2A1-FEAA-41D9-3581-A91535FAF7B5}"/>
          </ac:spMkLst>
        </pc:spChg>
        <pc:spChg chg="mod">
          <ac:chgData name="Clemons, Amy Lea" userId="5670dfdf-8f62-485c-a777-8d7af22c8cf8" providerId="ADAL" clId="{493734F1-931C-5348-AF7A-8EC1BDC6077D}" dt="2025-04-18T15:20:29.498" v="80" actId="20577"/>
          <ac:spMkLst>
            <pc:docMk/>
            <pc:sldMk cId="4111141202" sldId="258"/>
            <ac:spMk id="4" creationId="{F4E6400D-D1E3-C6CC-27F4-CE9DE85D40AC}"/>
          </ac:spMkLst>
        </pc:spChg>
      </pc:sldChg>
      <pc:sldChg chg="modSp mod">
        <pc:chgData name="Clemons, Amy Lea" userId="5670dfdf-8f62-485c-a777-8d7af22c8cf8" providerId="ADAL" clId="{493734F1-931C-5348-AF7A-8EC1BDC6077D}" dt="2025-04-18T16:10:21.503" v="3156" actId="14100"/>
        <pc:sldMkLst>
          <pc:docMk/>
          <pc:sldMk cId="3076903076" sldId="259"/>
        </pc:sldMkLst>
        <pc:spChg chg="mod">
          <ac:chgData name="Clemons, Amy Lea" userId="5670dfdf-8f62-485c-a777-8d7af22c8cf8" providerId="ADAL" clId="{493734F1-931C-5348-AF7A-8EC1BDC6077D}" dt="2025-04-18T16:04:40.534" v="2686" actId="1076"/>
          <ac:spMkLst>
            <pc:docMk/>
            <pc:sldMk cId="3076903076" sldId="259"/>
            <ac:spMk id="2" creationId="{5C19F2B8-FD8E-719F-E052-AFD57C45FF04}"/>
          </ac:spMkLst>
        </pc:spChg>
        <pc:spChg chg="mod">
          <ac:chgData name="Clemons, Amy Lea" userId="5670dfdf-8f62-485c-a777-8d7af22c8cf8" providerId="ADAL" clId="{493734F1-931C-5348-AF7A-8EC1BDC6077D}" dt="2025-04-18T16:10:21.503" v="3156" actId="14100"/>
          <ac:spMkLst>
            <pc:docMk/>
            <pc:sldMk cId="3076903076" sldId="259"/>
            <ac:spMk id="3" creationId="{FD3C155F-18FF-6FBC-2E8A-DD1D187E9EDA}"/>
          </ac:spMkLst>
        </pc:spChg>
      </pc:sldChg>
      <pc:sldChg chg="addSp delSp modSp mod">
        <pc:chgData name="Clemons, Amy Lea" userId="5670dfdf-8f62-485c-a777-8d7af22c8cf8" providerId="ADAL" clId="{493734F1-931C-5348-AF7A-8EC1BDC6077D}" dt="2025-04-18T16:04:30.100" v="2685" actId="27636"/>
        <pc:sldMkLst>
          <pc:docMk/>
          <pc:sldMk cId="4293413341" sldId="260"/>
        </pc:sldMkLst>
        <pc:spChg chg="mod">
          <ac:chgData name="Clemons, Amy Lea" userId="5670dfdf-8f62-485c-a777-8d7af22c8cf8" providerId="ADAL" clId="{493734F1-931C-5348-AF7A-8EC1BDC6077D}" dt="2025-04-18T16:04:25.752" v="2683" actId="1076"/>
          <ac:spMkLst>
            <pc:docMk/>
            <pc:sldMk cId="4293413341" sldId="260"/>
            <ac:spMk id="2" creationId="{6C79E186-B1F6-EFE7-3293-ADD54337C25C}"/>
          </ac:spMkLst>
        </pc:spChg>
        <pc:spChg chg="mod">
          <ac:chgData name="Clemons, Amy Lea" userId="5670dfdf-8f62-485c-a777-8d7af22c8cf8" providerId="ADAL" clId="{493734F1-931C-5348-AF7A-8EC1BDC6077D}" dt="2025-04-18T16:04:30.100" v="2685" actId="27636"/>
          <ac:spMkLst>
            <pc:docMk/>
            <pc:sldMk cId="4293413341" sldId="260"/>
            <ac:spMk id="3" creationId="{3E699FFF-5C8C-2244-943F-A06526344B30}"/>
          </ac:spMkLst>
        </pc:spChg>
        <pc:picChg chg="add del mod">
          <ac:chgData name="Clemons, Amy Lea" userId="5670dfdf-8f62-485c-a777-8d7af22c8cf8" providerId="ADAL" clId="{493734F1-931C-5348-AF7A-8EC1BDC6077D}" dt="2025-04-18T15:21:46.749" v="89" actId="478"/>
          <ac:picMkLst>
            <pc:docMk/>
            <pc:sldMk cId="4293413341" sldId="260"/>
            <ac:picMk id="5" creationId="{4AC38E65-6CE1-8469-4C95-15B06720FAE1}"/>
          </ac:picMkLst>
        </pc:picChg>
        <pc:picChg chg="add del mod">
          <ac:chgData name="Clemons, Amy Lea" userId="5670dfdf-8f62-485c-a777-8d7af22c8cf8" providerId="ADAL" clId="{493734F1-931C-5348-AF7A-8EC1BDC6077D}" dt="2025-04-18T15:22:33.254" v="96" actId="478"/>
          <ac:picMkLst>
            <pc:docMk/>
            <pc:sldMk cId="4293413341" sldId="260"/>
            <ac:picMk id="7" creationId="{D56A54A2-64CD-F5F4-F2A2-180C3FAD1ED1}"/>
          </ac:picMkLst>
        </pc:picChg>
        <pc:picChg chg="add mod">
          <ac:chgData name="Clemons, Amy Lea" userId="5670dfdf-8f62-485c-a777-8d7af22c8cf8" providerId="ADAL" clId="{493734F1-931C-5348-AF7A-8EC1BDC6077D}" dt="2025-04-18T15:24:20.280" v="101" actId="14100"/>
          <ac:picMkLst>
            <pc:docMk/>
            <pc:sldMk cId="4293413341" sldId="260"/>
            <ac:picMk id="9" creationId="{C2A8E00A-368B-3310-AB41-CBA1ECB1E25B}"/>
          </ac:picMkLst>
        </pc:picChg>
      </pc:sldChg>
      <pc:sldChg chg="addSp modSp mod">
        <pc:chgData name="Clemons, Amy Lea" userId="5670dfdf-8f62-485c-a777-8d7af22c8cf8" providerId="ADAL" clId="{493734F1-931C-5348-AF7A-8EC1BDC6077D}" dt="2025-04-18T16:04:21.027" v="2682" actId="14100"/>
        <pc:sldMkLst>
          <pc:docMk/>
          <pc:sldMk cId="4016927122" sldId="261"/>
        </pc:sldMkLst>
        <pc:spChg chg="mod">
          <ac:chgData name="Clemons, Amy Lea" userId="5670dfdf-8f62-485c-a777-8d7af22c8cf8" providerId="ADAL" clId="{493734F1-931C-5348-AF7A-8EC1BDC6077D}" dt="2025-04-18T16:04:06.150" v="2679" actId="1076"/>
          <ac:spMkLst>
            <pc:docMk/>
            <pc:sldMk cId="4016927122" sldId="261"/>
            <ac:spMk id="2" creationId="{54EB7195-3416-3AC1-E478-BC450A3EB5E1}"/>
          </ac:spMkLst>
        </pc:spChg>
        <pc:spChg chg="mod">
          <ac:chgData name="Clemons, Amy Lea" userId="5670dfdf-8f62-485c-a777-8d7af22c8cf8" providerId="ADAL" clId="{493734F1-931C-5348-AF7A-8EC1BDC6077D}" dt="2025-04-18T16:04:21.027" v="2682" actId="14100"/>
          <ac:spMkLst>
            <pc:docMk/>
            <pc:sldMk cId="4016927122" sldId="261"/>
            <ac:spMk id="3" creationId="{8766F703-1671-6A9E-1C4F-1E3ED97B5E9F}"/>
          </ac:spMkLst>
        </pc:spChg>
        <pc:spChg chg="add mod">
          <ac:chgData name="Clemons, Amy Lea" userId="5670dfdf-8f62-485c-a777-8d7af22c8cf8" providerId="ADAL" clId="{493734F1-931C-5348-AF7A-8EC1BDC6077D}" dt="2025-04-18T15:32:14.757" v="1050" actId="14100"/>
          <ac:spMkLst>
            <pc:docMk/>
            <pc:sldMk cId="4016927122" sldId="261"/>
            <ac:spMk id="4" creationId="{C5EA8D58-AE18-1480-0303-15EDCC05FA4B}"/>
          </ac:spMkLst>
        </pc:spChg>
      </pc:sldChg>
      <pc:sldChg chg="addSp delSp modSp mod">
        <pc:chgData name="Clemons, Amy Lea" userId="5670dfdf-8f62-485c-a777-8d7af22c8cf8" providerId="ADAL" clId="{493734F1-931C-5348-AF7A-8EC1BDC6077D}" dt="2025-04-18T16:43:02.278" v="3729" actId="34775"/>
        <pc:sldMkLst>
          <pc:docMk/>
          <pc:sldMk cId="2412887948" sldId="262"/>
        </pc:sldMkLst>
        <pc:spChg chg="mod">
          <ac:chgData name="Clemons, Amy Lea" userId="5670dfdf-8f62-485c-a777-8d7af22c8cf8" providerId="ADAL" clId="{493734F1-931C-5348-AF7A-8EC1BDC6077D}" dt="2025-04-18T16:03:49.947" v="2675" actId="1076"/>
          <ac:spMkLst>
            <pc:docMk/>
            <pc:sldMk cId="2412887948" sldId="262"/>
            <ac:spMk id="2" creationId="{87E1BE27-7E6F-CB82-A78C-13D7485C8436}"/>
          </ac:spMkLst>
        </pc:spChg>
        <pc:spChg chg="del mod">
          <ac:chgData name="Clemons, Amy Lea" userId="5670dfdf-8f62-485c-a777-8d7af22c8cf8" providerId="ADAL" clId="{493734F1-931C-5348-AF7A-8EC1BDC6077D}" dt="2025-04-18T16:03:22.408" v="2668" actId="478"/>
          <ac:spMkLst>
            <pc:docMk/>
            <pc:sldMk cId="2412887948" sldId="262"/>
            <ac:spMk id="3" creationId="{A9596121-18EF-C2CC-3BD6-4B322CD8369A}"/>
          </ac:spMkLst>
        </pc:spChg>
        <pc:spChg chg="add del mod">
          <ac:chgData name="Clemons, Amy Lea" userId="5670dfdf-8f62-485c-a777-8d7af22c8cf8" providerId="ADAL" clId="{493734F1-931C-5348-AF7A-8EC1BDC6077D}" dt="2025-04-18T16:03:25.211" v="2669" actId="478"/>
          <ac:spMkLst>
            <pc:docMk/>
            <pc:sldMk cId="2412887948" sldId="262"/>
            <ac:spMk id="6" creationId="{E4A5DFBF-70D9-CA8C-CB26-6D227D14216B}"/>
          </ac:spMkLst>
        </pc:spChg>
        <pc:graphicFrameChg chg="add mod modGraphic">
          <ac:chgData name="Clemons, Amy Lea" userId="5670dfdf-8f62-485c-a777-8d7af22c8cf8" providerId="ADAL" clId="{493734F1-931C-5348-AF7A-8EC1BDC6077D}" dt="2025-04-18T16:43:02.278" v="3729" actId="34775"/>
          <ac:graphicFrameMkLst>
            <pc:docMk/>
            <pc:sldMk cId="2412887948" sldId="262"/>
            <ac:graphicFrameMk id="4" creationId="{76C73620-9FF9-BC62-91E1-B73B5980D695}"/>
          </ac:graphicFrameMkLst>
        </pc:graphicFrameChg>
      </pc:sldChg>
      <pc:sldChg chg="addSp delSp modSp mod setBg">
        <pc:chgData name="Clemons, Amy Lea" userId="5670dfdf-8f62-485c-a777-8d7af22c8cf8" providerId="ADAL" clId="{493734F1-931C-5348-AF7A-8EC1BDC6077D}" dt="2025-04-18T16:33:43.838" v="3159" actId="26606"/>
        <pc:sldMkLst>
          <pc:docMk/>
          <pc:sldMk cId="3914355786" sldId="263"/>
        </pc:sldMkLst>
        <pc:spChg chg="mod">
          <ac:chgData name="Clemons, Amy Lea" userId="5670dfdf-8f62-485c-a777-8d7af22c8cf8" providerId="ADAL" clId="{493734F1-931C-5348-AF7A-8EC1BDC6077D}" dt="2025-04-18T16:33:43.838" v="3159" actId="26606"/>
          <ac:spMkLst>
            <pc:docMk/>
            <pc:sldMk cId="3914355786" sldId="263"/>
            <ac:spMk id="2" creationId="{DDAC936F-46F9-149C-95E1-DBDD23048D58}"/>
          </ac:spMkLst>
        </pc:spChg>
        <pc:spChg chg="del mod">
          <ac:chgData name="Clemons, Amy Lea" userId="5670dfdf-8f62-485c-a777-8d7af22c8cf8" providerId="ADAL" clId="{493734F1-931C-5348-AF7A-8EC1BDC6077D}" dt="2025-04-18T16:33:43.838" v="3159" actId="26606"/>
          <ac:spMkLst>
            <pc:docMk/>
            <pc:sldMk cId="3914355786" sldId="263"/>
            <ac:spMk id="3" creationId="{555B432B-A4DF-6F00-5239-01D5801193B8}"/>
          </ac:spMkLst>
        </pc:spChg>
        <pc:spChg chg="add">
          <ac:chgData name="Clemons, Amy Lea" userId="5670dfdf-8f62-485c-a777-8d7af22c8cf8" providerId="ADAL" clId="{493734F1-931C-5348-AF7A-8EC1BDC6077D}" dt="2025-04-18T16:33:43.838" v="3159" actId="26606"/>
          <ac:spMkLst>
            <pc:docMk/>
            <pc:sldMk cId="3914355786" sldId="263"/>
            <ac:spMk id="9" creationId="{DBDA151C-5770-45E4-AAFF-59E7F403866D}"/>
          </ac:spMkLst>
        </pc:spChg>
        <pc:graphicFrameChg chg="add">
          <ac:chgData name="Clemons, Amy Lea" userId="5670dfdf-8f62-485c-a777-8d7af22c8cf8" providerId="ADAL" clId="{493734F1-931C-5348-AF7A-8EC1BDC6077D}" dt="2025-04-18T16:33:43.838" v="3159" actId="26606"/>
          <ac:graphicFrameMkLst>
            <pc:docMk/>
            <pc:sldMk cId="3914355786" sldId="263"/>
            <ac:graphicFrameMk id="5" creationId="{F403279B-85FE-554C-F229-CBB7DD02D098}"/>
          </ac:graphicFrameMkLst>
        </pc:graphicFrameChg>
        <pc:cxnChg chg="add">
          <ac:chgData name="Clemons, Amy Lea" userId="5670dfdf-8f62-485c-a777-8d7af22c8cf8" providerId="ADAL" clId="{493734F1-931C-5348-AF7A-8EC1BDC6077D}" dt="2025-04-18T16:33:43.838" v="3159" actId="26606"/>
          <ac:cxnSpMkLst>
            <pc:docMk/>
            <pc:sldMk cId="3914355786" sldId="263"/>
            <ac:cxnSpMk id="11" creationId="{05ADA91C-AD52-A530-A898-AD6E69874598}"/>
          </ac:cxnSpMkLst>
        </pc:cxnChg>
      </pc:sldChg>
      <pc:sldChg chg="addSp modSp mod setBg">
        <pc:chgData name="Clemons, Amy Lea" userId="5670dfdf-8f62-485c-a777-8d7af22c8cf8" providerId="ADAL" clId="{493734F1-931C-5348-AF7A-8EC1BDC6077D}" dt="2025-04-18T16:38:06.130" v="3167" actId="26606"/>
        <pc:sldMkLst>
          <pc:docMk/>
          <pc:sldMk cId="311537427" sldId="264"/>
        </pc:sldMkLst>
        <pc:spChg chg="mod">
          <ac:chgData name="Clemons, Amy Lea" userId="5670dfdf-8f62-485c-a777-8d7af22c8cf8" providerId="ADAL" clId="{493734F1-931C-5348-AF7A-8EC1BDC6077D}" dt="2025-04-18T16:38:06.130" v="3167" actId="26606"/>
          <ac:spMkLst>
            <pc:docMk/>
            <pc:sldMk cId="311537427" sldId="264"/>
            <ac:spMk id="2" creationId="{226CD11E-3ACE-8961-0A64-F7AA967C3C35}"/>
          </ac:spMkLst>
        </pc:spChg>
        <pc:spChg chg="mod ord">
          <ac:chgData name="Clemons, Amy Lea" userId="5670dfdf-8f62-485c-a777-8d7af22c8cf8" providerId="ADAL" clId="{493734F1-931C-5348-AF7A-8EC1BDC6077D}" dt="2025-04-18T16:38:06.130" v="3167" actId="26606"/>
          <ac:spMkLst>
            <pc:docMk/>
            <pc:sldMk cId="311537427" sldId="264"/>
            <ac:spMk id="3" creationId="{0D543CCA-93B1-9A0D-C00F-B51B22878F74}"/>
          </ac:spMkLst>
        </pc:spChg>
        <pc:spChg chg="add">
          <ac:chgData name="Clemons, Amy Lea" userId="5670dfdf-8f62-485c-a777-8d7af22c8cf8" providerId="ADAL" clId="{493734F1-931C-5348-AF7A-8EC1BDC6077D}" dt="2025-04-18T16:38:06.130" v="3167" actId="26606"/>
          <ac:spMkLst>
            <pc:docMk/>
            <pc:sldMk cId="311537427" sldId="264"/>
            <ac:spMk id="10" creationId="{8FCE029E-5073-4498-8104-8427AA987352}"/>
          </ac:spMkLst>
        </pc:spChg>
        <pc:picChg chg="add mod">
          <ac:chgData name="Clemons, Amy Lea" userId="5670dfdf-8f62-485c-a777-8d7af22c8cf8" providerId="ADAL" clId="{493734F1-931C-5348-AF7A-8EC1BDC6077D}" dt="2025-04-18T16:38:06.130" v="3167" actId="26606"/>
          <ac:picMkLst>
            <pc:docMk/>
            <pc:sldMk cId="311537427" sldId="264"/>
            <ac:picMk id="5" creationId="{48F70B28-7109-D0BB-3F32-2AD5255B6630}"/>
          </ac:picMkLst>
        </pc:picChg>
        <pc:cxnChg chg="add">
          <ac:chgData name="Clemons, Amy Lea" userId="5670dfdf-8f62-485c-a777-8d7af22c8cf8" providerId="ADAL" clId="{493734F1-931C-5348-AF7A-8EC1BDC6077D}" dt="2025-04-18T16:38:06.130" v="3167" actId="26606"/>
          <ac:cxnSpMkLst>
            <pc:docMk/>
            <pc:sldMk cId="311537427" sldId="264"/>
            <ac:cxnSpMk id="12" creationId="{BEFF515C-2521-4964-9DAC-2BFB8EC86AE4}"/>
          </ac:cxnSpMkLst>
        </pc:cxnChg>
      </pc:sldChg>
      <pc:sldChg chg="addSp delSp modSp new mod modClrScheme chgLayout">
        <pc:chgData name="Clemons, Amy Lea" userId="5670dfdf-8f62-485c-a777-8d7af22c8cf8" providerId="ADAL" clId="{493734F1-931C-5348-AF7A-8EC1BDC6077D}" dt="2025-04-18T16:38:54.919" v="3215" actId="20577"/>
        <pc:sldMkLst>
          <pc:docMk/>
          <pc:sldMk cId="3919479141" sldId="265"/>
        </pc:sldMkLst>
        <pc:spChg chg="del mod ord">
          <ac:chgData name="Clemons, Amy Lea" userId="5670dfdf-8f62-485c-a777-8d7af22c8cf8" providerId="ADAL" clId="{493734F1-931C-5348-AF7A-8EC1BDC6077D}" dt="2025-04-18T16:38:33.066" v="3171" actId="700"/>
          <ac:spMkLst>
            <pc:docMk/>
            <pc:sldMk cId="3919479141" sldId="265"/>
            <ac:spMk id="2" creationId="{4A4BA0B6-D16D-BF22-93A5-0D16A4966533}"/>
          </ac:spMkLst>
        </pc:spChg>
        <pc:spChg chg="del mod ord">
          <ac:chgData name="Clemons, Amy Lea" userId="5670dfdf-8f62-485c-a777-8d7af22c8cf8" providerId="ADAL" clId="{493734F1-931C-5348-AF7A-8EC1BDC6077D}" dt="2025-04-18T16:38:33.066" v="3171" actId="700"/>
          <ac:spMkLst>
            <pc:docMk/>
            <pc:sldMk cId="3919479141" sldId="265"/>
            <ac:spMk id="3" creationId="{ECB69C3E-B3E1-0B1C-9DDD-1EF57CACEAD9}"/>
          </ac:spMkLst>
        </pc:spChg>
        <pc:spChg chg="add mod ord">
          <ac:chgData name="Clemons, Amy Lea" userId="5670dfdf-8f62-485c-a777-8d7af22c8cf8" providerId="ADAL" clId="{493734F1-931C-5348-AF7A-8EC1BDC6077D}" dt="2025-04-18T16:38:54.919" v="3215" actId="20577"/>
          <ac:spMkLst>
            <pc:docMk/>
            <pc:sldMk cId="3919479141" sldId="265"/>
            <ac:spMk id="4" creationId="{564AB0D4-989E-6DDF-4B15-52924016999E}"/>
          </ac:spMkLst>
        </pc:spChg>
        <pc:spChg chg="add mod ord">
          <ac:chgData name="Clemons, Amy Lea" userId="5670dfdf-8f62-485c-a777-8d7af22c8cf8" providerId="ADAL" clId="{493734F1-931C-5348-AF7A-8EC1BDC6077D}" dt="2025-04-18T16:38:33.066" v="3171" actId="700"/>
          <ac:spMkLst>
            <pc:docMk/>
            <pc:sldMk cId="3919479141" sldId="265"/>
            <ac:spMk id="5" creationId="{57B55153-8311-C6E0-2597-116DB59987ED}"/>
          </ac:spMkLst>
        </pc:spChg>
      </pc:sldChg>
      <pc:sldChg chg="addSp modSp new mod">
        <pc:chgData name="Clemons, Amy Lea" userId="5670dfdf-8f62-485c-a777-8d7af22c8cf8" providerId="ADAL" clId="{493734F1-931C-5348-AF7A-8EC1BDC6077D}" dt="2025-04-18T16:47:43.015" v="4354" actId="20577"/>
        <pc:sldMkLst>
          <pc:docMk/>
          <pc:sldMk cId="1466866649" sldId="266"/>
        </pc:sldMkLst>
        <pc:spChg chg="mod">
          <ac:chgData name="Clemons, Amy Lea" userId="5670dfdf-8f62-485c-a777-8d7af22c8cf8" providerId="ADAL" clId="{493734F1-931C-5348-AF7A-8EC1BDC6077D}" dt="2025-04-18T16:39:32.294" v="3280" actId="20577"/>
          <ac:spMkLst>
            <pc:docMk/>
            <pc:sldMk cId="1466866649" sldId="266"/>
            <ac:spMk id="2" creationId="{B72DDF99-FEAC-8219-0C91-190D515DA61E}"/>
          </ac:spMkLst>
        </pc:spChg>
        <pc:spChg chg="mod">
          <ac:chgData name="Clemons, Amy Lea" userId="5670dfdf-8f62-485c-a777-8d7af22c8cf8" providerId="ADAL" clId="{493734F1-931C-5348-AF7A-8EC1BDC6077D}" dt="2025-04-18T16:44:23.590" v="3920" actId="14100"/>
          <ac:spMkLst>
            <pc:docMk/>
            <pc:sldMk cId="1466866649" sldId="266"/>
            <ac:spMk id="3" creationId="{4D3CD844-D53D-4FC7-A97C-64E7B3C5BB91}"/>
          </ac:spMkLst>
        </pc:spChg>
        <pc:spChg chg="add mod">
          <ac:chgData name="Clemons, Amy Lea" userId="5670dfdf-8f62-485c-a777-8d7af22c8cf8" providerId="ADAL" clId="{493734F1-931C-5348-AF7A-8EC1BDC6077D}" dt="2025-04-18T16:47:43.015" v="4354" actId="20577"/>
          <ac:spMkLst>
            <pc:docMk/>
            <pc:sldMk cId="1466866649" sldId="266"/>
            <ac:spMk id="4" creationId="{27C79938-5129-2E69-5114-ACE63FD6BBF4}"/>
          </ac:spMkLst>
        </pc:spChg>
      </pc:sldChg>
      <pc:sldChg chg="addSp modSp new mod">
        <pc:chgData name="Clemons, Amy Lea" userId="5670dfdf-8f62-485c-a777-8d7af22c8cf8" providerId="ADAL" clId="{493734F1-931C-5348-AF7A-8EC1BDC6077D}" dt="2025-04-18T16:54:55.544" v="5253"/>
        <pc:sldMkLst>
          <pc:docMk/>
          <pc:sldMk cId="2638623567" sldId="267"/>
        </pc:sldMkLst>
        <pc:spChg chg="mod">
          <ac:chgData name="Clemons, Amy Lea" userId="5670dfdf-8f62-485c-a777-8d7af22c8cf8" providerId="ADAL" clId="{493734F1-931C-5348-AF7A-8EC1BDC6077D}" dt="2025-04-18T16:48:08.644" v="4374" actId="20577"/>
          <ac:spMkLst>
            <pc:docMk/>
            <pc:sldMk cId="2638623567" sldId="267"/>
            <ac:spMk id="2" creationId="{757CD932-6F7B-9AC9-9FF6-36E61C72CA5B}"/>
          </ac:spMkLst>
        </pc:spChg>
        <pc:spChg chg="mod">
          <ac:chgData name="Clemons, Amy Lea" userId="5670dfdf-8f62-485c-a777-8d7af22c8cf8" providerId="ADAL" clId="{493734F1-931C-5348-AF7A-8EC1BDC6077D}" dt="2025-04-18T16:54:49.712" v="5251" actId="27636"/>
          <ac:spMkLst>
            <pc:docMk/>
            <pc:sldMk cId="2638623567" sldId="267"/>
            <ac:spMk id="3" creationId="{F5D18D79-47F4-D4E8-5D6B-4909815FFC8C}"/>
          </ac:spMkLst>
        </pc:spChg>
        <pc:spChg chg="add mod">
          <ac:chgData name="Clemons, Amy Lea" userId="5670dfdf-8f62-485c-a777-8d7af22c8cf8" providerId="ADAL" clId="{493734F1-931C-5348-AF7A-8EC1BDC6077D}" dt="2025-04-18T16:54:55.544" v="5253"/>
          <ac:spMkLst>
            <pc:docMk/>
            <pc:sldMk cId="2638623567" sldId="267"/>
            <ac:spMk id="4" creationId="{8D7AC078-AF10-55C1-00C7-2E3E87F05D4F}"/>
          </ac:spMkLst>
        </pc:spChg>
      </pc:sldChg>
      <pc:sldChg chg="addSp modSp new mod">
        <pc:chgData name="Clemons, Amy Lea" userId="5670dfdf-8f62-485c-a777-8d7af22c8cf8" providerId="ADAL" clId="{493734F1-931C-5348-AF7A-8EC1BDC6077D}" dt="2025-04-18T17:09:10.198" v="5723" actId="1076"/>
        <pc:sldMkLst>
          <pc:docMk/>
          <pc:sldMk cId="1075490804" sldId="268"/>
        </pc:sldMkLst>
        <pc:spChg chg="mod">
          <ac:chgData name="Clemons, Amy Lea" userId="5670dfdf-8f62-485c-a777-8d7af22c8cf8" providerId="ADAL" clId="{493734F1-931C-5348-AF7A-8EC1BDC6077D}" dt="2025-04-18T16:55:15.658" v="5278" actId="1076"/>
          <ac:spMkLst>
            <pc:docMk/>
            <pc:sldMk cId="1075490804" sldId="268"/>
            <ac:spMk id="2" creationId="{736BA28C-C852-EEFB-6457-605A8816696F}"/>
          </ac:spMkLst>
        </pc:spChg>
        <pc:spChg chg="mod">
          <ac:chgData name="Clemons, Amy Lea" userId="5670dfdf-8f62-485c-a777-8d7af22c8cf8" providerId="ADAL" clId="{493734F1-931C-5348-AF7A-8EC1BDC6077D}" dt="2025-04-18T16:59:54.419" v="5711" actId="14100"/>
          <ac:spMkLst>
            <pc:docMk/>
            <pc:sldMk cId="1075490804" sldId="268"/>
            <ac:spMk id="3" creationId="{CA5FB1DE-6BEB-F923-69EE-D21CF0460B9B}"/>
          </ac:spMkLst>
        </pc:spChg>
        <pc:picChg chg="add mod">
          <ac:chgData name="Clemons, Amy Lea" userId="5670dfdf-8f62-485c-a777-8d7af22c8cf8" providerId="ADAL" clId="{493734F1-931C-5348-AF7A-8EC1BDC6077D}" dt="2025-04-18T17:09:10.198" v="5723" actId="1076"/>
          <ac:picMkLst>
            <pc:docMk/>
            <pc:sldMk cId="1075490804" sldId="268"/>
            <ac:picMk id="5" creationId="{F682F45A-4391-2810-B349-FC708D3B6292}"/>
          </ac:picMkLst>
        </pc:picChg>
        <pc:picChg chg="add mod">
          <ac:chgData name="Clemons, Amy Lea" userId="5670dfdf-8f62-485c-a777-8d7af22c8cf8" providerId="ADAL" clId="{493734F1-931C-5348-AF7A-8EC1BDC6077D}" dt="2025-04-18T17:09:01.300" v="5720" actId="1076"/>
          <ac:picMkLst>
            <pc:docMk/>
            <pc:sldMk cId="1075490804" sldId="268"/>
            <ac:picMk id="7" creationId="{4099C719-14FC-CA0E-2317-C95B08D4B37E}"/>
          </ac:picMkLst>
        </pc:pic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1AA8303-76D7-4E17-9F84-C42882B5CB49}"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AA341224-9CED-4985-BDA8-B97B7DCF5D95}">
      <dgm:prSet/>
      <dgm:spPr/>
      <dgm:t>
        <a:bodyPr/>
        <a:lstStyle/>
        <a:p>
          <a:r>
            <a:rPr lang="en-US"/>
            <a:t>Mandated by ADA Title II Final Rule</a:t>
          </a:r>
        </a:p>
      </dgm:t>
    </dgm:pt>
    <dgm:pt modelId="{B4BDA0D2-6D9A-42A8-A069-1796B4D1C814}" type="parTrans" cxnId="{6957E100-C5D7-4DCB-9DE6-60D35A69E2D9}">
      <dgm:prSet/>
      <dgm:spPr/>
      <dgm:t>
        <a:bodyPr/>
        <a:lstStyle/>
        <a:p>
          <a:endParaRPr lang="en-US"/>
        </a:p>
      </dgm:t>
    </dgm:pt>
    <dgm:pt modelId="{B6ED11FB-1725-4A5B-8914-49A25B75A044}" type="sibTrans" cxnId="{6957E100-C5D7-4DCB-9DE6-60D35A69E2D9}">
      <dgm:prSet/>
      <dgm:spPr/>
      <dgm:t>
        <a:bodyPr/>
        <a:lstStyle/>
        <a:p>
          <a:endParaRPr lang="en-US"/>
        </a:p>
      </dgm:t>
    </dgm:pt>
    <dgm:pt modelId="{280412B9-4628-4F5F-A980-49382D3FF741}">
      <dgm:prSet/>
      <dgm:spPr/>
      <dgm:t>
        <a:bodyPr/>
        <a:lstStyle/>
        <a:p>
          <a:r>
            <a:rPr lang="en-US" dirty="0"/>
            <a:t>Legally follows WCAG 2.1 AA, even for non—web digital products</a:t>
          </a:r>
        </a:p>
      </dgm:t>
    </dgm:pt>
    <dgm:pt modelId="{7F937922-86B7-47F1-ADEA-E649F85C0462}" type="parTrans" cxnId="{8865324F-F547-4372-9AA1-E648A02CE95C}">
      <dgm:prSet/>
      <dgm:spPr/>
      <dgm:t>
        <a:bodyPr/>
        <a:lstStyle/>
        <a:p>
          <a:endParaRPr lang="en-US"/>
        </a:p>
      </dgm:t>
    </dgm:pt>
    <dgm:pt modelId="{DC0FB8B1-B37B-4C4D-9264-862B0AB7D5CE}" type="sibTrans" cxnId="{8865324F-F547-4372-9AA1-E648A02CE95C}">
      <dgm:prSet/>
      <dgm:spPr/>
      <dgm:t>
        <a:bodyPr/>
        <a:lstStyle/>
        <a:p>
          <a:endParaRPr lang="en-US"/>
        </a:p>
      </dgm:t>
    </dgm:pt>
    <dgm:pt modelId="{DC3419D6-72D4-7541-A8BC-48FA9A3726ED}">
      <dgm:prSet/>
      <dgm:spPr/>
      <dgm:t>
        <a:bodyPr/>
        <a:lstStyle/>
        <a:p>
          <a:r>
            <a:rPr lang="en-US" dirty="0"/>
            <a:t>Includes Canvas pages and content posted to Canvas</a:t>
          </a:r>
        </a:p>
      </dgm:t>
    </dgm:pt>
    <dgm:pt modelId="{1FF5C2B7-BC49-3842-9ED9-F8E82F5605B2}" type="parTrans" cxnId="{5E7C25EF-7694-7846-8BC6-260E0DD76E79}">
      <dgm:prSet/>
      <dgm:spPr/>
      <dgm:t>
        <a:bodyPr/>
        <a:lstStyle/>
        <a:p>
          <a:endParaRPr lang="en-US"/>
        </a:p>
      </dgm:t>
    </dgm:pt>
    <dgm:pt modelId="{6F957505-406A-8A49-952C-8DE8047B790D}" type="sibTrans" cxnId="{5E7C25EF-7694-7846-8BC6-260E0DD76E79}">
      <dgm:prSet/>
      <dgm:spPr/>
      <dgm:t>
        <a:bodyPr/>
        <a:lstStyle/>
        <a:p>
          <a:endParaRPr lang="en-US"/>
        </a:p>
      </dgm:t>
    </dgm:pt>
    <dgm:pt modelId="{16FBAD67-3FF2-244D-A04D-999E0D43BFEB}" type="pres">
      <dgm:prSet presAssocID="{F1AA8303-76D7-4E17-9F84-C42882B5CB49}" presName="hierChild1" presStyleCnt="0">
        <dgm:presLayoutVars>
          <dgm:chPref val="1"/>
          <dgm:dir/>
          <dgm:animOne val="branch"/>
          <dgm:animLvl val="lvl"/>
          <dgm:resizeHandles/>
        </dgm:presLayoutVars>
      </dgm:prSet>
      <dgm:spPr/>
    </dgm:pt>
    <dgm:pt modelId="{95D8DE74-E48F-874F-96FD-38F3E1D4EE3C}" type="pres">
      <dgm:prSet presAssocID="{AA341224-9CED-4985-BDA8-B97B7DCF5D95}" presName="hierRoot1" presStyleCnt="0"/>
      <dgm:spPr/>
    </dgm:pt>
    <dgm:pt modelId="{95181284-7403-7D48-A275-18274AA063BC}" type="pres">
      <dgm:prSet presAssocID="{AA341224-9CED-4985-BDA8-B97B7DCF5D95}" presName="composite" presStyleCnt="0"/>
      <dgm:spPr/>
    </dgm:pt>
    <dgm:pt modelId="{666AAC74-938C-6E45-8F15-3A0CD96EDE8D}" type="pres">
      <dgm:prSet presAssocID="{AA341224-9CED-4985-BDA8-B97B7DCF5D95}" presName="background" presStyleLbl="node0" presStyleIdx="0" presStyleCnt="3"/>
      <dgm:spPr/>
    </dgm:pt>
    <dgm:pt modelId="{47E25619-4E6A-8443-8427-B8AFF14A17C4}" type="pres">
      <dgm:prSet presAssocID="{AA341224-9CED-4985-BDA8-B97B7DCF5D95}" presName="text" presStyleLbl="fgAcc0" presStyleIdx="0" presStyleCnt="3">
        <dgm:presLayoutVars>
          <dgm:chPref val="3"/>
        </dgm:presLayoutVars>
      </dgm:prSet>
      <dgm:spPr/>
    </dgm:pt>
    <dgm:pt modelId="{D1959525-50D8-254A-B842-F270642E862C}" type="pres">
      <dgm:prSet presAssocID="{AA341224-9CED-4985-BDA8-B97B7DCF5D95}" presName="hierChild2" presStyleCnt="0"/>
      <dgm:spPr/>
    </dgm:pt>
    <dgm:pt modelId="{0491C4EA-5FB7-864F-B30D-80F1C1D81852}" type="pres">
      <dgm:prSet presAssocID="{280412B9-4628-4F5F-A980-49382D3FF741}" presName="hierRoot1" presStyleCnt="0"/>
      <dgm:spPr/>
    </dgm:pt>
    <dgm:pt modelId="{31DE7772-0EA2-AE40-B1AD-02D82D5D4D54}" type="pres">
      <dgm:prSet presAssocID="{280412B9-4628-4F5F-A980-49382D3FF741}" presName="composite" presStyleCnt="0"/>
      <dgm:spPr/>
    </dgm:pt>
    <dgm:pt modelId="{16974DEA-61FE-6044-97D9-CDA831752AD8}" type="pres">
      <dgm:prSet presAssocID="{280412B9-4628-4F5F-A980-49382D3FF741}" presName="background" presStyleLbl="node0" presStyleIdx="1" presStyleCnt="3"/>
      <dgm:spPr/>
    </dgm:pt>
    <dgm:pt modelId="{4266047F-79C3-2541-A478-2EEA0DF7C2E7}" type="pres">
      <dgm:prSet presAssocID="{280412B9-4628-4F5F-A980-49382D3FF741}" presName="text" presStyleLbl="fgAcc0" presStyleIdx="1" presStyleCnt="3">
        <dgm:presLayoutVars>
          <dgm:chPref val="3"/>
        </dgm:presLayoutVars>
      </dgm:prSet>
      <dgm:spPr/>
    </dgm:pt>
    <dgm:pt modelId="{9B8DB625-0F58-9D4A-9791-0C68031A51EB}" type="pres">
      <dgm:prSet presAssocID="{280412B9-4628-4F5F-A980-49382D3FF741}" presName="hierChild2" presStyleCnt="0"/>
      <dgm:spPr/>
    </dgm:pt>
    <dgm:pt modelId="{34FF4B5D-2287-C44A-93F1-0B426EFFB351}" type="pres">
      <dgm:prSet presAssocID="{DC3419D6-72D4-7541-A8BC-48FA9A3726ED}" presName="hierRoot1" presStyleCnt="0"/>
      <dgm:spPr/>
    </dgm:pt>
    <dgm:pt modelId="{79C665DB-A034-BD4D-BF8D-BDC6A78D7B0E}" type="pres">
      <dgm:prSet presAssocID="{DC3419D6-72D4-7541-A8BC-48FA9A3726ED}" presName="composite" presStyleCnt="0"/>
      <dgm:spPr/>
    </dgm:pt>
    <dgm:pt modelId="{2578573F-1BE7-AE41-BC44-31DE3133A5A2}" type="pres">
      <dgm:prSet presAssocID="{DC3419D6-72D4-7541-A8BC-48FA9A3726ED}" presName="background" presStyleLbl="node0" presStyleIdx="2" presStyleCnt="3"/>
      <dgm:spPr/>
    </dgm:pt>
    <dgm:pt modelId="{A2119C5D-679D-E940-95CB-EF5674BAF187}" type="pres">
      <dgm:prSet presAssocID="{DC3419D6-72D4-7541-A8BC-48FA9A3726ED}" presName="text" presStyleLbl="fgAcc0" presStyleIdx="2" presStyleCnt="3">
        <dgm:presLayoutVars>
          <dgm:chPref val="3"/>
        </dgm:presLayoutVars>
      </dgm:prSet>
      <dgm:spPr/>
    </dgm:pt>
    <dgm:pt modelId="{17446A97-1F02-3E46-A39D-A8DB7A9F7D2A}" type="pres">
      <dgm:prSet presAssocID="{DC3419D6-72D4-7541-A8BC-48FA9A3726ED}" presName="hierChild2" presStyleCnt="0"/>
      <dgm:spPr/>
    </dgm:pt>
  </dgm:ptLst>
  <dgm:cxnLst>
    <dgm:cxn modelId="{6957E100-C5D7-4DCB-9DE6-60D35A69E2D9}" srcId="{F1AA8303-76D7-4E17-9F84-C42882B5CB49}" destId="{AA341224-9CED-4985-BDA8-B97B7DCF5D95}" srcOrd="0" destOrd="0" parTransId="{B4BDA0D2-6D9A-42A8-A069-1796B4D1C814}" sibTransId="{B6ED11FB-1725-4A5B-8914-49A25B75A044}"/>
    <dgm:cxn modelId="{607C472E-A418-F44B-9393-1C7F204EDFEE}" type="presOf" srcId="{280412B9-4628-4F5F-A980-49382D3FF741}" destId="{4266047F-79C3-2541-A478-2EEA0DF7C2E7}" srcOrd="0" destOrd="0" presId="urn:microsoft.com/office/officeart/2005/8/layout/hierarchy1"/>
    <dgm:cxn modelId="{8865324F-F547-4372-9AA1-E648A02CE95C}" srcId="{F1AA8303-76D7-4E17-9F84-C42882B5CB49}" destId="{280412B9-4628-4F5F-A980-49382D3FF741}" srcOrd="1" destOrd="0" parTransId="{7F937922-86B7-47F1-ADEA-E649F85C0462}" sibTransId="{DC0FB8B1-B37B-4C4D-9264-862B0AB7D5CE}"/>
    <dgm:cxn modelId="{EA433E4F-B437-F54C-A116-D40714EBE8CA}" type="presOf" srcId="{AA341224-9CED-4985-BDA8-B97B7DCF5D95}" destId="{47E25619-4E6A-8443-8427-B8AFF14A17C4}" srcOrd="0" destOrd="0" presId="urn:microsoft.com/office/officeart/2005/8/layout/hierarchy1"/>
    <dgm:cxn modelId="{E39DA2D3-94AE-3641-83E2-F503CBE6619B}" type="presOf" srcId="{DC3419D6-72D4-7541-A8BC-48FA9A3726ED}" destId="{A2119C5D-679D-E940-95CB-EF5674BAF187}" srcOrd="0" destOrd="0" presId="urn:microsoft.com/office/officeart/2005/8/layout/hierarchy1"/>
    <dgm:cxn modelId="{30CED8EC-BF13-EF44-A57B-92AE97E06080}" type="presOf" srcId="{F1AA8303-76D7-4E17-9F84-C42882B5CB49}" destId="{16FBAD67-3FF2-244D-A04D-999E0D43BFEB}" srcOrd="0" destOrd="0" presId="urn:microsoft.com/office/officeart/2005/8/layout/hierarchy1"/>
    <dgm:cxn modelId="{5E7C25EF-7694-7846-8BC6-260E0DD76E79}" srcId="{F1AA8303-76D7-4E17-9F84-C42882B5CB49}" destId="{DC3419D6-72D4-7541-A8BC-48FA9A3726ED}" srcOrd="2" destOrd="0" parTransId="{1FF5C2B7-BC49-3842-9ED9-F8E82F5605B2}" sibTransId="{6F957505-406A-8A49-952C-8DE8047B790D}"/>
    <dgm:cxn modelId="{D32C160A-C43C-FE44-9158-86D26D691A86}" type="presParOf" srcId="{16FBAD67-3FF2-244D-A04D-999E0D43BFEB}" destId="{95D8DE74-E48F-874F-96FD-38F3E1D4EE3C}" srcOrd="0" destOrd="0" presId="urn:microsoft.com/office/officeart/2005/8/layout/hierarchy1"/>
    <dgm:cxn modelId="{53137ADC-C49C-404F-A782-00BA785729A3}" type="presParOf" srcId="{95D8DE74-E48F-874F-96FD-38F3E1D4EE3C}" destId="{95181284-7403-7D48-A275-18274AA063BC}" srcOrd="0" destOrd="0" presId="urn:microsoft.com/office/officeart/2005/8/layout/hierarchy1"/>
    <dgm:cxn modelId="{9E1977C9-DCFD-E147-95CB-EE6B8143752D}" type="presParOf" srcId="{95181284-7403-7D48-A275-18274AA063BC}" destId="{666AAC74-938C-6E45-8F15-3A0CD96EDE8D}" srcOrd="0" destOrd="0" presId="urn:microsoft.com/office/officeart/2005/8/layout/hierarchy1"/>
    <dgm:cxn modelId="{1DB8DB01-2718-F644-9549-53DB358A2D4C}" type="presParOf" srcId="{95181284-7403-7D48-A275-18274AA063BC}" destId="{47E25619-4E6A-8443-8427-B8AFF14A17C4}" srcOrd="1" destOrd="0" presId="urn:microsoft.com/office/officeart/2005/8/layout/hierarchy1"/>
    <dgm:cxn modelId="{CB17FDBF-6C3E-6649-8EA7-8682C1BF9A49}" type="presParOf" srcId="{95D8DE74-E48F-874F-96FD-38F3E1D4EE3C}" destId="{D1959525-50D8-254A-B842-F270642E862C}" srcOrd="1" destOrd="0" presId="urn:microsoft.com/office/officeart/2005/8/layout/hierarchy1"/>
    <dgm:cxn modelId="{68A92CAB-0D8E-7144-8E2E-A3217455A5A2}" type="presParOf" srcId="{16FBAD67-3FF2-244D-A04D-999E0D43BFEB}" destId="{0491C4EA-5FB7-864F-B30D-80F1C1D81852}" srcOrd="1" destOrd="0" presId="urn:microsoft.com/office/officeart/2005/8/layout/hierarchy1"/>
    <dgm:cxn modelId="{1BFC64C3-46FD-A54A-8D02-B7D392EFF8C5}" type="presParOf" srcId="{0491C4EA-5FB7-864F-B30D-80F1C1D81852}" destId="{31DE7772-0EA2-AE40-B1AD-02D82D5D4D54}" srcOrd="0" destOrd="0" presId="urn:microsoft.com/office/officeart/2005/8/layout/hierarchy1"/>
    <dgm:cxn modelId="{F88CA670-E158-7E44-9C14-69E32FCC1C96}" type="presParOf" srcId="{31DE7772-0EA2-AE40-B1AD-02D82D5D4D54}" destId="{16974DEA-61FE-6044-97D9-CDA831752AD8}" srcOrd="0" destOrd="0" presId="urn:microsoft.com/office/officeart/2005/8/layout/hierarchy1"/>
    <dgm:cxn modelId="{4282BE47-E694-6440-B7C2-EE75663A2B33}" type="presParOf" srcId="{31DE7772-0EA2-AE40-B1AD-02D82D5D4D54}" destId="{4266047F-79C3-2541-A478-2EEA0DF7C2E7}" srcOrd="1" destOrd="0" presId="urn:microsoft.com/office/officeart/2005/8/layout/hierarchy1"/>
    <dgm:cxn modelId="{1A21CD4D-B8AA-734C-BC7A-8D2C925BF01E}" type="presParOf" srcId="{0491C4EA-5FB7-864F-B30D-80F1C1D81852}" destId="{9B8DB625-0F58-9D4A-9791-0C68031A51EB}" srcOrd="1" destOrd="0" presId="urn:microsoft.com/office/officeart/2005/8/layout/hierarchy1"/>
    <dgm:cxn modelId="{A8D66203-AAB8-134D-9CC9-7B93B5223B52}" type="presParOf" srcId="{16FBAD67-3FF2-244D-A04D-999E0D43BFEB}" destId="{34FF4B5D-2287-C44A-93F1-0B426EFFB351}" srcOrd="2" destOrd="0" presId="urn:microsoft.com/office/officeart/2005/8/layout/hierarchy1"/>
    <dgm:cxn modelId="{82B415C2-FF99-E74B-B042-0DA33464DB03}" type="presParOf" srcId="{34FF4B5D-2287-C44A-93F1-0B426EFFB351}" destId="{79C665DB-A034-BD4D-BF8D-BDC6A78D7B0E}" srcOrd="0" destOrd="0" presId="urn:microsoft.com/office/officeart/2005/8/layout/hierarchy1"/>
    <dgm:cxn modelId="{D4D9BAA3-6011-2043-8275-1D07994ED37A}" type="presParOf" srcId="{79C665DB-A034-BD4D-BF8D-BDC6A78D7B0E}" destId="{2578573F-1BE7-AE41-BC44-31DE3133A5A2}" srcOrd="0" destOrd="0" presId="urn:microsoft.com/office/officeart/2005/8/layout/hierarchy1"/>
    <dgm:cxn modelId="{87C7DA7C-A58A-BF4B-82DD-27E35079649F}" type="presParOf" srcId="{79C665DB-A034-BD4D-BF8D-BDC6A78D7B0E}" destId="{A2119C5D-679D-E940-95CB-EF5674BAF187}" srcOrd="1" destOrd="0" presId="urn:microsoft.com/office/officeart/2005/8/layout/hierarchy1"/>
    <dgm:cxn modelId="{D49E7233-F8C0-ED45-957D-114AA739E321}" type="presParOf" srcId="{34FF4B5D-2287-C44A-93F1-0B426EFFB351}" destId="{17446A97-1F02-3E46-A39D-A8DB7A9F7D2A}"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9010D51-5D2E-445F-982E-6AE6AC917D2D}" type="doc">
      <dgm:prSet loTypeId="urn:microsoft.com/office/officeart/2016/7/layout/VerticalSolidActionList" loCatId="List" qsTypeId="urn:microsoft.com/office/officeart/2005/8/quickstyle/simple1" qsCatId="simple" csTypeId="urn:microsoft.com/office/officeart/2005/8/colors/colorful5" csCatId="colorful"/>
      <dgm:spPr/>
      <dgm:t>
        <a:bodyPr/>
        <a:lstStyle/>
        <a:p>
          <a:endParaRPr lang="en-US"/>
        </a:p>
      </dgm:t>
    </dgm:pt>
    <dgm:pt modelId="{20875D80-18FC-4FF5-BDEA-B431147D53B8}">
      <dgm:prSet/>
      <dgm:spPr/>
      <dgm:t>
        <a:bodyPr/>
        <a:lstStyle/>
        <a:p>
          <a:r>
            <a:rPr lang="en-US"/>
            <a:t>Foreground</a:t>
          </a:r>
        </a:p>
      </dgm:t>
    </dgm:pt>
    <dgm:pt modelId="{D582AF56-1B32-4901-A748-CB6887DFA592}" type="parTrans" cxnId="{4E96C11E-5D55-483D-8FE7-7C045CCA1445}">
      <dgm:prSet/>
      <dgm:spPr/>
      <dgm:t>
        <a:bodyPr/>
        <a:lstStyle/>
        <a:p>
          <a:endParaRPr lang="en-US"/>
        </a:p>
      </dgm:t>
    </dgm:pt>
    <dgm:pt modelId="{77231804-4665-48AD-A162-24D3FCC4C4CE}" type="sibTrans" cxnId="{4E96C11E-5D55-483D-8FE7-7C045CCA1445}">
      <dgm:prSet/>
      <dgm:spPr/>
      <dgm:t>
        <a:bodyPr/>
        <a:lstStyle/>
        <a:p>
          <a:endParaRPr lang="en-US"/>
        </a:p>
      </dgm:t>
    </dgm:pt>
    <dgm:pt modelId="{C5A9A8CA-65A9-4D1D-B8B0-4153ED6D8D3E}">
      <dgm:prSet/>
      <dgm:spPr/>
      <dgm:t>
        <a:bodyPr/>
        <a:lstStyle/>
        <a:p>
          <a:r>
            <a:rPr lang="en-US"/>
            <a:t>WCAG 2.1 AA: Foreground text should be at least 4.5:1 ratio to background color (assuming 14 point or higher font size). For large text, 3:1 is acceptable.</a:t>
          </a:r>
        </a:p>
      </dgm:t>
    </dgm:pt>
    <dgm:pt modelId="{BF5FFA70-F1F8-4242-A8DB-C35BB56D6E43}" type="parTrans" cxnId="{32494F75-A261-40EB-85D9-11057100DC8D}">
      <dgm:prSet/>
      <dgm:spPr/>
      <dgm:t>
        <a:bodyPr/>
        <a:lstStyle/>
        <a:p>
          <a:endParaRPr lang="en-US"/>
        </a:p>
      </dgm:t>
    </dgm:pt>
    <dgm:pt modelId="{A2D4DB67-908A-468C-960B-22961B2AA48A}" type="sibTrans" cxnId="{32494F75-A261-40EB-85D9-11057100DC8D}">
      <dgm:prSet/>
      <dgm:spPr/>
      <dgm:t>
        <a:bodyPr/>
        <a:lstStyle/>
        <a:p>
          <a:endParaRPr lang="en-US"/>
        </a:p>
      </dgm:t>
    </dgm:pt>
    <dgm:pt modelId="{62A5DF6A-9431-4A40-B7BB-B54B90235D9A}">
      <dgm:prSet/>
      <dgm:spPr/>
      <dgm:t>
        <a:bodyPr/>
        <a:lstStyle/>
        <a:p>
          <a:r>
            <a:rPr lang="en-US"/>
            <a:t>Select</a:t>
          </a:r>
        </a:p>
      </dgm:t>
    </dgm:pt>
    <dgm:pt modelId="{346C48AB-5CFF-4EC9-9293-049F65DEE445}" type="parTrans" cxnId="{5759BE64-83BC-4782-A9AA-023C63755DF5}">
      <dgm:prSet/>
      <dgm:spPr/>
      <dgm:t>
        <a:bodyPr/>
        <a:lstStyle/>
        <a:p>
          <a:endParaRPr lang="en-US"/>
        </a:p>
      </dgm:t>
    </dgm:pt>
    <dgm:pt modelId="{D79F66E9-DC6A-40F9-88FC-8DCDB65B82AC}" type="sibTrans" cxnId="{5759BE64-83BC-4782-A9AA-023C63755DF5}">
      <dgm:prSet/>
      <dgm:spPr/>
      <dgm:t>
        <a:bodyPr/>
        <a:lstStyle/>
        <a:p>
          <a:endParaRPr lang="en-US"/>
        </a:p>
      </dgm:t>
    </dgm:pt>
    <dgm:pt modelId="{50FFCC81-7186-471A-A9AC-4F1B70EFCBCC}">
      <dgm:prSet/>
      <dgm:spPr/>
      <dgm:t>
        <a:bodyPr/>
        <a:lstStyle/>
        <a:p>
          <a:r>
            <a:rPr lang="en-US"/>
            <a:t>For patterned backgrounds select multiple areas to test</a:t>
          </a:r>
        </a:p>
      </dgm:t>
    </dgm:pt>
    <dgm:pt modelId="{33CF0F79-3163-4F28-8125-3A1F8872F8D6}" type="parTrans" cxnId="{F89E39E7-CA80-46FA-B18B-19054BF95A09}">
      <dgm:prSet/>
      <dgm:spPr/>
      <dgm:t>
        <a:bodyPr/>
        <a:lstStyle/>
        <a:p>
          <a:endParaRPr lang="en-US"/>
        </a:p>
      </dgm:t>
    </dgm:pt>
    <dgm:pt modelId="{7E5B3EE9-C818-4B57-A4BB-3A7E1D04D8F3}" type="sibTrans" cxnId="{F89E39E7-CA80-46FA-B18B-19054BF95A09}">
      <dgm:prSet/>
      <dgm:spPr/>
      <dgm:t>
        <a:bodyPr/>
        <a:lstStyle/>
        <a:p>
          <a:endParaRPr lang="en-US"/>
        </a:p>
      </dgm:t>
    </dgm:pt>
    <dgm:pt modelId="{A19F705C-236F-4898-8685-D5E2C296C02A}">
      <dgm:prSet/>
      <dgm:spPr/>
      <dgm:t>
        <a:bodyPr/>
        <a:lstStyle/>
        <a:p>
          <a:r>
            <a:rPr lang="en-US"/>
            <a:t>Use</a:t>
          </a:r>
        </a:p>
      </dgm:t>
    </dgm:pt>
    <dgm:pt modelId="{0F246BC1-E73D-4EA2-9FCB-BC254475D8F4}" type="parTrans" cxnId="{3373AF39-79C0-4E19-85A3-E87D96C27510}">
      <dgm:prSet/>
      <dgm:spPr/>
      <dgm:t>
        <a:bodyPr/>
        <a:lstStyle/>
        <a:p>
          <a:endParaRPr lang="en-US"/>
        </a:p>
      </dgm:t>
    </dgm:pt>
    <dgm:pt modelId="{ECF5559A-211F-49EA-8FDA-21C91700309A}" type="sibTrans" cxnId="{3373AF39-79C0-4E19-85A3-E87D96C27510}">
      <dgm:prSet/>
      <dgm:spPr/>
      <dgm:t>
        <a:bodyPr/>
        <a:lstStyle/>
        <a:p>
          <a:endParaRPr lang="en-US"/>
        </a:p>
      </dgm:t>
    </dgm:pt>
    <dgm:pt modelId="{F74F0C88-FFAC-43C0-97A4-53AF635012E2}">
      <dgm:prSet/>
      <dgm:spPr/>
      <dgm:t>
        <a:bodyPr/>
        <a:lstStyle/>
        <a:p>
          <a:r>
            <a:rPr lang="en-US"/>
            <a:t>Use the WebAIM contrast checker and CollorZilla (https://webaim.org/resources/contrastchecker/) or install WCAG contrast checker Chrome extension</a:t>
          </a:r>
        </a:p>
      </dgm:t>
    </dgm:pt>
    <dgm:pt modelId="{C92BEF77-4E16-4F6E-9CBC-160D23793831}" type="parTrans" cxnId="{DC64D496-9787-4B15-8BBA-2D4409F7DC82}">
      <dgm:prSet/>
      <dgm:spPr/>
      <dgm:t>
        <a:bodyPr/>
        <a:lstStyle/>
        <a:p>
          <a:endParaRPr lang="en-US"/>
        </a:p>
      </dgm:t>
    </dgm:pt>
    <dgm:pt modelId="{F3BE2CF9-E6AF-43E0-A1E3-3D878662C184}" type="sibTrans" cxnId="{DC64D496-9787-4B15-8BBA-2D4409F7DC82}">
      <dgm:prSet/>
      <dgm:spPr/>
      <dgm:t>
        <a:bodyPr/>
        <a:lstStyle/>
        <a:p>
          <a:endParaRPr lang="en-US"/>
        </a:p>
      </dgm:t>
    </dgm:pt>
    <dgm:pt modelId="{43AC0CBD-CFBA-4D38-A716-86E3F1598BC2}">
      <dgm:prSet/>
      <dgm:spPr/>
      <dgm:t>
        <a:bodyPr/>
        <a:lstStyle/>
        <a:p>
          <a:r>
            <a:rPr lang="en-US"/>
            <a:t>Check</a:t>
          </a:r>
        </a:p>
      </dgm:t>
    </dgm:pt>
    <dgm:pt modelId="{22CD577B-22F1-4862-91F7-7965D84C9232}" type="parTrans" cxnId="{53672CFD-40A6-4B53-99AC-48C9143994A4}">
      <dgm:prSet/>
      <dgm:spPr/>
      <dgm:t>
        <a:bodyPr/>
        <a:lstStyle/>
        <a:p>
          <a:endParaRPr lang="en-US"/>
        </a:p>
      </dgm:t>
    </dgm:pt>
    <dgm:pt modelId="{A1BBB106-B9AB-4E98-A0B7-5ABC53852696}" type="sibTrans" cxnId="{53672CFD-40A6-4B53-99AC-48C9143994A4}">
      <dgm:prSet/>
      <dgm:spPr/>
      <dgm:t>
        <a:bodyPr/>
        <a:lstStyle/>
        <a:p>
          <a:endParaRPr lang="en-US"/>
        </a:p>
      </dgm:t>
    </dgm:pt>
    <dgm:pt modelId="{31B7CE1A-B1A9-48C2-BCC2-190D7C92FC8E}">
      <dgm:prSet/>
      <dgm:spPr/>
      <dgm:t>
        <a:bodyPr/>
        <a:lstStyle/>
        <a:p>
          <a:r>
            <a:rPr lang="en-US"/>
            <a:t>Check your color choices for colorblindness issues. </a:t>
          </a:r>
        </a:p>
      </dgm:t>
    </dgm:pt>
    <dgm:pt modelId="{BEB88450-9BDB-4CE2-B350-070E1D1F874D}" type="parTrans" cxnId="{18357180-1C7E-41E6-B46C-CCEB7EB18BF7}">
      <dgm:prSet/>
      <dgm:spPr/>
      <dgm:t>
        <a:bodyPr/>
        <a:lstStyle/>
        <a:p>
          <a:endParaRPr lang="en-US"/>
        </a:p>
      </dgm:t>
    </dgm:pt>
    <dgm:pt modelId="{6F44A560-4CDF-405B-9F7B-0C9452248083}" type="sibTrans" cxnId="{18357180-1C7E-41E6-B46C-CCEB7EB18BF7}">
      <dgm:prSet/>
      <dgm:spPr/>
      <dgm:t>
        <a:bodyPr/>
        <a:lstStyle/>
        <a:p>
          <a:endParaRPr lang="en-US"/>
        </a:p>
      </dgm:t>
    </dgm:pt>
    <dgm:pt modelId="{0521B63D-09E0-0544-9AB2-8AE65BC98B30}" type="pres">
      <dgm:prSet presAssocID="{59010D51-5D2E-445F-982E-6AE6AC917D2D}" presName="Name0" presStyleCnt="0">
        <dgm:presLayoutVars>
          <dgm:dir/>
          <dgm:animLvl val="lvl"/>
          <dgm:resizeHandles val="exact"/>
        </dgm:presLayoutVars>
      </dgm:prSet>
      <dgm:spPr/>
    </dgm:pt>
    <dgm:pt modelId="{0568D225-15C5-C049-A748-38F9E7800328}" type="pres">
      <dgm:prSet presAssocID="{20875D80-18FC-4FF5-BDEA-B431147D53B8}" presName="linNode" presStyleCnt="0"/>
      <dgm:spPr/>
    </dgm:pt>
    <dgm:pt modelId="{7BDF42AA-E197-EA48-AA18-15C89D84B3DE}" type="pres">
      <dgm:prSet presAssocID="{20875D80-18FC-4FF5-BDEA-B431147D53B8}" presName="parentText" presStyleLbl="alignNode1" presStyleIdx="0" presStyleCnt="4">
        <dgm:presLayoutVars>
          <dgm:chMax val="1"/>
          <dgm:bulletEnabled/>
        </dgm:presLayoutVars>
      </dgm:prSet>
      <dgm:spPr/>
    </dgm:pt>
    <dgm:pt modelId="{BA5C93CD-0096-8E4E-B19A-1923B36CF3E8}" type="pres">
      <dgm:prSet presAssocID="{20875D80-18FC-4FF5-BDEA-B431147D53B8}" presName="descendantText" presStyleLbl="alignAccFollowNode1" presStyleIdx="0" presStyleCnt="4">
        <dgm:presLayoutVars>
          <dgm:bulletEnabled/>
        </dgm:presLayoutVars>
      </dgm:prSet>
      <dgm:spPr/>
    </dgm:pt>
    <dgm:pt modelId="{0B715B6A-AEB3-E24F-ADF3-499B10852257}" type="pres">
      <dgm:prSet presAssocID="{77231804-4665-48AD-A162-24D3FCC4C4CE}" presName="sp" presStyleCnt="0"/>
      <dgm:spPr/>
    </dgm:pt>
    <dgm:pt modelId="{AB26090B-21E2-4C4F-89CA-3C2A185EC0F2}" type="pres">
      <dgm:prSet presAssocID="{62A5DF6A-9431-4A40-B7BB-B54B90235D9A}" presName="linNode" presStyleCnt="0"/>
      <dgm:spPr/>
    </dgm:pt>
    <dgm:pt modelId="{0F183259-BCD1-E742-9BE5-DBB8C06EF9E0}" type="pres">
      <dgm:prSet presAssocID="{62A5DF6A-9431-4A40-B7BB-B54B90235D9A}" presName="parentText" presStyleLbl="alignNode1" presStyleIdx="1" presStyleCnt="4">
        <dgm:presLayoutVars>
          <dgm:chMax val="1"/>
          <dgm:bulletEnabled/>
        </dgm:presLayoutVars>
      </dgm:prSet>
      <dgm:spPr/>
    </dgm:pt>
    <dgm:pt modelId="{F6B8A2C6-61E1-484A-B720-00DF0D75EAE7}" type="pres">
      <dgm:prSet presAssocID="{62A5DF6A-9431-4A40-B7BB-B54B90235D9A}" presName="descendantText" presStyleLbl="alignAccFollowNode1" presStyleIdx="1" presStyleCnt="4">
        <dgm:presLayoutVars>
          <dgm:bulletEnabled/>
        </dgm:presLayoutVars>
      </dgm:prSet>
      <dgm:spPr/>
    </dgm:pt>
    <dgm:pt modelId="{5EE97579-E2B3-9C44-9AEE-FA7404AA8D18}" type="pres">
      <dgm:prSet presAssocID="{D79F66E9-DC6A-40F9-88FC-8DCDB65B82AC}" presName="sp" presStyleCnt="0"/>
      <dgm:spPr/>
    </dgm:pt>
    <dgm:pt modelId="{E9CC4E16-5524-EF46-A2EC-0823804441D1}" type="pres">
      <dgm:prSet presAssocID="{A19F705C-236F-4898-8685-D5E2C296C02A}" presName="linNode" presStyleCnt="0"/>
      <dgm:spPr/>
    </dgm:pt>
    <dgm:pt modelId="{E6A0F1DA-C5F7-7242-A4B8-E46690C69E2C}" type="pres">
      <dgm:prSet presAssocID="{A19F705C-236F-4898-8685-D5E2C296C02A}" presName="parentText" presStyleLbl="alignNode1" presStyleIdx="2" presStyleCnt="4">
        <dgm:presLayoutVars>
          <dgm:chMax val="1"/>
          <dgm:bulletEnabled/>
        </dgm:presLayoutVars>
      </dgm:prSet>
      <dgm:spPr/>
    </dgm:pt>
    <dgm:pt modelId="{7B3794DD-5C57-5942-A076-629C9A611489}" type="pres">
      <dgm:prSet presAssocID="{A19F705C-236F-4898-8685-D5E2C296C02A}" presName="descendantText" presStyleLbl="alignAccFollowNode1" presStyleIdx="2" presStyleCnt="4">
        <dgm:presLayoutVars>
          <dgm:bulletEnabled/>
        </dgm:presLayoutVars>
      </dgm:prSet>
      <dgm:spPr/>
    </dgm:pt>
    <dgm:pt modelId="{47CFB427-338D-6D42-99E6-463753179824}" type="pres">
      <dgm:prSet presAssocID="{ECF5559A-211F-49EA-8FDA-21C91700309A}" presName="sp" presStyleCnt="0"/>
      <dgm:spPr/>
    </dgm:pt>
    <dgm:pt modelId="{3C411536-BC2A-824B-890F-2E17EE1F0E55}" type="pres">
      <dgm:prSet presAssocID="{43AC0CBD-CFBA-4D38-A716-86E3F1598BC2}" presName="linNode" presStyleCnt="0"/>
      <dgm:spPr/>
    </dgm:pt>
    <dgm:pt modelId="{204E424A-4FFB-5D45-9F63-B8FD4012EE65}" type="pres">
      <dgm:prSet presAssocID="{43AC0CBD-CFBA-4D38-A716-86E3F1598BC2}" presName="parentText" presStyleLbl="alignNode1" presStyleIdx="3" presStyleCnt="4">
        <dgm:presLayoutVars>
          <dgm:chMax val="1"/>
          <dgm:bulletEnabled/>
        </dgm:presLayoutVars>
      </dgm:prSet>
      <dgm:spPr/>
    </dgm:pt>
    <dgm:pt modelId="{01A857AE-8466-0849-A346-B6FF43B34D89}" type="pres">
      <dgm:prSet presAssocID="{43AC0CBD-CFBA-4D38-A716-86E3F1598BC2}" presName="descendantText" presStyleLbl="alignAccFollowNode1" presStyleIdx="3" presStyleCnt="4">
        <dgm:presLayoutVars>
          <dgm:bulletEnabled/>
        </dgm:presLayoutVars>
      </dgm:prSet>
      <dgm:spPr/>
    </dgm:pt>
  </dgm:ptLst>
  <dgm:cxnLst>
    <dgm:cxn modelId="{38BE3B13-B7DB-A04F-8BDD-32B0A6D96275}" type="presOf" srcId="{20875D80-18FC-4FF5-BDEA-B431147D53B8}" destId="{7BDF42AA-E197-EA48-AA18-15C89D84B3DE}" srcOrd="0" destOrd="0" presId="urn:microsoft.com/office/officeart/2016/7/layout/VerticalSolidActionList"/>
    <dgm:cxn modelId="{4E96C11E-5D55-483D-8FE7-7C045CCA1445}" srcId="{59010D51-5D2E-445F-982E-6AE6AC917D2D}" destId="{20875D80-18FC-4FF5-BDEA-B431147D53B8}" srcOrd="0" destOrd="0" parTransId="{D582AF56-1B32-4901-A748-CB6887DFA592}" sibTransId="{77231804-4665-48AD-A162-24D3FCC4C4CE}"/>
    <dgm:cxn modelId="{8546B425-3E5E-814E-9A81-94BFE6F7C848}" type="presOf" srcId="{50FFCC81-7186-471A-A9AC-4F1B70EFCBCC}" destId="{F6B8A2C6-61E1-484A-B720-00DF0D75EAE7}" srcOrd="0" destOrd="0" presId="urn:microsoft.com/office/officeart/2016/7/layout/VerticalSolidActionList"/>
    <dgm:cxn modelId="{3373AF39-79C0-4E19-85A3-E87D96C27510}" srcId="{59010D51-5D2E-445F-982E-6AE6AC917D2D}" destId="{A19F705C-236F-4898-8685-D5E2C296C02A}" srcOrd="2" destOrd="0" parTransId="{0F246BC1-E73D-4EA2-9FCB-BC254475D8F4}" sibTransId="{ECF5559A-211F-49EA-8FDA-21C91700309A}"/>
    <dgm:cxn modelId="{3851AF59-6707-CE4F-9552-7B9559AE4E68}" type="presOf" srcId="{F74F0C88-FFAC-43C0-97A4-53AF635012E2}" destId="{7B3794DD-5C57-5942-A076-629C9A611489}" srcOrd="0" destOrd="0" presId="urn:microsoft.com/office/officeart/2016/7/layout/VerticalSolidActionList"/>
    <dgm:cxn modelId="{94FF415F-010A-B14B-AB2D-49F93D36C77F}" type="presOf" srcId="{62A5DF6A-9431-4A40-B7BB-B54B90235D9A}" destId="{0F183259-BCD1-E742-9BE5-DBB8C06EF9E0}" srcOrd="0" destOrd="0" presId="urn:microsoft.com/office/officeart/2016/7/layout/VerticalSolidActionList"/>
    <dgm:cxn modelId="{FF03AC60-0B4C-F543-9D84-D8A4C3015C31}" type="presOf" srcId="{C5A9A8CA-65A9-4D1D-B8B0-4153ED6D8D3E}" destId="{BA5C93CD-0096-8E4E-B19A-1923B36CF3E8}" srcOrd="0" destOrd="0" presId="urn:microsoft.com/office/officeart/2016/7/layout/VerticalSolidActionList"/>
    <dgm:cxn modelId="{5759BE64-83BC-4782-A9AA-023C63755DF5}" srcId="{59010D51-5D2E-445F-982E-6AE6AC917D2D}" destId="{62A5DF6A-9431-4A40-B7BB-B54B90235D9A}" srcOrd="1" destOrd="0" parTransId="{346C48AB-5CFF-4EC9-9293-049F65DEE445}" sibTransId="{D79F66E9-DC6A-40F9-88FC-8DCDB65B82AC}"/>
    <dgm:cxn modelId="{32494F75-A261-40EB-85D9-11057100DC8D}" srcId="{20875D80-18FC-4FF5-BDEA-B431147D53B8}" destId="{C5A9A8CA-65A9-4D1D-B8B0-4153ED6D8D3E}" srcOrd="0" destOrd="0" parTransId="{BF5FFA70-F1F8-4242-A8DB-C35BB56D6E43}" sibTransId="{A2D4DB67-908A-468C-960B-22961B2AA48A}"/>
    <dgm:cxn modelId="{18357180-1C7E-41E6-B46C-CCEB7EB18BF7}" srcId="{43AC0CBD-CFBA-4D38-A716-86E3F1598BC2}" destId="{31B7CE1A-B1A9-48C2-BCC2-190D7C92FC8E}" srcOrd="0" destOrd="0" parTransId="{BEB88450-9BDB-4CE2-B350-070E1D1F874D}" sibTransId="{6F44A560-4CDF-405B-9F7B-0C9452248083}"/>
    <dgm:cxn modelId="{DC64D496-9787-4B15-8BBA-2D4409F7DC82}" srcId="{A19F705C-236F-4898-8685-D5E2C296C02A}" destId="{F74F0C88-FFAC-43C0-97A4-53AF635012E2}" srcOrd="0" destOrd="0" parTransId="{C92BEF77-4E16-4F6E-9CBC-160D23793831}" sibTransId="{F3BE2CF9-E6AF-43E0-A1E3-3D878662C184}"/>
    <dgm:cxn modelId="{B679A9B1-9950-424E-AF51-BCAB426962F7}" type="presOf" srcId="{43AC0CBD-CFBA-4D38-A716-86E3F1598BC2}" destId="{204E424A-4FFB-5D45-9F63-B8FD4012EE65}" srcOrd="0" destOrd="0" presId="urn:microsoft.com/office/officeart/2016/7/layout/VerticalSolidActionList"/>
    <dgm:cxn modelId="{53F3D2BB-32F1-164F-AA8F-402C646AC54E}" type="presOf" srcId="{A19F705C-236F-4898-8685-D5E2C296C02A}" destId="{E6A0F1DA-C5F7-7242-A4B8-E46690C69E2C}" srcOrd="0" destOrd="0" presId="urn:microsoft.com/office/officeart/2016/7/layout/VerticalSolidActionList"/>
    <dgm:cxn modelId="{F89E39E7-CA80-46FA-B18B-19054BF95A09}" srcId="{62A5DF6A-9431-4A40-B7BB-B54B90235D9A}" destId="{50FFCC81-7186-471A-A9AC-4F1B70EFCBCC}" srcOrd="0" destOrd="0" parTransId="{33CF0F79-3163-4F28-8125-3A1F8872F8D6}" sibTransId="{7E5B3EE9-C818-4B57-A4BB-3A7E1D04D8F3}"/>
    <dgm:cxn modelId="{9FA66DF6-54A9-A941-B175-B816A719AB16}" type="presOf" srcId="{31B7CE1A-B1A9-48C2-BCC2-190D7C92FC8E}" destId="{01A857AE-8466-0849-A346-B6FF43B34D89}" srcOrd="0" destOrd="0" presId="urn:microsoft.com/office/officeart/2016/7/layout/VerticalSolidActionList"/>
    <dgm:cxn modelId="{0F6C10FB-2999-4A48-AF4A-DC5EE80CD6D4}" type="presOf" srcId="{59010D51-5D2E-445F-982E-6AE6AC917D2D}" destId="{0521B63D-09E0-0544-9AB2-8AE65BC98B30}" srcOrd="0" destOrd="0" presId="urn:microsoft.com/office/officeart/2016/7/layout/VerticalSolidActionList"/>
    <dgm:cxn modelId="{53672CFD-40A6-4B53-99AC-48C9143994A4}" srcId="{59010D51-5D2E-445F-982E-6AE6AC917D2D}" destId="{43AC0CBD-CFBA-4D38-A716-86E3F1598BC2}" srcOrd="3" destOrd="0" parTransId="{22CD577B-22F1-4862-91F7-7965D84C9232}" sibTransId="{A1BBB106-B9AB-4E98-A0B7-5ABC53852696}"/>
    <dgm:cxn modelId="{EA1FC92B-FB8B-074D-BC54-75C332D47527}" type="presParOf" srcId="{0521B63D-09E0-0544-9AB2-8AE65BC98B30}" destId="{0568D225-15C5-C049-A748-38F9E7800328}" srcOrd="0" destOrd="0" presId="urn:microsoft.com/office/officeart/2016/7/layout/VerticalSolidActionList"/>
    <dgm:cxn modelId="{B7760F44-01FE-7A4D-8F9D-EF049883E30B}" type="presParOf" srcId="{0568D225-15C5-C049-A748-38F9E7800328}" destId="{7BDF42AA-E197-EA48-AA18-15C89D84B3DE}" srcOrd="0" destOrd="0" presId="urn:microsoft.com/office/officeart/2016/7/layout/VerticalSolidActionList"/>
    <dgm:cxn modelId="{EE96DDC8-9053-A643-8EB7-3D757486FAF4}" type="presParOf" srcId="{0568D225-15C5-C049-A748-38F9E7800328}" destId="{BA5C93CD-0096-8E4E-B19A-1923B36CF3E8}" srcOrd="1" destOrd="0" presId="urn:microsoft.com/office/officeart/2016/7/layout/VerticalSolidActionList"/>
    <dgm:cxn modelId="{EEEAC0CE-D02C-6E4B-A7A1-6490B1B59984}" type="presParOf" srcId="{0521B63D-09E0-0544-9AB2-8AE65BC98B30}" destId="{0B715B6A-AEB3-E24F-ADF3-499B10852257}" srcOrd="1" destOrd="0" presId="urn:microsoft.com/office/officeart/2016/7/layout/VerticalSolidActionList"/>
    <dgm:cxn modelId="{E3BBE059-FCC3-DF48-B740-88597E1EC13A}" type="presParOf" srcId="{0521B63D-09E0-0544-9AB2-8AE65BC98B30}" destId="{AB26090B-21E2-4C4F-89CA-3C2A185EC0F2}" srcOrd="2" destOrd="0" presId="urn:microsoft.com/office/officeart/2016/7/layout/VerticalSolidActionList"/>
    <dgm:cxn modelId="{8DD8F632-D184-EA44-A64C-F0110EE72030}" type="presParOf" srcId="{AB26090B-21E2-4C4F-89CA-3C2A185EC0F2}" destId="{0F183259-BCD1-E742-9BE5-DBB8C06EF9E0}" srcOrd="0" destOrd="0" presId="urn:microsoft.com/office/officeart/2016/7/layout/VerticalSolidActionList"/>
    <dgm:cxn modelId="{0755537E-08CE-D848-89B6-8E8A4E3BBB68}" type="presParOf" srcId="{AB26090B-21E2-4C4F-89CA-3C2A185EC0F2}" destId="{F6B8A2C6-61E1-484A-B720-00DF0D75EAE7}" srcOrd="1" destOrd="0" presId="urn:microsoft.com/office/officeart/2016/7/layout/VerticalSolidActionList"/>
    <dgm:cxn modelId="{73DBF3FA-C9FD-3B4B-80ED-F63BE55A082D}" type="presParOf" srcId="{0521B63D-09E0-0544-9AB2-8AE65BC98B30}" destId="{5EE97579-E2B3-9C44-9AEE-FA7404AA8D18}" srcOrd="3" destOrd="0" presId="urn:microsoft.com/office/officeart/2016/7/layout/VerticalSolidActionList"/>
    <dgm:cxn modelId="{930E8D5A-285E-EB4A-A332-3C8D585335E6}" type="presParOf" srcId="{0521B63D-09E0-0544-9AB2-8AE65BC98B30}" destId="{E9CC4E16-5524-EF46-A2EC-0823804441D1}" srcOrd="4" destOrd="0" presId="urn:microsoft.com/office/officeart/2016/7/layout/VerticalSolidActionList"/>
    <dgm:cxn modelId="{3A08DE18-3024-0947-9E32-70DAC4F605A7}" type="presParOf" srcId="{E9CC4E16-5524-EF46-A2EC-0823804441D1}" destId="{E6A0F1DA-C5F7-7242-A4B8-E46690C69E2C}" srcOrd="0" destOrd="0" presId="urn:microsoft.com/office/officeart/2016/7/layout/VerticalSolidActionList"/>
    <dgm:cxn modelId="{C153B11C-0942-9F40-BE1B-A78D58DCC842}" type="presParOf" srcId="{E9CC4E16-5524-EF46-A2EC-0823804441D1}" destId="{7B3794DD-5C57-5942-A076-629C9A611489}" srcOrd="1" destOrd="0" presId="urn:microsoft.com/office/officeart/2016/7/layout/VerticalSolidActionList"/>
    <dgm:cxn modelId="{CBC94C4C-BCBF-8147-9C07-AABAB7018CF8}" type="presParOf" srcId="{0521B63D-09E0-0544-9AB2-8AE65BC98B30}" destId="{47CFB427-338D-6D42-99E6-463753179824}" srcOrd="5" destOrd="0" presId="urn:microsoft.com/office/officeart/2016/7/layout/VerticalSolidActionList"/>
    <dgm:cxn modelId="{8B3F09FC-2A10-C842-A9C8-5B57381F7522}" type="presParOf" srcId="{0521B63D-09E0-0544-9AB2-8AE65BC98B30}" destId="{3C411536-BC2A-824B-890F-2E17EE1F0E55}" srcOrd="6" destOrd="0" presId="urn:microsoft.com/office/officeart/2016/7/layout/VerticalSolidActionList"/>
    <dgm:cxn modelId="{DD3F4B74-246F-7142-BBDF-73EE3677A8EF}" type="presParOf" srcId="{3C411536-BC2A-824B-890F-2E17EE1F0E55}" destId="{204E424A-4FFB-5D45-9F63-B8FD4012EE65}" srcOrd="0" destOrd="0" presId="urn:microsoft.com/office/officeart/2016/7/layout/VerticalSolidActionList"/>
    <dgm:cxn modelId="{0B006CDC-A187-AF4C-A0E9-248AAA12F712}" type="presParOf" srcId="{3C411536-BC2A-824B-890F-2E17EE1F0E55}" destId="{01A857AE-8466-0849-A346-B6FF43B34D89}" srcOrd="1" destOrd="0" presId="urn:microsoft.com/office/officeart/2016/7/layout/VerticalSolidAc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6AAC74-938C-6E45-8F15-3A0CD96EDE8D}">
      <dsp:nvSpPr>
        <dsp:cNvPr id="0" name=""/>
        <dsp:cNvSpPr/>
      </dsp:nvSpPr>
      <dsp:spPr>
        <a:xfrm>
          <a:off x="0" y="648891"/>
          <a:ext cx="3063073" cy="194505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7E25619-4E6A-8443-8427-B8AFF14A17C4}">
      <dsp:nvSpPr>
        <dsp:cNvPr id="0" name=""/>
        <dsp:cNvSpPr/>
      </dsp:nvSpPr>
      <dsp:spPr>
        <a:xfrm>
          <a:off x="340341" y="972216"/>
          <a:ext cx="3063073" cy="1945051"/>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a:t>Mandated by ADA Title II Final Rule</a:t>
          </a:r>
        </a:p>
      </dsp:txBody>
      <dsp:txXfrm>
        <a:off x="397310" y="1029185"/>
        <a:ext cx="2949135" cy="1831113"/>
      </dsp:txXfrm>
    </dsp:sp>
    <dsp:sp modelId="{16974DEA-61FE-6044-97D9-CDA831752AD8}">
      <dsp:nvSpPr>
        <dsp:cNvPr id="0" name=""/>
        <dsp:cNvSpPr/>
      </dsp:nvSpPr>
      <dsp:spPr>
        <a:xfrm>
          <a:off x="3743756" y="648891"/>
          <a:ext cx="3063073" cy="194505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266047F-79C3-2541-A478-2EEA0DF7C2E7}">
      <dsp:nvSpPr>
        <dsp:cNvPr id="0" name=""/>
        <dsp:cNvSpPr/>
      </dsp:nvSpPr>
      <dsp:spPr>
        <a:xfrm>
          <a:off x="4084097" y="972216"/>
          <a:ext cx="3063073" cy="1945051"/>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dirty="0"/>
            <a:t>Legally follows WCAG 2.1 AA, even for non—web digital products</a:t>
          </a:r>
        </a:p>
      </dsp:txBody>
      <dsp:txXfrm>
        <a:off x="4141066" y="1029185"/>
        <a:ext cx="2949135" cy="1831113"/>
      </dsp:txXfrm>
    </dsp:sp>
    <dsp:sp modelId="{2578573F-1BE7-AE41-BC44-31DE3133A5A2}">
      <dsp:nvSpPr>
        <dsp:cNvPr id="0" name=""/>
        <dsp:cNvSpPr/>
      </dsp:nvSpPr>
      <dsp:spPr>
        <a:xfrm>
          <a:off x="7487513" y="648891"/>
          <a:ext cx="3063073" cy="194505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2119C5D-679D-E940-95CB-EF5674BAF187}">
      <dsp:nvSpPr>
        <dsp:cNvPr id="0" name=""/>
        <dsp:cNvSpPr/>
      </dsp:nvSpPr>
      <dsp:spPr>
        <a:xfrm>
          <a:off x="7827854" y="972216"/>
          <a:ext cx="3063073" cy="1945051"/>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dirty="0"/>
            <a:t>Includes Canvas pages and content posted to Canvas</a:t>
          </a:r>
        </a:p>
      </dsp:txBody>
      <dsp:txXfrm>
        <a:off x="7884823" y="1029185"/>
        <a:ext cx="2949135" cy="183111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5C93CD-0096-8E4E-B19A-1923B36CF3E8}">
      <dsp:nvSpPr>
        <dsp:cNvPr id="0" name=""/>
        <dsp:cNvSpPr/>
      </dsp:nvSpPr>
      <dsp:spPr>
        <a:xfrm>
          <a:off x="1443283" y="2358"/>
          <a:ext cx="5773132" cy="1221661"/>
        </a:xfrm>
        <a:prstGeom prst="rect">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2015" tIns="310302" rIns="112015" bIns="310302" numCol="1" spcCol="1270" anchor="ctr" anchorCtr="0">
          <a:noAutofit/>
        </a:bodyPr>
        <a:lstStyle/>
        <a:p>
          <a:pPr marL="0" lvl="0" indent="0" algn="l" defTabSz="622300">
            <a:lnSpc>
              <a:spcPct val="90000"/>
            </a:lnSpc>
            <a:spcBef>
              <a:spcPct val="0"/>
            </a:spcBef>
            <a:spcAft>
              <a:spcPct val="35000"/>
            </a:spcAft>
            <a:buNone/>
          </a:pPr>
          <a:r>
            <a:rPr lang="en-US" sz="1400" kern="1200"/>
            <a:t>WCAG 2.1 AA: Foreground text should be at least 4.5:1 ratio to background color (assuming 14 point or higher font size). For large text, 3:1 is acceptable.</a:t>
          </a:r>
        </a:p>
      </dsp:txBody>
      <dsp:txXfrm>
        <a:off x="1443283" y="2358"/>
        <a:ext cx="5773132" cy="1221661"/>
      </dsp:txXfrm>
    </dsp:sp>
    <dsp:sp modelId="{7BDF42AA-E197-EA48-AA18-15C89D84B3DE}">
      <dsp:nvSpPr>
        <dsp:cNvPr id="0" name=""/>
        <dsp:cNvSpPr/>
      </dsp:nvSpPr>
      <dsp:spPr>
        <a:xfrm>
          <a:off x="0" y="2358"/>
          <a:ext cx="1443283" cy="1221661"/>
        </a:xfrm>
        <a:prstGeom prst="rect">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374" tIns="120673" rIns="76374" bIns="120673" numCol="1" spcCol="1270" anchor="ctr" anchorCtr="0">
          <a:noAutofit/>
        </a:bodyPr>
        <a:lstStyle/>
        <a:p>
          <a:pPr marL="0" lvl="0" indent="0" algn="ctr" defTabSz="800100">
            <a:lnSpc>
              <a:spcPct val="90000"/>
            </a:lnSpc>
            <a:spcBef>
              <a:spcPct val="0"/>
            </a:spcBef>
            <a:spcAft>
              <a:spcPct val="35000"/>
            </a:spcAft>
            <a:buNone/>
          </a:pPr>
          <a:r>
            <a:rPr lang="en-US" sz="1800" kern="1200"/>
            <a:t>Foreground</a:t>
          </a:r>
        </a:p>
      </dsp:txBody>
      <dsp:txXfrm>
        <a:off x="0" y="2358"/>
        <a:ext cx="1443283" cy="1221661"/>
      </dsp:txXfrm>
    </dsp:sp>
    <dsp:sp modelId="{F6B8A2C6-61E1-484A-B720-00DF0D75EAE7}">
      <dsp:nvSpPr>
        <dsp:cNvPr id="0" name=""/>
        <dsp:cNvSpPr/>
      </dsp:nvSpPr>
      <dsp:spPr>
        <a:xfrm>
          <a:off x="1443283" y="1297319"/>
          <a:ext cx="5773132" cy="1221661"/>
        </a:xfrm>
        <a:prstGeom prst="rect">
          <a:avLst/>
        </a:prstGeom>
        <a:solidFill>
          <a:schemeClr val="accent5">
            <a:tint val="40000"/>
            <a:alpha val="90000"/>
            <a:hueOff val="2755697"/>
            <a:satOff val="-19647"/>
            <a:lumOff val="-1780"/>
            <a:alphaOff val="0"/>
          </a:schemeClr>
        </a:solidFill>
        <a:ln w="12700" cap="flat" cmpd="sng" algn="ctr">
          <a:solidFill>
            <a:schemeClr val="accent5">
              <a:tint val="40000"/>
              <a:alpha val="90000"/>
              <a:hueOff val="2755697"/>
              <a:satOff val="-19647"/>
              <a:lumOff val="-178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2015" tIns="310302" rIns="112015" bIns="310302" numCol="1" spcCol="1270" anchor="ctr" anchorCtr="0">
          <a:noAutofit/>
        </a:bodyPr>
        <a:lstStyle/>
        <a:p>
          <a:pPr marL="0" lvl="0" indent="0" algn="l" defTabSz="622300">
            <a:lnSpc>
              <a:spcPct val="90000"/>
            </a:lnSpc>
            <a:spcBef>
              <a:spcPct val="0"/>
            </a:spcBef>
            <a:spcAft>
              <a:spcPct val="35000"/>
            </a:spcAft>
            <a:buNone/>
          </a:pPr>
          <a:r>
            <a:rPr lang="en-US" sz="1400" kern="1200"/>
            <a:t>For patterned backgrounds select multiple areas to test</a:t>
          </a:r>
        </a:p>
      </dsp:txBody>
      <dsp:txXfrm>
        <a:off x="1443283" y="1297319"/>
        <a:ext cx="5773132" cy="1221661"/>
      </dsp:txXfrm>
    </dsp:sp>
    <dsp:sp modelId="{0F183259-BCD1-E742-9BE5-DBB8C06EF9E0}">
      <dsp:nvSpPr>
        <dsp:cNvPr id="0" name=""/>
        <dsp:cNvSpPr/>
      </dsp:nvSpPr>
      <dsp:spPr>
        <a:xfrm>
          <a:off x="0" y="1297319"/>
          <a:ext cx="1443283" cy="1221661"/>
        </a:xfrm>
        <a:prstGeom prst="rect">
          <a:avLst/>
        </a:prstGeom>
        <a:solidFill>
          <a:schemeClr val="accent5">
            <a:hueOff val="3003598"/>
            <a:satOff val="-7513"/>
            <a:lumOff val="-8170"/>
            <a:alphaOff val="0"/>
          </a:schemeClr>
        </a:solidFill>
        <a:ln w="12700" cap="flat" cmpd="sng" algn="ctr">
          <a:solidFill>
            <a:schemeClr val="accent5">
              <a:hueOff val="3003598"/>
              <a:satOff val="-7513"/>
              <a:lumOff val="-817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374" tIns="120673" rIns="76374" bIns="120673" numCol="1" spcCol="1270" anchor="ctr" anchorCtr="0">
          <a:noAutofit/>
        </a:bodyPr>
        <a:lstStyle/>
        <a:p>
          <a:pPr marL="0" lvl="0" indent="0" algn="ctr" defTabSz="800100">
            <a:lnSpc>
              <a:spcPct val="90000"/>
            </a:lnSpc>
            <a:spcBef>
              <a:spcPct val="0"/>
            </a:spcBef>
            <a:spcAft>
              <a:spcPct val="35000"/>
            </a:spcAft>
            <a:buNone/>
          </a:pPr>
          <a:r>
            <a:rPr lang="en-US" sz="1800" kern="1200"/>
            <a:t>Select</a:t>
          </a:r>
        </a:p>
      </dsp:txBody>
      <dsp:txXfrm>
        <a:off x="0" y="1297319"/>
        <a:ext cx="1443283" cy="1221661"/>
      </dsp:txXfrm>
    </dsp:sp>
    <dsp:sp modelId="{7B3794DD-5C57-5942-A076-629C9A611489}">
      <dsp:nvSpPr>
        <dsp:cNvPr id="0" name=""/>
        <dsp:cNvSpPr/>
      </dsp:nvSpPr>
      <dsp:spPr>
        <a:xfrm>
          <a:off x="1443283" y="2592279"/>
          <a:ext cx="5773132" cy="1221661"/>
        </a:xfrm>
        <a:prstGeom prst="rect">
          <a:avLst/>
        </a:prstGeom>
        <a:solidFill>
          <a:schemeClr val="accent5">
            <a:tint val="40000"/>
            <a:alpha val="90000"/>
            <a:hueOff val="5511394"/>
            <a:satOff val="-39295"/>
            <a:lumOff val="-3559"/>
            <a:alphaOff val="0"/>
          </a:schemeClr>
        </a:solidFill>
        <a:ln w="12700" cap="flat" cmpd="sng" algn="ctr">
          <a:solidFill>
            <a:schemeClr val="accent5">
              <a:tint val="40000"/>
              <a:alpha val="90000"/>
              <a:hueOff val="5511394"/>
              <a:satOff val="-39295"/>
              <a:lumOff val="-3559"/>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2015" tIns="310302" rIns="112015" bIns="310302" numCol="1" spcCol="1270" anchor="ctr" anchorCtr="0">
          <a:noAutofit/>
        </a:bodyPr>
        <a:lstStyle/>
        <a:p>
          <a:pPr marL="0" lvl="0" indent="0" algn="l" defTabSz="622300">
            <a:lnSpc>
              <a:spcPct val="90000"/>
            </a:lnSpc>
            <a:spcBef>
              <a:spcPct val="0"/>
            </a:spcBef>
            <a:spcAft>
              <a:spcPct val="35000"/>
            </a:spcAft>
            <a:buNone/>
          </a:pPr>
          <a:r>
            <a:rPr lang="en-US" sz="1400" kern="1200"/>
            <a:t>Use the WebAIM contrast checker and CollorZilla (https://webaim.org/resources/contrastchecker/) or install WCAG contrast checker Chrome extension</a:t>
          </a:r>
        </a:p>
      </dsp:txBody>
      <dsp:txXfrm>
        <a:off x="1443283" y="2592279"/>
        <a:ext cx="5773132" cy="1221661"/>
      </dsp:txXfrm>
    </dsp:sp>
    <dsp:sp modelId="{E6A0F1DA-C5F7-7242-A4B8-E46690C69E2C}">
      <dsp:nvSpPr>
        <dsp:cNvPr id="0" name=""/>
        <dsp:cNvSpPr/>
      </dsp:nvSpPr>
      <dsp:spPr>
        <a:xfrm>
          <a:off x="0" y="2592279"/>
          <a:ext cx="1443283" cy="1221661"/>
        </a:xfrm>
        <a:prstGeom prst="rect">
          <a:avLst/>
        </a:prstGeom>
        <a:solidFill>
          <a:schemeClr val="accent5">
            <a:hueOff val="6007196"/>
            <a:satOff val="-15026"/>
            <a:lumOff val="-16340"/>
            <a:alphaOff val="0"/>
          </a:schemeClr>
        </a:solidFill>
        <a:ln w="12700" cap="flat" cmpd="sng" algn="ctr">
          <a:solidFill>
            <a:schemeClr val="accent5">
              <a:hueOff val="6007196"/>
              <a:satOff val="-15026"/>
              <a:lumOff val="-1634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374" tIns="120673" rIns="76374" bIns="120673" numCol="1" spcCol="1270" anchor="ctr" anchorCtr="0">
          <a:noAutofit/>
        </a:bodyPr>
        <a:lstStyle/>
        <a:p>
          <a:pPr marL="0" lvl="0" indent="0" algn="ctr" defTabSz="800100">
            <a:lnSpc>
              <a:spcPct val="90000"/>
            </a:lnSpc>
            <a:spcBef>
              <a:spcPct val="0"/>
            </a:spcBef>
            <a:spcAft>
              <a:spcPct val="35000"/>
            </a:spcAft>
            <a:buNone/>
          </a:pPr>
          <a:r>
            <a:rPr lang="en-US" sz="1800" kern="1200"/>
            <a:t>Use</a:t>
          </a:r>
        </a:p>
      </dsp:txBody>
      <dsp:txXfrm>
        <a:off x="0" y="2592279"/>
        <a:ext cx="1443283" cy="1221661"/>
      </dsp:txXfrm>
    </dsp:sp>
    <dsp:sp modelId="{01A857AE-8466-0849-A346-B6FF43B34D89}">
      <dsp:nvSpPr>
        <dsp:cNvPr id="0" name=""/>
        <dsp:cNvSpPr/>
      </dsp:nvSpPr>
      <dsp:spPr>
        <a:xfrm>
          <a:off x="1443283" y="3887240"/>
          <a:ext cx="5773132" cy="1221661"/>
        </a:xfrm>
        <a:prstGeom prst="rect">
          <a:avLst/>
        </a:prstGeom>
        <a:solidFill>
          <a:schemeClr val="accent5">
            <a:tint val="40000"/>
            <a:alpha val="90000"/>
            <a:hueOff val="8267090"/>
            <a:satOff val="-58942"/>
            <a:lumOff val="-5339"/>
            <a:alphaOff val="0"/>
          </a:schemeClr>
        </a:solidFill>
        <a:ln w="12700" cap="flat" cmpd="sng" algn="ctr">
          <a:solidFill>
            <a:schemeClr val="accent5">
              <a:tint val="40000"/>
              <a:alpha val="90000"/>
              <a:hueOff val="8267090"/>
              <a:satOff val="-58942"/>
              <a:lumOff val="-5339"/>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2015" tIns="310302" rIns="112015" bIns="310302" numCol="1" spcCol="1270" anchor="ctr" anchorCtr="0">
          <a:noAutofit/>
        </a:bodyPr>
        <a:lstStyle/>
        <a:p>
          <a:pPr marL="0" lvl="0" indent="0" algn="l" defTabSz="622300">
            <a:lnSpc>
              <a:spcPct val="90000"/>
            </a:lnSpc>
            <a:spcBef>
              <a:spcPct val="0"/>
            </a:spcBef>
            <a:spcAft>
              <a:spcPct val="35000"/>
            </a:spcAft>
            <a:buNone/>
          </a:pPr>
          <a:r>
            <a:rPr lang="en-US" sz="1400" kern="1200"/>
            <a:t>Check your color choices for colorblindness issues. </a:t>
          </a:r>
        </a:p>
      </dsp:txBody>
      <dsp:txXfrm>
        <a:off x="1443283" y="3887240"/>
        <a:ext cx="5773132" cy="1221661"/>
      </dsp:txXfrm>
    </dsp:sp>
    <dsp:sp modelId="{204E424A-4FFB-5D45-9F63-B8FD4012EE65}">
      <dsp:nvSpPr>
        <dsp:cNvPr id="0" name=""/>
        <dsp:cNvSpPr/>
      </dsp:nvSpPr>
      <dsp:spPr>
        <a:xfrm>
          <a:off x="0" y="3887240"/>
          <a:ext cx="1443283" cy="1221661"/>
        </a:xfrm>
        <a:prstGeom prst="rect">
          <a:avLst/>
        </a:prstGeom>
        <a:solidFill>
          <a:schemeClr val="accent5">
            <a:hueOff val="9010794"/>
            <a:satOff val="-22539"/>
            <a:lumOff val="-24510"/>
            <a:alphaOff val="0"/>
          </a:schemeClr>
        </a:solidFill>
        <a:ln w="12700" cap="flat" cmpd="sng" algn="ctr">
          <a:solidFill>
            <a:schemeClr val="accent5">
              <a:hueOff val="9010794"/>
              <a:satOff val="-22539"/>
              <a:lumOff val="-2451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374" tIns="120673" rIns="76374" bIns="120673" numCol="1" spcCol="1270" anchor="ctr" anchorCtr="0">
          <a:noAutofit/>
        </a:bodyPr>
        <a:lstStyle/>
        <a:p>
          <a:pPr marL="0" lvl="0" indent="0" algn="ctr" defTabSz="800100">
            <a:lnSpc>
              <a:spcPct val="90000"/>
            </a:lnSpc>
            <a:spcBef>
              <a:spcPct val="0"/>
            </a:spcBef>
            <a:spcAft>
              <a:spcPct val="35000"/>
            </a:spcAft>
            <a:buNone/>
          </a:pPr>
          <a:r>
            <a:rPr lang="en-US" sz="1800" kern="1200"/>
            <a:t>Check</a:t>
          </a:r>
        </a:p>
      </dsp:txBody>
      <dsp:txXfrm>
        <a:off x="0" y="3887240"/>
        <a:ext cx="1443283" cy="1221661"/>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6/7/layout/VerticalSolidActionList">
  <dgm:title val="Vertical Solid Action List"/>
  <dgm:desc val="Use to show non-sequential or grouped lists of information. Works well with large amounts of text. All text has the same level of emphasis, and direction is not implied."/>
  <dgm:catLst>
    <dgm:cat type="list"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 modelId="5">
          <dgm:prSet phldr="1"/>
        </dgm:pt>
        <dgm:pt modelId="51">
          <dgm:prSet phldr="1"/>
        </dgm:pt>
      </dgm:ptLst>
      <dgm:cxnLst>
        <dgm:cxn modelId="4" srcId="0" destId="1" srcOrd="0" destOrd="0"/>
        <dgm:cxn modelId="5" srcId="0" destId="2" srcOrd="1" destOrd="0"/>
        <dgm:cxn modelId="6" srcId="0" destId="3" srcOrd="2" destOrd="0"/>
        <dgm:cxn modelId="7" srcId="0" destId="4" srcOrd="3" destOrd="0"/>
        <dgm:cxn modelId="8" srcId="0" destId="5" srcOrd="4" destOrd="0"/>
        <dgm:cxn modelId="13" srcId="1" destId="11" srcOrd="0" destOrd="0"/>
        <dgm:cxn modelId="23" srcId="2" destId="21" srcOrd="0" destOrd="0"/>
        <dgm:cxn modelId="33" srcId="3" destId="31" srcOrd="0" destOrd="0"/>
        <dgm:cxn modelId="43" srcId="4" destId="41" srcOrd="0" destOrd="0"/>
        <dgm:cxn modelId="53" srcId="5" destId="5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6"/>
      <dgm:constr type="primFontSz" for="des" forName="parentText" op="equ" val="28"/>
      <dgm:constr type="primFontSz" for="des" forName="descendantText" refType="primFontSz" refFor="des" refForName="parentText" op="lte" fact="0.82"/>
      <dgm:constr type="primFontSz" for="des" forName="parentText" refType="primFontSz" refFor="des" refForName="descendantText" op="lte" fact="1.25"/>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2"/>
          <dgm:constr type="w" for="ch" forName="descendantText" refType="w" fact="0.8"/>
          <dgm:constr type="h" for="ch" forName="parentText" refType="h"/>
          <dgm:constr type="h" for="ch" forName="descendantText" refType="h" refFor="ch" refForName="parentText"/>
        </dgm:constrLst>
        <dgm:ruleLst/>
        <dgm:layoutNode name="parentText" styleLbl="alignNode1">
          <dgm:varLst>
            <dgm:chMax val="1"/>
            <dgm:bulletEnabled/>
          </dgm:varLst>
          <dgm:alg type="tx"/>
          <dgm:shape xmlns:r="http://schemas.openxmlformats.org/officeDocument/2006/relationships" type="rect" r:blip="" zOrderOff="3">
            <dgm:adjLst/>
          </dgm:shape>
          <dgm:presOf axis="self" ptType="node"/>
          <dgm:constrLst>
            <dgm:constr type="tMarg" refType="h" fact="0.28"/>
            <dgm:constr type="bMarg" refType="h" fact="0.28"/>
            <dgm:constr type="lMarg" refType="w" fact="0.15"/>
            <dgm:constr type="rMarg" refType="w" fact="0.15"/>
          </dgm:constrLst>
          <dgm:ruleLst>
            <dgm:rule type="primFontSz" val="15" fact="NaN" max="NaN"/>
          </dgm:ruleLst>
        </dgm:layoutNode>
        <dgm:layoutNode name="descendantText" styleLbl="alignAccFollowNode1">
          <dgm:varLst>
            <dgm:bulletEnabled/>
          </dgm:varLst>
          <dgm:alg type="tx">
            <dgm:param type="stBulletLvl" val="0"/>
            <dgm:param type="parTxLTRAlign" val="l"/>
            <dgm:param type="shpTxLTRAlignCh" val="l"/>
            <dgm:param type="parTxRTLAlign" val="r"/>
            <dgm:param type="shpTxRTLAlignCh" val="r"/>
          </dgm:alg>
          <dgm:choose name="Name10">
            <dgm:if name="Name11" func="var" arg="dir" op="equ" val="norm">
              <dgm:shape xmlns:r="http://schemas.openxmlformats.org/officeDocument/2006/relationships" type="rect" r:blip="">
                <dgm:adjLst/>
              </dgm:shape>
            </dgm:if>
            <dgm:else name="Name12">
              <dgm:shape xmlns:r="http://schemas.openxmlformats.org/officeDocument/2006/relationships" type="rect" r:blip="">
                <dgm:adjLst/>
              </dgm:shape>
            </dgm:else>
          </dgm:choose>
          <dgm:presOf axis="des" ptType="node"/>
          <dgm:constrLst>
            <dgm:constr type="primFontSz" val="24"/>
            <dgm:constr type="lMarg" refType="w" fact="0.055"/>
            <dgm:constr type="rMarg" refType="w" fact="0.055"/>
            <dgm:constr type="tMarg" refType="h" fact="0.72"/>
            <dgm:constr type="bMarg" refType="h" fact="0.72"/>
          </dgm:constrLst>
          <dgm:ruleLst>
            <dgm:rule type="primFontSz" val="11" fact="NaN" max="NaN"/>
          </dgm:ruleLst>
        </dgm:layoutNod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5610A-17B4-4656-93CF-E1D9982860F7}"/>
              </a:ext>
            </a:extLst>
          </p:cNvPr>
          <p:cNvSpPr>
            <a:spLocks noGrp="1"/>
          </p:cNvSpPr>
          <p:nvPr>
            <p:ph type="ctrTitle"/>
          </p:nvPr>
        </p:nvSpPr>
        <p:spPr>
          <a:xfrm>
            <a:off x="640080" y="1371599"/>
            <a:ext cx="6675120" cy="2951825"/>
          </a:xfrm>
        </p:spPr>
        <p:txBody>
          <a:bodyPr anchor="t">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A451C80B-DFD6-415B-BA5B-E56E510CD12B}"/>
              </a:ext>
            </a:extLst>
          </p:cNvPr>
          <p:cNvSpPr>
            <a:spLocks noGrp="1"/>
          </p:cNvSpPr>
          <p:nvPr>
            <p:ph type="subTitle" idx="1"/>
          </p:nvPr>
        </p:nvSpPr>
        <p:spPr>
          <a:xfrm>
            <a:off x="640080" y="4584879"/>
            <a:ext cx="6675120" cy="1287887"/>
          </a:xfrm>
        </p:spPr>
        <p:txBody>
          <a:bodyPr anchor="b">
            <a:normAutofit/>
          </a:bodyPr>
          <a:lstStyle>
            <a:lvl1pPr marL="0" indent="0" algn="l">
              <a:lnSpc>
                <a:spcPct val="130000"/>
              </a:lnSpc>
              <a:buNone/>
              <a:defRPr sz="1800" b="1" cap="all" spc="3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67A2065B-06FF-4991-9F8A-4BE25457B479}"/>
              </a:ext>
            </a:extLst>
          </p:cNvPr>
          <p:cNvSpPr>
            <a:spLocks noGrp="1"/>
          </p:cNvSpPr>
          <p:nvPr>
            <p:ph type="dt" sz="half" idx="10"/>
          </p:nvPr>
        </p:nvSpPr>
        <p:spPr/>
        <p:txBody>
          <a:bodyPr/>
          <a:lstStyle/>
          <a:p>
            <a:fld id="{6444479B-705B-4489-957E-7E8A228BDFA0}" type="datetime1">
              <a:rPr lang="en-US" smtClean="0"/>
              <a:t>4/18/25</a:t>
            </a:fld>
            <a:endParaRPr lang="en-US"/>
          </a:p>
        </p:txBody>
      </p:sp>
      <p:sp>
        <p:nvSpPr>
          <p:cNvPr id="5" name="Footer Placeholder 4">
            <a:extLst>
              <a:ext uri="{FF2B5EF4-FFF2-40B4-BE49-F238E27FC236}">
                <a16:creationId xmlns:a16="http://schemas.microsoft.com/office/drawing/2014/main" id="{B20DF2FA-C604-45D8-A633-11D3742EC14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2EE5DA9-2D04-4850-AB9F-BD353816504A}"/>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40722184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5E4BB7-3F30-4C31-9BB2-8EC24FC0A1D6}"/>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1ECF4134-70F5-4EE6-88BE-49D129630CD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19EABC7-C044-44DE-B303-55A0581DA1E8}"/>
              </a:ext>
            </a:extLst>
          </p:cNvPr>
          <p:cNvSpPr>
            <a:spLocks noGrp="1"/>
          </p:cNvSpPr>
          <p:nvPr>
            <p:ph type="dt" sz="half" idx="10"/>
          </p:nvPr>
        </p:nvSpPr>
        <p:spPr/>
        <p:txBody>
          <a:bodyPr/>
          <a:lstStyle/>
          <a:p>
            <a:fld id="{C07B66AD-7C08-490A-ADA4-B47E10FB2407}" type="datetime1">
              <a:rPr lang="en-US" smtClean="0"/>
              <a:t>4/18/25</a:t>
            </a:fld>
            <a:endParaRPr lang="en-US"/>
          </a:p>
        </p:txBody>
      </p:sp>
      <p:sp>
        <p:nvSpPr>
          <p:cNvPr id="5" name="Footer Placeholder 4">
            <a:extLst>
              <a:ext uri="{FF2B5EF4-FFF2-40B4-BE49-F238E27FC236}">
                <a16:creationId xmlns:a16="http://schemas.microsoft.com/office/drawing/2014/main" id="{4D4A63E1-5BC5-402E-9916-BAB84BCF0BB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A2EF915-AF64-4ECC-8B1A-B7E6A89B7917}"/>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40250083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1CB3635-47E1-90D8-B693-DA85A66B3831}"/>
              </a:ext>
            </a:extLst>
          </p:cNvPr>
          <p:cNvSpPr/>
          <p:nvPr/>
        </p:nvSpPr>
        <p:spPr>
          <a:xfrm>
            <a:off x="0" y="0"/>
            <a:ext cx="12192000"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a:extLst>
              <a:ext uri="{FF2B5EF4-FFF2-40B4-BE49-F238E27FC236}">
                <a16:creationId xmlns:a16="http://schemas.microsoft.com/office/drawing/2014/main" id="{6EB09414-2AA1-4D8E-A00A-C092FBC92D91}"/>
              </a:ext>
            </a:extLst>
          </p:cNvPr>
          <p:cNvSpPr>
            <a:spLocks noGrp="1"/>
          </p:cNvSpPr>
          <p:nvPr>
            <p:ph type="title" orient="vert"/>
          </p:nvPr>
        </p:nvSpPr>
        <p:spPr>
          <a:xfrm>
            <a:off x="9209219" y="640079"/>
            <a:ext cx="1811773" cy="5536884"/>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D42C3A78-37C5-46D0-9DF4-CB78AF883C2C}"/>
              </a:ext>
            </a:extLst>
          </p:cNvPr>
          <p:cNvSpPr>
            <a:spLocks noGrp="1"/>
          </p:cNvSpPr>
          <p:nvPr>
            <p:ph type="body" orient="vert" idx="1"/>
          </p:nvPr>
        </p:nvSpPr>
        <p:spPr>
          <a:xfrm>
            <a:off x="640080" y="640080"/>
            <a:ext cx="8412422" cy="553688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9D8705E-925D-4F57-8268-107CE3CF4C45}"/>
              </a:ext>
            </a:extLst>
          </p:cNvPr>
          <p:cNvSpPr>
            <a:spLocks noGrp="1"/>
          </p:cNvSpPr>
          <p:nvPr>
            <p:ph type="dt" sz="half" idx="10"/>
          </p:nvPr>
        </p:nvSpPr>
        <p:spPr/>
        <p:txBody>
          <a:bodyPr/>
          <a:lstStyle/>
          <a:p>
            <a:fld id="{05B95027-4255-49E7-9841-CD21BCC99996}" type="datetime1">
              <a:rPr lang="en-US" smtClean="0"/>
              <a:t>4/18/25</a:t>
            </a:fld>
            <a:endParaRPr lang="en-US"/>
          </a:p>
        </p:txBody>
      </p:sp>
      <p:sp>
        <p:nvSpPr>
          <p:cNvPr id="5" name="Footer Placeholder 4">
            <a:extLst>
              <a:ext uri="{FF2B5EF4-FFF2-40B4-BE49-F238E27FC236}">
                <a16:creationId xmlns:a16="http://schemas.microsoft.com/office/drawing/2014/main" id="{50FE207E-070D-4EC8-A44C-21F1815FDAA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15D01D1-C266-4161-A820-C084B980131C}"/>
              </a:ext>
            </a:extLst>
          </p:cNvPr>
          <p:cNvSpPr>
            <a:spLocks noGrp="1"/>
          </p:cNvSpPr>
          <p:nvPr>
            <p:ph type="sldNum" sz="quarter" idx="12"/>
          </p:nvPr>
        </p:nvSpPr>
        <p:spPr/>
        <p:txBody>
          <a:bodyPr/>
          <a:lstStyle/>
          <a:p>
            <a:fld id="{70C12960-6E85-460F-B6E3-5B82CB31AF3D}" type="slidenum">
              <a:rPr lang="en-US" smtClean="0"/>
              <a:t>‹#›</a:t>
            </a:fld>
            <a:endParaRPr lang="en-US"/>
          </a:p>
        </p:txBody>
      </p:sp>
      <p:cxnSp>
        <p:nvCxnSpPr>
          <p:cNvPr id="7" name="Straight Connector 6">
            <a:extLst>
              <a:ext uri="{FF2B5EF4-FFF2-40B4-BE49-F238E27FC236}">
                <a16:creationId xmlns:a16="http://schemas.microsoft.com/office/drawing/2014/main" id="{3230604F-219C-2DEE-830E-27274CC2FE19}"/>
              </a:ext>
              <a:ext uri="{C183D7F6-B498-43B3-948B-1728B52AA6E4}">
                <adec:decorative xmlns:adec="http://schemas.microsoft.com/office/drawing/2017/decorative" val="1"/>
              </a:ext>
            </a:extLst>
          </p:cNvPr>
          <p:cNvCxnSpPr>
            <a:cxnSpLocks/>
          </p:cNvCxnSpPr>
          <p:nvPr/>
        </p:nvCxnSpPr>
        <p:spPr>
          <a:xfrm rot="5400000">
            <a:off x="10872154" y="1192438"/>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099757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08B246-6A68-46BE-9DBD-614FA8CF4E26}"/>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3E47706-8D18-4093-A7C1-F30D7543CED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C7C8FC-AAEA-4AB6-9DB5-2503F58F0E69}"/>
              </a:ext>
            </a:extLst>
          </p:cNvPr>
          <p:cNvSpPr>
            <a:spLocks noGrp="1"/>
          </p:cNvSpPr>
          <p:nvPr>
            <p:ph type="dt" sz="half" idx="10"/>
          </p:nvPr>
        </p:nvSpPr>
        <p:spPr/>
        <p:txBody>
          <a:bodyPr/>
          <a:lstStyle/>
          <a:p>
            <a:fld id="{9F89F774-3FA6-43B8-9241-99959C8FD463}" type="datetime1">
              <a:rPr lang="en-US" smtClean="0"/>
              <a:t>4/18/25</a:t>
            </a:fld>
            <a:endParaRPr lang="en-US"/>
          </a:p>
        </p:txBody>
      </p:sp>
      <p:sp>
        <p:nvSpPr>
          <p:cNvPr id="5" name="Footer Placeholder 4">
            <a:extLst>
              <a:ext uri="{FF2B5EF4-FFF2-40B4-BE49-F238E27FC236}">
                <a16:creationId xmlns:a16="http://schemas.microsoft.com/office/drawing/2014/main" id="{E8B1616B-3F08-4869-A522-773C38940F6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E030CE6-9124-4B3A-A912-AE16B5C34003}"/>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0737572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1BB59B6-79B9-97F5-AC3B-DF65899D39D8}"/>
              </a:ext>
            </a:extLst>
          </p:cNvPr>
          <p:cNvSpPr/>
          <p:nvPr/>
        </p:nvSpPr>
        <p:spPr>
          <a:xfrm>
            <a:off x="0" y="0"/>
            <a:ext cx="12192000"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6C78885-57B2-4930-BD7D-CBF916EDF1C6}"/>
              </a:ext>
            </a:extLst>
          </p:cNvPr>
          <p:cNvSpPr>
            <a:spLocks noGrp="1"/>
          </p:cNvSpPr>
          <p:nvPr>
            <p:ph type="title"/>
          </p:nvPr>
        </p:nvSpPr>
        <p:spPr>
          <a:xfrm>
            <a:off x="640080" y="1291366"/>
            <a:ext cx="9214884" cy="3159974"/>
          </a:xfrm>
        </p:spPr>
        <p:txBody>
          <a:bodyPr anchor="b">
            <a:normAutofit/>
          </a:bodyPr>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BE495E4-2F8B-4CC7-88AC-A312067E60D2}"/>
              </a:ext>
            </a:extLst>
          </p:cNvPr>
          <p:cNvSpPr>
            <a:spLocks noGrp="1"/>
          </p:cNvSpPr>
          <p:nvPr>
            <p:ph type="body" idx="1"/>
          </p:nvPr>
        </p:nvSpPr>
        <p:spPr>
          <a:xfrm>
            <a:off x="640080" y="5018567"/>
            <a:ext cx="7907079" cy="1073889"/>
          </a:xfrm>
        </p:spPr>
        <p:txBody>
          <a:bodyP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8585CC9-BAD3-4807-90BB-97DA2D6A6BE2}"/>
              </a:ext>
            </a:extLst>
          </p:cNvPr>
          <p:cNvSpPr>
            <a:spLocks noGrp="1"/>
          </p:cNvSpPr>
          <p:nvPr>
            <p:ph type="dt" sz="half" idx="10"/>
          </p:nvPr>
        </p:nvSpPr>
        <p:spPr/>
        <p:txBody>
          <a:bodyPr/>
          <a:lstStyle/>
          <a:p>
            <a:fld id="{F9504452-5DCC-4FE2-A5C9-8A5EF6714D65}" type="datetime1">
              <a:rPr lang="en-US" smtClean="0"/>
              <a:t>4/18/25</a:t>
            </a:fld>
            <a:endParaRPr lang="en-US"/>
          </a:p>
        </p:txBody>
      </p:sp>
      <p:sp>
        <p:nvSpPr>
          <p:cNvPr id="5" name="Footer Placeholder 4">
            <a:extLst>
              <a:ext uri="{FF2B5EF4-FFF2-40B4-BE49-F238E27FC236}">
                <a16:creationId xmlns:a16="http://schemas.microsoft.com/office/drawing/2014/main" id="{5F108CEF-165F-4D7E-9666-5CD0156B497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E0EBC3D-3277-4D34-9F67-71040C21E3B3}"/>
              </a:ext>
            </a:extLst>
          </p:cNvPr>
          <p:cNvSpPr>
            <a:spLocks noGrp="1"/>
          </p:cNvSpPr>
          <p:nvPr>
            <p:ph type="sldNum" sz="quarter" idx="12"/>
          </p:nvPr>
        </p:nvSpPr>
        <p:spPr/>
        <p:txBody>
          <a:bodyPr/>
          <a:lstStyle/>
          <a:p>
            <a:fld id="{70C12960-6E85-460F-B6E3-5B82CB31AF3D}" type="slidenum">
              <a:rPr lang="en-US" smtClean="0"/>
              <a:t>‹#›</a:t>
            </a:fld>
            <a:endParaRPr lang="en-US"/>
          </a:p>
        </p:txBody>
      </p:sp>
      <p:cxnSp>
        <p:nvCxnSpPr>
          <p:cNvPr id="7" name="Straight Connector 6">
            <a:extLst>
              <a:ext uri="{FF2B5EF4-FFF2-40B4-BE49-F238E27FC236}">
                <a16:creationId xmlns:a16="http://schemas.microsoft.com/office/drawing/2014/main" id="{FF05EAE5-4812-F718-6D75-9627884180BF}"/>
              </a:ext>
              <a:ext uri="{C183D7F6-B498-43B3-948B-1728B52AA6E4}">
                <adec:decorative xmlns:adec="http://schemas.microsoft.com/office/drawing/2017/decorative" val="1"/>
              </a:ext>
            </a:extLst>
          </p:cNvPr>
          <p:cNvCxnSpPr>
            <a:cxnSpLocks/>
          </p:cNvCxnSpPr>
          <p:nvPr/>
        </p:nvCxnSpPr>
        <p:spPr>
          <a:xfrm>
            <a:off x="716281" y="4715234"/>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964433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477A4-4D01-45B6-9563-0BF13BA72F7C}"/>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EE17E00-96AC-45F0-82B2-9F601E9B93C2}"/>
              </a:ext>
            </a:extLst>
          </p:cNvPr>
          <p:cNvSpPr>
            <a:spLocks noGrp="1"/>
          </p:cNvSpPr>
          <p:nvPr>
            <p:ph sz="half" idx="1"/>
          </p:nvPr>
        </p:nvSpPr>
        <p:spPr>
          <a:xfrm>
            <a:off x="640080" y="2633472"/>
            <a:ext cx="5212080" cy="35661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2BA30CD-95C0-427B-A571-A7D8A53278F4}"/>
              </a:ext>
            </a:extLst>
          </p:cNvPr>
          <p:cNvSpPr>
            <a:spLocks noGrp="1"/>
          </p:cNvSpPr>
          <p:nvPr>
            <p:ph sz="half" idx="2"/>
          </p:nvPr>
        </p:nvSpPr>
        <p:spPr>
          <a:xfrm>
            <a:off x="6318928" y="2633472"/>
            <a:ext cx="5212080" cy="35661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6F67CAC-53E4-44AF-BEAC-8FFB96F05A86}"/>
              </a:ext>
            </a:extLst>
          </p:cNvPr>
          <p:cNvSpPr>
            <a:spLocks noGrp="1"/>
          </p:cNvSpPr>
          <p:nvPr>
            <p:ph type="dt" sz="half" idx="10"/>
          </p:nvPr>
        </p:nvSpPr>
        <p:spPr/>
        <p:txBody>
          <a:bodyPr/>
          <a:lstStyle/>
          <a:p>
            <a:fld id="{E579ABC2-0180-4F3A-A895-A85BC724D472}" type="datetime1">
              <a:rPr lang="en-US" smtClean="0"/>
              <a:t>4/18/25</a:t>
            </a:fld>
            <a:endParaRPr lang="en-US"/>
          </a:p>
        </p:txBody>
      </p:sp>
      <p:sp>
        <p:nvSpPr>
          <p:cNvPr id="6" name="Footer Placeholder 5">
            <a:extLst>
              <a:ext uri="{FF2B5EF4-FFF2-40B4-BE49-F238E27FC236}">
                <a16:creationId xmlns:a16="http://schemas.microsoft.com/office/drawing/2014/main" id="{083D9F3A-E7F0-45E7-AFA8-0D4A669EC16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C5F008B-58BB-45FF-923F-5909DAB49D34}"/>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17913054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97B549-9E51-42E0-992A-73E775957773}"/>
              </a:ext>
            </a:extLst>
          </p:cNvPr>
          <p:cNvSpPr>
            <a:spLocks noGrp="1"/>
          </p:cNvSpPr>
          <p:nvPr>
            <p:ph type="title"/>
          </p:nvPr>
        </p:nvSpPr>
        <p:spPr>
          <a:xfrm>
            <a:off x="640079" y="1371599"/>
            <a:ext cx="10890929" cy="93975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C81A5FDC-7C4B-45FB-8462-E2CE79919F33}"/>
              </a:ext>
            </a:extLst>
          </p:cNvPr>
          <p:cNvSpPr>
            <a:spLocks noGrp="1"/>
          </p:cNvSpPr>
          <p:nvPr>
            <p:ph type="body" idx="1"/>
          </p:nvPr>
        </p:nvSpPr>
        <p:spPr>
          <a:xfrm>
            <a:off x="640079" y="2311352"/>
            <a:ext cx="5212080" cy="695373"/>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BD8B686-2E92-45B9-A3D7-9DCAA0C50B36}"/>
              </a:ext>
            </a:extLst>
          </p:cNvPr>
          <p:cNvSpPr>
            <a:spLocks noGrp="1"/>
          </p:cNvSpPr>
          <p:nvPr>
            <p:ph sz="half" idx="2"/>
          </p:nvPr>
        </p:nvSpPr>
        <p:spPr>
          <a:xfrm>
            <a:off x="640079" y="3006725"/>
            <a:ext cx="5212080" cy="31912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86ADB526-4A44-47B6-8D14-93202E590AA7}"/>
              </a:ext>
            </a:extLst>
          </p:cNvPr>
          <p:cNvSpPr>
            <a:spLocks noGrp="1"/>
          </p:cNvSpPr>
          <p:nvPr>
            <p:ph type="body" sz="quarter" idx="3"/>
          </p:nvPr>
        </p:nvSpPr>
        <p:spPr>
          <a:xfrm>
            <a:off x="6318928" y="2311352"/>
            <a:ext cx="5212080" cy="695373"/>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74177CA-5C13-4311-BFD3-B98FBD942DA5}"/>
              </a:ext>
            </a:extLst>
          </p:cNvPr>
          <p:cNvSpPr>
            <a:spLocks noGrp="1"/>
          </p:cNvSpPr>
          <p:nvPr>
            <p:ph sz="quarter" idx="4"/>
          </p:nvPr>
        </p:nvSpPr>
        <p:spPr>
          <a:xfrm>
            <a:off x="6318928" y="3006725"/>
            <a:ext cx="5212080" cy="31912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DEA255A-4CB5-40CA-B756-1AA5E27C20BF}"/>
              </a:ext>
            </a:extLst>
          </p:cNvPr>
          <p:cNvSpPr>
            <a:spLocks noGrp="1"/>
          </p:cNvSpPr>
          <p:nvPr>
            <p:ph type="dt" sz="half" idx="10"/>
          </p:nvPr>
        </p:nvSpPr>
        <p:spPr/>
        <p:txBody>
          <a:bodyPr/>
          <a:lstStyle/>
          <a:p>
            <a:fld id="{6AEEA9BA-4E8F-439E-BEA4-91FBA01E3F5F}" type="datetime1">
              <a:rPr lang="en-US" smtClean="0"/>
              <a:t>4/18/25</a:t>
            </a:fld>
            <a:endParaRPr lang="en-US"/>
          </a:p>
        </p:txBody>
      </p:sp>
      <p:sp>
        <p:nvSpPr>
          <p:cNvPr id="8" name="Footer Placeholder 7">
            <a:extLst>
              <a:ext uri="{FF2B5EF4-FFF2-40B4-BE49-F238E27FC236}">
                <a16:creationId xmlns:a16="http://schemas.microsoft.com/office/drawing/2014/main" id="{FF3072C4-10F1-49B8-B0BF-69204EDDCFAE}"/>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4A5ACC97-44C1-4887-909B-E6732D3C1FFE}"/>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10999326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27D313-943A-47E0-8A7A-DFFBCC297AB7}"/>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23AC25A7-81C8-4AA1-AD9F-C78A451FDE2E}"/>
              </a:ext>
            </a:extLst>
          </p:cNvPr>
          <p:cNvSpPr>
            <a:spLocks noGrp="1"/>
          </p:cNvSpPr>
          <p:nvPr>
            <p:ph type="dt" sz="half" idx="10"/>
          </p:nvPr>
        </p:nvSpPr>
        <p:spPr/>
        <p:txBody>
          <a:bodyPr/>
          <a:lstStyle/>
          <a:p>
            <a:fld id="{BE15BF18-0007-481C-AA29-413124BC3EE7}" type="datetime1">
              <a:rPr lang="en-US" smtClean="0"/>
              <a:t>4/18/25</a:t>
            </a:fld>
            <a:endParaRPr lang="en-US"/>
          </a:p>
        </p:txBody>
      </p:sp>
      <p:sp>
        <p:nvSpPr>
          <p:cNvPr id="4" name="Footer Placeholder 3">
            <a:extLst>
              <a:ext uri="{FF2B5EF4-FFF2-40B4-BE49-F238E27FC236}">
                <a16:creationId xmlns:a16="http://schemas.microsoft.com/office/drawing/2014/main" id="{6EF54740-6022-46B2-9C55-B60E9651684F}"/>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089497C9-6B5E-46D6-8FE9-0A5E0CF7F95B}"/>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8670480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useBgFill="1">
        <p:nvSpPr>
          <p:cNvPr id="5" name="Rectangle 4">
            <a:extLst>
              <a:ext uri="{FF2B5EF4-FFF2-40B4-BE49-F238E27FC236}">
                <a16:creationId xmlns:a16="http://schemas.microsoft.com/office/drawing/2014/main" id="{149F9F0F-FB8C-5565-247C-BDCC156B5CAF}"/>
              </a:ext>
            </a:extLst>
          </p:cNvPr>
          <p:cNvSpPr/>
          <p:nvPr/>
        </p:nvSpPr>
        <p:spPr>
          <a:xfrm>
            <a:off x="0" y="0"/>
            <a:ext cx="12192000"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a:extLst>
              <a:ext uri="{FF2B5EF4-FFF2-40B4-BE49-F238E27FC236}">
                <a16:creationId xmlns:a16="http://schemas.microsoft.com/office/drawing/2014/main" id="{92740D3C-270A-401A-810C-2F86BBBB87D4}"/>
              </a:ext>
            </a:extLst>
          </p:cNvPr>
          <p:cNvSpPr>
            <a:spLocks noGrp="1"/>
          </p:cNvSpPr>
          <p:nvPr>
            <p:ph type="dt" sz="half" idx="10"/>
          </p:nvPr>
        </p:nvSpPr>
        <p:spPr/>
        <p:txBody>
          <a:bodyPr/>
          <a:lstStyle/>
          <a:p>
            <a:fld id="{09BE9870-3748-43AD-B547-02A075CB4A1D}" type="datetime1">
              <a:rPr lang="en-US" smtClean="0"/>
              <a:t>4/18/25</a:t>
            </a:fld>
            <a:endParaRPr lang="en-US"/>
          </a:p>
        </p:txBody>
      </p:sp>
      <p:sp>
        <p:nvSpPr>
          <p:cNvPr id="3" name="Footer Placeholder 2">
            <a:extLst>
              <a:ext uri="{FF2B5EF4-FFF2-40B4-BE49-F238E27FC236}">
                <a16:creationId xmlns:a16="http://schemas.microsoft.com/office/drawing/2014/main" id="{DDCBE9F8-1765-4F36-A4DE-1DB136025AC9}"/>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7790CF9E-A6C6-4873-ADBE-7A2939319E58}"/>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17024044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8CDF8-00AD-4441-A6D5-9D7A659EB6C0}"/>
              </a:ext>
            </a:extLst>
          </p:cNvPr>
          <p:cNvSpPr>
            <a:spLocks noGrp="1"/>
          </p:cNvSpPr>
          <p:nvPr>
            <p:ph type="title"/>
          </p:nvPr>
        </p:nvSpPr>
        <p:spPr>
          <a:xfrm>
            <a:off x="640080" y="1371600"/>
            <a:ext cx="3859397" cy="1451723"/>
          </a:xfrm>
        </p:spPr>
        <p:txBody>
          <a:bodyPr anchor="t">
            <a:normAutofit/>
          </a:bodyPr>
          <a:lstStyle>
            <a:lvl1pPr>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8C330AF-CB7E-420A-AE8A-E02E90325885}"/>
              </a:ext>
            </a:extLst>
          </p:cNvPr>
          <p:cNvSpPr>
            <a:spLocks noGrp="1"/>
          </p:cNvSpPr>
          <p:nvPr>
            <p:ph idx="1"/>
          </p:nvPr>
        </p:nvSpPr>
        <p:spPr>
          <a:xfrm>
            <a:off x="4936519" y="1031001"/>
            <a:ext cx="6594490" cy="516636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F43257AD-2422-4CDA-9C55-700F4B5BF251}"/>
              </a:ext>
            </a:extLst>
          </p:cNvPr>
          <p:cNvSpPr>
            <a:spLocks noGrp="1"/>
          </p:cNvSpPr>
          <p:nvPr>
            <p:ph type="body" sz="half" idx="2"/>
          </p:nvPr>
        </p:nvSpPr>
        <p:spPr>
          <a:xfrm>
            <a:off x="640080" y="2972168"/>
            <a:ext cx="3859397" cy="3226826"/>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1B7454-C1CC-46F2-A6FB-1FE786C48F49}"/>
              </a:ext>
            </a:extLst>
          </p:cNvPr>
          <p:cNvSpPr>
            <a:spLocks noGrp="1"/>
          </p:cNvSpPr>
          <p:nvPr>
            <p:ph type="dt" sz="half" idx="10"/>
          </p:nvPr>
        </p:nvSpPr>
        <p:spPr/>
        <p:txBody>
          <a:bodyPr/>
          <a:lstStyle/>
          <a:p>
            <a:fld id="{558E7897-33C5-4F1A-9307-D068E37F3DC7}" type="datetime1">
              <a:rPr lang="en-US" smtClean="0"/>
              <a:t>4/18/25</a:t>
            </a:fld>
            <a:endParaRPr lang="en-US"/>
          </a:p>
        </p:txBody>
      </p:sp>
      <p:sp>
        <p:nvSpPr>
          <p:cNvPr id="6" name="Footer Placeholder 5">
            <a:extLst>
              <a:ext uri="{FF2B5EF4-FFF2-40B4-BE49-F238E27FC236}">
                <a16:creationId xmlns:a16="http://schemas.microsoft.com/office/drawing/2014/main" id="{49077DBE-6CC7-421B-AB5E-341E20BD922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D6EAB8F-7526-4CDB-B782-FAD8B3E70B0A}"/>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42039926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31647F-5A61-44C9-81DC-331C9AE5DDAE}"/>
              </a:ext>
            </a:extLst>
          </p:cNvPr>
          <p:cNvSpPr>
            <a:spLocks noGrp="1"/>
          </p:cNvSpPr>
          <p:nvPr>
            <p:ph type="title"/>
          </p:nvPr>
        </p:nvSpPr>
        <p:spPr>
          <a:xfrm>
            <a:off x="640080" y="1371600"/>
            <a:ext cx="3859397" cy="1451723"/>
          </a:xfrm>
        </p:spPr>
        <p:txBody>
          <a:bodyPr anchor="t">
            <a:normAutofit/>
          </a:bodyPr>
          <a:lstStyle>
            <a:lvl1pPr>
              <a:defRPr sz="36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1627A0F-F1B8-49BE-A0FF-7FE16E3BDCC1}"/>
              </a:ext>
            </a:extLst>
          </p:cNvPr>
          <p:cNvSpPr>
            <a:spLocks noGrp="1"/>
          </p:cNvSpPr>
          <p:nvPr>
            <p:ph type="pic" idx="1"/>
          </p:nvPr>
        </p:nvSpPr>
        <p:spPr>
          <a:xfrm>
            <a:off x="4937760" y="1033271"/>
            <a:ext cx="6592824" cy="516636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C86D1BD6-1519-4431-9FAF-7D4F4129972C}"/>
              </a:ext>
            </a:extLst>
          </p:cNvPr>
          <p:cNvSpPr>
            <a:spLocks noGrp="1"/>
          </p:cNvSpPr>
          <p:nvPr>
            <p:ph type="body" sz="half" idx="2"/>
          </p:nvPr>
        </p:nvSpPr>
        <p:spPr>
          <a:xfrm>
            <a:off x="640080" y="2972167"/>
            <a:ext cx="3859397" cy="322682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5A587A0-353B-42C2-BA96-B1ADEDF642BE}"/>
              </a:ext>
            </a:extLst>
          </p:cNvPr>
          <p:cNvSpPr>
            <a:spLocks noGrp="1"/>
          </p:cNvSpPr>
          <p:nvPr>
            <p:ph type="dt" sz="half" idx="10"/>
          </p:nvPr>
        </p:nvSpPr>
        <p:spPr/>
        <p:txBody>
          <a:bodyPr/>
          <a:lstStyle/>
          <a:p>
            <a:fld id="{82E171BA-CC09-47C8-A6DF-F5C5CB59CEEC}" type="datetime1">
              <a:rPr lang="en-US" smtClean="0"/>
              <a:t>4/18/25</a:t>
            </a:fld>
            <a:endParaRPr lang="en-US"/>
          </a:p>
        </p:txBody>
      </p:sp>
      <p:sp>
        <p:nvSpPr>
          <p:cNvPr id="6" name="Footer Placeholder 5">
            <a:extLst>
              <a:ext uri="{FF2B5EF4-FFF2-40B4-BE49-F238E27FC236}">
                <a16:creationId xmlns:a16="http://schemas.microsoft.com/office/drawing/2014/main" id="{44D5A88E-3957-4B76-B1BE-4164029217B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5F7C5FD-E56A-4C66-8F23-087F95A2FD0E}"/>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1606937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AB4E786-7636-4278-8595-D365D28A796A}"/>
              </a:ext>
            </a:extLst>
          </p:cNvPr>
          <p:cNvSpPr>
            <a:spLocks noGrp="1"/>
          </p:cNvSpPr>
          <p:nvPr>
            <p:ph type="title"/>
          </p:nvPr>
        </p:nvSpPr>
        <p:spPr>
          <a:xfrm>
            <a:off x="640079" y="1371601"/>
            <a:ext cx="10890929" cy="109728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EA740849-7059-4C70-992B-5304D2EE9BAB}"/>
              </a:ext>
            </a:extLst>
          </p:cNvPr>
          <p:cNvSpPr>
            <a:spLocks noGrp="1"/>
          </p:cNvSpPr>
          <p:nvPr>
            <p:ph type="body" idx="1"/>
          </p:nvPr>
        </p:nvSpPr>
        <p:spPr>
          <a:xfrm>
            <a:off x="640080" y="2633472"/>
            <a:ext cx="10890928" cy="356616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09FEBF6-CEA6-4332-87B3-697807571C84}"/>
              </a:ext>
            </a:extLst>
          </p:cNvPr>
          <p:cNvSpPr>
            <a:spLocks noGrp="1"/>
          </p:cNvSpPr>
          <p:nvPr>
            <p:ph type="dt" sz="half" idx="2"/>
          </p:nvPr>
        </p:nvSpPr>
        <p:spPr>
          <a:xfrm>
            <a:off x="640080" y="6356350"/>
            <a:ext cx="2743200" cy="365125"/>
          </a:xfrm>
          <a:prstGeom prst="rect">
            <a:avLst/>
          </a:prstGeom>
        </p:spPr>
        <p:txBody>
          <a:bodyPr vert="horz" lIns="91440" tIns="45720" rIns="91440" bIns="45720" rtlCol="0" anchor="ctr"/>
          <a:lstStyle>
            <a:lvl1pPr algn="l">
              <a:defRPr sz="900" b="1" cap="all" spc="300" baseline="0">
                <a:solidFill>
                  <a:schemeClr val="tx1"/>
                </a:solidFill>
              </a:defRPr>
            </a:lvl1pPr>
          </a:lstStyle>
          <a:p>
            <a:fld id="{7DA38F49-B3E2-4BF0-BEC7-C30D34ABBB8D}" type="datetime1">
              <a:rPr lang="en-US" smtClean="0"/>
              <a:t>4/18/25</a:t>
            </a:fld>
            <a:endParaRPr lang="en-US"/>
          </a:p>
        </p:txBody>
      </p:sp>
      <p:sp>
        <p:nvSpPr>
          <p:cNvPr id="5" name="Footer Placeholder 4">
            <a:extLst>
              <a:ext uri="{FF2B5EF4-FFF2-40B4-BE49-F238E27FC236}">
                <a16:creationId xmlns:a16="http://schemas.microsoft.com/office/drawing/2014/main" id="{BC6BAF94-621C-43E1-BA0C-410A6899031B}"/>
              </a:ext>
            </a:extLst>
          </p:cNvPr>
          <p:cNvSpPr>
            <a:spLocks noGrp="1"/>
          </p:cNvSpPr>
          <p:nvPr>
            <p:ph type="ftr" sz="quarter" idx="3"/>
          </p:nvPr>
        </p:nvSpPr>
        <p:spPr>
          <a:xfrm>
            <a:off x="6767622" y="6356350"/>
            <a:ext cx="4040373" cy="365125"/>
          </a:xfrm>
          <a:prstGeom prst="rect">
            <a:avLst/>
          </a:prstGeom>
        </p:spPr>
        <p:txBody>
          <a:bodyPr vert="horz" lIns="91440" tIns="45720" rIns="91440" bIns="45720" rtlCol="0" anchor="ctr"/>
          <a:lstStyle>
            <a:lvl1pPr algn="r">
              <a:defRPr sz="900" b="1" cap="all" spc="300" baseline="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137D19E5-9E16-48C9-AAE2-0C70679A8D7B}"/>
              </a:ext>
            </a:extLst>
          </p:cNvPr>
          <p:cNvSpPr>
            <a:spLocks noGrp="1"/>
          </p:cNvSpPr>
          <p:nvPr>
            <p:ph type="sldNum" sz="quarter" idx="4"/>
          </p:nvPr>
        </p:nvSpPr>
        <p:spPr>
          <a:xfrm>
            <a:off x="10807995" y="6356350"/>
            <a:ext cx="723014" cy="365125"/>
          </a:xfrm>
          <a:prstGeom prst="rect">
            <a:avLst/>
          </a:prstGeom>
        </p:spPr>
        <p:txBody>
          <a:bodyPr vert="horz" lIns="91440" tIns="45720" rIns="91440" bIns="45720" rtlCol="0" anchor="ctr"/>
          <a:lstStyle>
            <a:lvl1pPr algn="r">
              <a:defRPr sz="900" b="1" cap="all" spc="300" baseline="0">
                <a:solidFill>
                  <a:schemeClr val="tx1"/>
                </a:solidFill>
              </a:defRPr>
            </a:lvl1pPr>
          </a:lstStyle>
          <a:p>
            <a:fld id="{70C12960-6E85-460F-B6E3-5B82CB31AF3D}" type="slidenum">
              <a:rPr lang="en-US" smtClean="0"/>
              <a:t>‹#›</a:t>
            </a:fld>
            <a:endParaRPr lang="en-US"/>
          </a:p>
        </p:txBody>
      </p:sp>
      <p:cxnSp>
        <p:nvCxnSpPr>
          <p:cNvPr id="9" name="Straight Connector 8">
            <a:extLst>
              <a:ext uri="{FF2B5EF4-FFF2-40B4-BE49-F238E27FC236}">
                <a16:creationId xmlns:a16="http://schemas.microsoft.com/office/drawing/2014/main" id="{118E06E4-607B-144B-382B-AD3D06B1EE8C}"/>
              </a:ext>
              <a:ext uri="{C183D7F6-B498-43B3-948B-1728B52AA6E4}">
                <adec:decorative xmlns:adec="http://schemas.microsoft.com/office/drawing/2017/decorative" val="1"/>
              </a:ext>
            </a:extLst>
          </p:cNvPr>
          <p:cNvCxnSpPr>
            <a:cxnSpLocks/>
          </p:cNvCxnSpPr>
          <p:nvPr/>
        </p:nvCxnSpPr>
        <p:spPr>
          <a:xfrm>
            <a:off x="713232"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21784606"/>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72" r:id="rId6"/>
    <p:sldLayoutId id="2147483667" r:id="rId7"/>
    <p:sldLayoutId id="2147483668" r:id="rId8"/>
    <p:sldLayoutId id="2147483669" r:id="rId9"/>
    <p:sldLayoutId id="2147483671" r:id="rId10"/>
    <p:sldLayoutId id="2147483670" r:id="rId11"/>
  </p:sldLayoutIdLst>
  <p:hf sldNum="0" hdr="0" ftr="0" dt="0"/>
  <p:txStyles>
    <p:titleStyle>
      <a:lvl1pPr algn="l" defTabSz="914400" rtl="0" eaLnBrk="1" latinLnBrk="0" hangingPunct="1">
        <a:lnSpc>
          <a:spcPct val="100000"/>
        </a:lnSpc>
        <a:spcBef>
          <a:spcPct val="0"/>
        </a:spcBef>
        <a:buNone/>
        <a:defRPr sz="40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87000"/>
        <a:buFont typeface="Arial" panose="020B0604020202020204" pitchFamily="34" charset="0"/>
        <a:buChar char="•"/>
        <a:defRPr sz="2000" kern="1200">
          <a:solidFill>
            <a:schemeClr val="tx1"/>
          </a:solidFill>
          <a:latin typeface="+mn-lt"/>
          <a:ea typeface="+mn-ea"/>
          <a:cs typeface="+mn-cs"/>
        </a:defRPr>
      </a:lvl1pPr>
      <a:lvl2pPr marL="493776" indent="-228600" algn="l" defTabSz="914400" rtl="0" eaLnBrk="1" latinLnBrk="0" hangingPunct="1">
        <a:lnSpc>
          <a:spcPct val="120000"/>
        </a:lnSpc>
        <a:spcBef>
          <a:spcPts val="500"/>
        </a:spcBef>
        <a:buSzPct val="87000"/>
        <a:buFont typeface="Arial" panose="020B0604020202020204" pitchFamily="34" charset="0"/>
        <a:buChar char="•"/>
        <a:defRPr sz="1800" kern="1200">
          <a:solidFill>
            <a:schemeClr val="tx1"/>
          </a:solidFill>
          <a:latin typeface="+mn-lt"/>
          <a:ea typeface="+mn-ea"/>
          <a:cs typeface="+mn-cs"/>
        </a:defRPr>
      </a:lvl2pPr>
      <a:lvl3pPr marL="731520" indent="-228600" algn="l" defTabSz="914400" rtl="0" eaLnBrk="1" latinLnBrk="0" hangingPunct="1">
        <a:lnSpc>
          <a:spcPct val="120000"/>
        </a:lnSpc>
        <a:spcBef>
          <a:spcPts val="500"/>
        </a:spcBef>
        <a:buSzPct val="87000"/>
        <a:buFont typeface="Arial" panose="020B0604020202020204" pitchFamily="34" charset="0"/>
        <a:buChar char="•"/>
        <a:defRPr sz="1600" kern="1200">
          <a:solidFill>
            <a:schemeClr val="tx1"/>
          </a:solidFill>
          <a:latin typeface="+mn-lt"/>
          <a:ea typeface="+mn-ea"/>
          <a:cs typeface="+mn-cs"/>
        </a:defRPr>
      </a:lvl3pPr>
      <a:lvl4pPr marL="1051560" indent="-285750" algn="l" defTabSz="914400" rtl="0" eaLnBrk="1" latinLnBrk="0" hangingPunct="1">
        <a:lnSpc>
          <a:spcPct val="120000"/>
        </a:lnSpc>
        <a:spcBef>
          <a:spcPts val="500"/>
        </a:spcBef>
        <a:buSzPct val="87000"/>
        <a:buFont typeface="Arial" panose="020B0604020202020204" pitchFamily="34" charset="0"/>
        <a:buChar char="•"/>
        <a:defRPr sz="1400" kern="1200">
          <a:solidFill>
            <a:schemeClr val="tx1"/>
          </a:solidFill>
          <a:latin typeface="+mn-lt"/>
          <a:ea typeface="+mn-ea"/>
          <a:cs typeface="+mn-cs"/>
        </a:defRPr>
      </a:lvl4pPr>
      <a:lvl5pPr marL="1298448" indent="-228600" algn="l" defTabSz="914400" rtl="0" eaLnBrk="1" latinLnBrk="0" hangingPunct="1">
        <a:lnSpc>
          <a:spcPct val="120000"/>
        </a:lnSpc>
        <a:spcBef>
          <a:spcPts val="500"/>
        </a:spcBef>
        <a:buSzPct val="87000"/>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support.microsoft.com/en-us/office/make-slides-easier-to-read-by-using-the-reading-order-pane-863b5c1c-4f19-45ec-96e6-93a6457f5e1c"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accessibility.umn.edu/getting-started/learn-7-core-accessibility-skills/alternative-text" TargetMode="External"/><Relationship Id="rId2" Type="http://schemas.openxmlformats.org/officeDocument/2006/relationships/hyperlink" Target="https://www.w3.org/WAI/tutorials/images/decision-tree/" TargetMode="Externa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6.xml.rels><?xml version="1.0" encoding="UTF-8" standalone="yes"?>
<Relationships xmlns="http://schemas.openxmlformats.org/package/2006/relationships"><Relationship Id="rId2" Type="http://schemas.openxmlformats.org/officeDocument/2006/relationships/hyperlink" Target="https://autisticadvocacy.org/resources/accessibility/easyread/"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9F9BF86-FE94-4517-B97D-026C7515E5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randview Display"/>
              <a:ea typeface="+mn-ea"/>
              <a:cs typeface="+mn-cs"/>
            </a:endParaRPr>
          </a:p>
        </p:txBody>
      </p:sp>
      <p:pic>
        <p:nvPicPr>
          <p:cNvPr id="4" name="Picture 3" descr="Neon 3D circle art">
            <a:extLst>
              <a:ext uri="{FF2B5EF4-FFF2-40B4-BE49-F238E27FC236}">
                <a16:creationId xmlns:a16="http://schemas.microsoft.com/office/drawing/2014/main" id="{C7A52543-5ECB-61FB-4AFD-A086C1C52488}"/>
              </a:ext>
            </a:extLst>
          </p:cNvPr>
          <p:cNvPicPr>
            <a:picLocks noChangeAspect="1"/>
          </p:cNvPicPr>
          <p:nvPr/>
        </p:nvPicPr>
        <p:blipFill>
          <a:blip r:embed="rId2"/>
          <a:srcRect t="21329"/>
          <a:stretch/>
        </p:blipFill>
        <p:spPr>
          <a:xfrm>
            <a:off x="20" y="10"/>
            <a:ext cx="12191979" cy="6857990"/>
          </a:xfrm>
          <a:prstGeom prst="rect">
            <a:avLst/>
          </a:prstGeom>
        </p:spPr>
      </p:pic>
      <p:sp>
        <p:nvSpPr>
          <p:cNvPr id="11" name="Rectangle 10">
            <a:extLst>
              <a:ext uri="{FF2B5EF4-FFF2-40B4-BE49-F238E27FC236}">
                <a16:creationId xmlns:a16="http://schemas.microsoft.com/office/drawing/2014/main" id="{05DEC45B-BA77-21C0-3869-05DE7C9237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1152940"/>
          </a:xfrm>
          <a:prstGeom prst="rect">
            <a:avLst/>
          </a:prstGeom>
          <a:solidFill>
            <a:schemeClr val="bg1">
              <a:alpha val="2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a:ea typeface="+mn-ea"/>
              <a:cs typeface="+mn-cs"/>
            </a:endParaRPr>
          </a:p>
        </p:txBody>
      </p:sp>
      <p:sp>
        <p:nvSpPr>
          <p:cNvPr id="2" name="Title 1">
            <a:extLst>
              <a:ext uri="{FF2B5EF4-FFF2-40B4-BE49-F238E27FC236}">
                <a16:creationId xmlns:a16="http://schemas.microsoft.com/office/drawing/2014/main" id="{DA033B08-8991-DE58-FF31-0F42DFA2E05E}"/>
              </a:ext>
            </a:extLst>
          </p:cNvPr>
          <p:cNvSpPr>
            <a:spLocks noGrp="1"/>
          </p:cNvSpPr>
          <p:nvPr>
            <p:ph type="ctrTitle"/>
          </p:nvPr>
        </p:nvSpPr>
        <p:spPr>
          <a:xfrm>
            <a:off x="357809" y="159030"/>
            <a:ext cx="7950514" cy="1792599"/>
          </a:xfrm>
        </p:spPr>
        <p:txBody>
          <a:bodyPr anchor="ctr">
            <a:normAutofit/>
          </a:bodyPr>
          <a:lstStyle/>
          <a:p>
            <a:r>
              <a:rPr lang="en-US" sz="4800" dirty="0">
                <a:solidFill>
                  <a:srgbClr val="FFFFFF"/>
                </a:solidFill>
              </a:rPr>
              <a:t>Seven Skills for Digital Accessibility</a:t>
            </a:r>
          </a:p>
        </p:txBody>
      </p:sp>
      <p:sp>
        <p:nvSpPr>
          <p:cNvPr id="3" name="Subtitle 2">
            <a:extLst>
              <a:ext uri="{FF2B5EF4-FFF2-40B4-BE49-F238E27FC236}">
                <a16:creationId xmlns:a16="http://schemas.microsoft.com/office/drawing/2014/main" id="{6F900120-7C8E-B0E5-A273-53DEA9D4B81C}"/>
              </a:ext>
            </a:extLst>
          </p:cNvPr>
          <p:cNvSpPr>
            <a:spLocks noGrp="1"/>
          </p:cNvSpPr>
          <p:nvPr>
            <p:ph type="subTitle" idx="1"/>
          </p:nvPr>
        </p:nvSpPr>
        <p:spPr>
          <a:xfrm>
            <a:off x="8308323" y="159031"/>
            <a:ext cx="3525868" cy="870008"/>
          </a:xfrm>
        </p:spPr>
        <p:txBody>
          <a:bodyPr anchor="ctr">
            <a:normAutofit/>
          </a:bodyPr>
          <a:lstStyle/>
          <a:p>
            <a:pPr algn="r"/>
            <a:r>
              <a:rPr lang="en-US" sz="1600" dirty="0">
                <a:solidFill>
                  <a:srgbClr val="FFFFFF"/>
                </a:solidFill>
              </a:rPr>
              <a:t>A pilot presentation</a:t>
            </a:r>
          </a:p>
        </p:txBody>
      </p:sp>
      <p:cxnSp>
        <p:nvCxnSpPr>
          <p:cNvPr id="13" name="Straight Connector 12">
            <a:extLst>
              <a:ext uri="{FF2B5EF4-FFF2-40B4-BE49-F238E27FC236}">
                <a16:creationId xmlns:a16="http://schemas.microsoft.com/office/drawing/2014/main" id="{6E25B8EB-C8DD-E579-2093-D182FC5B0F4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rot="16200000">
            <a:off x="-560574" y="576072"/>
            <a:ext cx="1152144"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8386695"/>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64AB0D4-989E-6DDF-4B15-52924016999E}"/>
              </a:ext>
            </a:extLst>
          </p:cNvPr>
          <p:cNvSpPr>
            <a:spLocks noGrp="1"/>
          </p:cNvSpPr>
          <p:nvPr>
            <p:ph type="ctrTitle"/>
          </p:nvPr>
        </p:nvSpPr>
        <p:spPr/>
        <p:txBody>
          <a:bodyPr/>
          <a:lstStyle/>
          <a:p>
            <a:r>
              <a:rPr lang="en-US" dirty="0"/>
              <a:t>PowerPoint-Specific Skills </a:t>
            </a:r>
          </a:p>
        </p:txBody>
      </p:sp>
      <p:sp>
        <p:nvSpPr>
          <p:cNvPr id="5" name="Subtitle 4">
            <a:extLst>
              <a:ext uri="{FF2B5EF4-FFF2-40B4-BE49-F238E27FC236}">
                <a16:creationId xmlns:a16="http://schemas.microsoft.com/office/drawing/2014/main" id="{57B55153-8311-C6E0-2597-116DB59987ED}"/>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9194791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2DDF99-FEAC-8219-0C91-190D515DA61E}"/>
              </a:ext>
            </a:extLst>
          </p:cNvPr>
          <p:cNvSpPr>
            <a:spLocks noGrp="1"/>
          </p:cNvSpPr>
          <p:nvPr>
            <p:ph type="title"/>
          </p:nvPr>
        </p:nvSpPr>
        <p:spPr>
          <a:xfrm>
            <a:off x="640079" y="277319"/>
            <a:ext cx="10890929" cy="1097280"/>
          </a:xfrm>
        </p:spPr>
        <p:txBody>
          <a:bodyPr/>
          <a:lstStyle/>
          <a:p>
            <a:r>
              <a:rPr lang="en-US" dirty="0"/>
              <a:t>PPT Accessibility Checker</a:t>
            </a:r>
          </a:p>
        </p:txBody>
      </p:sp>
      <p:sp>
        <p:nvSpPr>
          <p:cNvPr id="3" name="Content Placeholder 2">
            <a:extLst>
              <a:ext uri="{FF2B5EF4-FFF2-40B4-BE49-F238E27FC236}">
                <a16:creationId xmlns:a16="http://schemas.microsoft.com/office/drawing/2014/main" id="{4D3CD844-D53D-4FC7-A97C-64E7B3C5BB91}"/>
              </a:ext>
            </a:extLst>
          </p:cNvPr>
          <p:cNvSpPr>
            <a:spLocks noGrp="1"/>
          </p:cNvSpPr>
          <p:nvPr>
            <p:ph idx="1"/>
          </p:nvPr>
        </p:nvSpPr>
        <p:spPr>
          <a:xfrm>
            <a:off x="640080" y="1374598"/>
            <a:ext cx="5455920" cy="4825033"/>
          </a:xfrm>
        </p:spPr>
        <p:txBody>
          <a:bodyPr>
            <a:normAutofit fontScale="62500" lnSpcReduction="20000"/>
          </a:bodyPr>
          <a:lstStyle/>
          <a:p>
            <a:pPr marL="0" indent="0">
              <a:buNone/>
            </a:pPr>
            <a:r>
              <a:rPr lang="en-US" dirty="0"/>
              <a:t>What it checks</a:t>
            </a:r>
          </a:p>
          <a:p>
            <a:pPr marL="457200" indent="-457200">
              <a:buAutoNum type="arabicPeriod"/>
            </a:pPr>
            <a:r>
              <a:rPr lang="en-US" dirty="0"/>
              <a:t>Color and contrast</a:t>
            </a:r>
          </a:p>
          <a:p>
            <a:pPr marL="722376" lvl="1" indent="-457200">
              <a:buAutoNum type="arabicPeriod"/>
            </a:pPr>
            <a:r>
              <a:rPr lang="en-US" dirty="0"/>
              <a:t>Identifies likely errors in both contrast and color</a:t>
            </a:r>
          </a:p>
          <a:p>
            <a:pPr marL="722376" lvl="1" indent="-457200">
              <a:buAutoNum type="arabicPeriod"/>
            </a:pPr>
            <a:r>
              <a:rPr lang="en-US" dirty="0"/>
              <a:t>Sometimes offers alternative color options</a:t>
            </a:r>
          </a:p>
          <a:p>
            <a:pPr marL="457200" indent="-457200">
              <a:buAutoNum type="arabicPeriod"/>
            </a:pPr>
            <a:r>
              <a:rPr lang="en-US" dirty="0"/>
              <a:t>Media and Illustrations</a:t>
            </a:r>
          </a:p>
          <a:p>
            <a:pPr marL="722376" lvl="1" indent="-457200">
              <a:buAutoNum type="arabicPeriod"/>
            </a:pPr>
            <a:r>
              <a:rPr lang="en-US" dirty="0"/>
              <a:t>Identifies missing alt text</a:t>
            </a:r>
          </a:p>
          <a:p>
            <a:pPr marL="722376" lvl="1" indent="-457200">
              <a:buAutoNum type="arabicPeriod"/>
            </a:pPr>
            <a:r>
              <a:rPr lang="en-US" dirty="0"/>
              <a:t>Identifies missing audio and video subtitles (fully embedded media only)</a:t>
            </a:r>
          </a:p>
          <a:p>
            <a:pPr marL="457200" indent="-457200">
              <a:buAutoNum type="arabicPeriod"/>
            </a:pPr>
            <a:r>
              <a:rPr lang="en-US" dirty="0"/>
              <a:t>Tables</a:t>
            </a:r>
          </a:p>
          <a:p>
            <a:pPr marL="722376" lvl="1" indent="-457200">
              <a:buAutoNum type="arabicPeriod"/>
            </a:pPr>
            <a:r>
              <a:rPr lang="en-US" dirty="0"/>
              <a:t>Identifies missing headers </a:t>
            </a:r>
          </a:p>
          <a:p>
            <a:pPr marL="722376" lvl="1" indent="-457200">
              <a:buAutoNum type="arabicPeriod"/>
            </a:pPr>
            <a:r>
              <a:rPr lang="en-US" dirty="0"/>
              <a:t>Recommends header placements</a:t>
            </a:r>
          </a:p>
          <a:p>
            <a:pPr marL="722376" lvl="1" indent="-457200">
              <a:buAutoNum type="arabicPeriod"/>
            </a:pPr>
            <a:r>
              <a:rPr lang="en-US" dirty="0"/>
              <a:t>Identifies merged and split cells (complex tables)</a:t>
            </a:r>
          </a:p>
          <a:p>
            <a:pPr marL="457200" indent="-457200">
              <a:buAutoNum type="arabicPeriod"/>
            </a:pPr>
            <a:r>
              <a:rPr lang="en-US" dirty="0"/>
              <a:t>Document Structure</a:t>
            </a:r>
          </a:p>
          <a:p>
            <a:pPr marL="722376" lvl="1" indent="-457200">
              <a:buAutoNum type="arabicPeriod"/>
            </a:pPr>
            <a:r>
              <a:rPr lang="en-US" dirty="0"/>
              <a:t>Identifies missing slide titles</a:t>
            </a:r>
          </a:p>
          <a:p>
            <a:pPr marL="722376" lvl="1" indent="-457200">
              <a:buAutoNum type="arabicPeriod"/>
            </a:pPr>
            <a:r>
              <a:rPr lang="en-US" dirty="0"/>
              <a:t>Duplicate slide titles</a:t>
            </a:r>
          </a:p>
          <a:p>
            <a:pPr marL="722376" lvl="1" indent="-457200">
              <a:buAutoNum type="arabicPeriod"/>
            </a:pPr>
            <a:r>
              <a:rPr lang="en-US" dirty="0"/>
              <a:t>Reading order</a:t>
            </a:r>
          </a:p>
          <a:p>
            <a:pPr marL="722376" lvl="1" indent="-457200">
              <a:buAutoNum type="arabicPeriod"/>
            </a:pPr>
            <a:r>
              <a:rPr lang="en-US" dirty="0"/>
              <a:t>Section name use</a:t>
            </a:r>
          </a:p>
          <a:p>
            <a:pPr marL="722376" lvl="1" indent="-457200">
              <a:buAutoNum type="arabicPeriod"/>
            </a:pPr>
            <a:r>
              <a:rPr lang="en-US" dirty="0"/>
              <a:t>Duplicate section names</a:t>
            </a:r>
          </a:p>
          <a:p>
            <a:pPr marL="457200" indent="-457200">
              <a:buAutoNum type="arabicPeriod"/>
            </a:pPr>
            <a:r>
              <a:rPr lang="en-US" dirty="0"/>
              <a:t>Document Access</a:t>
            </a:r>
          </a:p>
        </p:txBody>
      </p:sp>
      <p:sp>
        <p:nvSpPr>
          <p:cNvPr id="4" name="TextBox 3">
            <a:extLst>
              <a:ext uri="{FF2B5EF4-FFF2-40B4-BE49-F238E27FC236}">
                <a16:creationId xmlns:a16="http://schemas.microsoft.com/office/drawing/2014/main" id="{27C79938-5129-2E69-5114-ACE63FD6BBF4}"/>
              </a:ext>
            </a:extLst>
          </p:cNvPr>
          <p:cNvSpPr txBox="1"/>
          <p:nvPr/>
        </p:nvSpPr>
        <p:spPr>
          <a:xfrm>
            <a:off x="6325849" y="1514007"/>
            <a:ext cx="5205159" cy="3416320"/>
          </a:xfrm>
          <a:prstGeom prst="rect">
            <a:avLst/>
          </a:prstGeom>
          <a:noFill/>
        </p:spPr>
        <p:txBody>
          <a:bodyPr wrap="square" rtlCol="0">
            <a:spAutoFit/>
          </a:bodyPr>
          <a:lstStyle/>
          <a:p>
            <a:r>
              <a:rPr lang="en-US" dirty="0"/>
              <a:t>What it doesn’t check</a:t>
            </a:r>
          </a:p>
          <a:p>
            <a:pPr marL="342900" indent="-342900">
              <a:buAutoNum type="arabicPeriod"/>
            </a:pPr>
            <a:r>
              <a:rPr lang="en-US" dirty="0"/>
              <a:t>Font size </a:t>
            </a:r>
          </a:p>
          <a:p>
            <a:pPr marL="342900" indent="-342900">
              <a:buAutoNum type="arabicPeriod"/>
            </a:pPr>
            <a:r>
              <a:rPr lang="en-US" dirty="0"/>
              <a:t>Understandability of content</a:t>
            </a:r>
          </a:p>
          <a:p>
            <a:pPr marL="342900" indent="-342900">
              <a:buAutoNum type="arabicPeriod"/>
            </a:pPr>
            <a:r>
              <a:rPr lang="en-US" dirty="0"/>
              <a:t>Aesthetics/Branding alignment</a:t>
            </a:r>
          </a:p>
          <a:p>
            <a:pPr marL="342900" indent="-342900">
              <a:buAutoNum type="arabicPeriod"/>
            </a:pPr>
            <a:r>
              <a:rPr lang="en-US" dirty="0"/>
              <a:t>Understandability of structure to sighted users</a:t>
            </a:r>
          </a:p>
          <a:p>
            <a:pPr marL="342900" indent="-342900">
              <a:buAutoNum type="arabicPeriod"/>
            </a:pPr>
            <a:r>
              <a:rPr lang="en-US" dirty="0"/>
              <a:t>Accuracy of alt text and captions</a:t>
            </a:r>
          </a:p>
          <a:p>
            <a:pPr marL="342900" indent="-342900">
              <a:buAutoNum type="arabicPeriod"/>
            </a:pPr>
            <a:r>
              <a:rPr lang="en-US" dirty="0"/>
              <a:t>Presence of audio description for video files</a:t>
            </a:r>
          </a:p>
          <a:p>
            <a:pPr marL="342900" indent="-342900">
              <a:buAutoNum type="arabicPeriod"/>
            </a:pPr>
            <a:r>
              <a:rPr lang="en-US" dirty="0"/>
              <a:t>Visual consistency of headings and slide style</a:t>
            </a:r>
          </a:p>
          <a:p>
            <a:pPr marL="342900" indent="-342900">
              <a:buAutoNum type="arabicPeriod"/>
            </a:pPr>
            <a:r>
              <a:rPr lang="en-US" dirty="0"/>
              <a:t>Link use</a:t>
            </a:r>
          </a:p>
          <a:p>
            <a:pPr marL="342900" indent="-342900">
              <a:buAutoNum type="arabicPeriod"/>
            </a:pPr>
            <a:r>
              <a:rPr lang="en-US" dirty="0"/>
              <a:t>Length of alt text/need for long alt text</a:t>
            </a:r>
          </a:p>
          <a:p>
            <a:pPr marL="342900" indent="-342900">
              <a:buAutoNum type="arabicPeriod"/>
            </a:pPr>
            <a:endParaRPr lang="en-US" dirty="0"/>
          </a:p>
          <a:p>
            <a:pPr marL="342900" indent="-342900">
              <a:buAutoNum type="arabicPeriod"/>
            </a:pPr>
            <a:endParaRPr lang="en-US" dirty="0"/>
          </a:p>
        </p:txBody>
      </p:sp>
    </p:spTree>
    <p:extLst>
      <p:ext uri="{BB962C8B-B14F-4D97-AF65-F5344CB8AC3E}">
        <p14:creationId xmlns:p14="http://schemas.microsoft.com/office/powerpoint/2010/main" val="14668666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7CD932-6F7B-9AC9-9FF6-36E61C72CA5B}"/>
              </a:ext>
            </a:extLst>
          </p:cNvPr>
          <p:cNvSpPr>
            <a:spLocks noGrp="1"/>
          </p:cNvSpPr>
          <p:nvPr>
            <p:ph type="title"/>
          </p:nvPr>
        </p:nvSpPr>
        <p:spPr>
          <a:xfrm>
            <a:off x="640079" y="232348"/>
            <a:ext cx="10890929" cy="1097280"/>
          </a:xfrm>
        </p:spPr>
        <p:txBody>
          <a:bodyPr/>
          <a:lstStyle/>
          <a:p>
            <a:r>
              <a:rPr lang="en-US" dirty="0"/>
              <a:t>Document Structure</a:t>
            </a:r>
          </a:p>
        </p:txBody>
      </p:sp>
      <p:sp>
        <p:nvSpPr>
          <p:cNvPr id="3" name="Content Placeholder 2">
            <a:extLst>
              <a:ext uri="{FF2B5EF4-FFF2-40B4-BE49-F238E27FC236}">
                <a16:creationId xmlns:a16="http://schemas.microsoft.com/office/drawing/2014/main" id="{F5D18D79-47F4-D4E8-5D6B-4909815FFC8C}"/>
              </a:ext>
            </a:extLst>
          </p:cNvPr>
          <p:cNvSpPr>
            <a:spLocks noGrp="1"/>
          </p:cNvSpPr>
          <p:nvPr>
            <p:ph idx="1"/>
          </p:nvPr>
        </p:nvSpPr>
        <p:spPr>
          <a:xfrm>
            <a:off x="640080" y="1543987"/>
            <a:ext cx="7109835" cy="4655645"/>
          </a:xfrm>
        </p:spPr>
        <p:txBody>
          <a:bodyPr>
            <a:normAutofit lnSpcReduction="10000"/>
          </a:bodyPr>
          <a:lstStyle/>
          <a:p>
            <a:pPr marL="0" indent="0">
              <a:buNone/>
            </a:pPr>
            <a:r>
              <a:rPr lang="en-US" dirty="0"/>
              <a:t>Reading Order</a:t>
            </a:r>
          </a:p>
          <a:p>
            <a:pPr marL="0" indent="0">
              <a:buNone/>
            </a:pPr>
            <a:r>
              <a:rPr lang="en-US" dirty="0"/>
              <a:t>PC Users</a:t>
            </a:r>
          </a:p>
          <a:p>
            <a:pPr marL="0" indent="0">
              <a:buNone/>
            </a:pPr>
            <a:r>
              <a:rPr lang="en-US" dirty="0"/>
              <a:t>Under Review/Accessibility, select the Reading Order Pane</a:t>
            </a:r>
          </a:p>
          <a:p>
            <a:pPr marL="0" indent="0">
              <a:buNone/>
            </a:pPr>
            <a:r>
              <a:rPr lang="en-US" dirty="0"/>
              <a:t>Screen readers will read each object aloud in the order you see (1-n). Make sure it’s reading these in the correct order.</a:t>
            </a:r>
          </a:p>
          <a:p>
            <a:pPr marL="0" indent="0">
              <a:buNone/>
            </a:pPr>
            <a:r>
              <a:rPr lang="en-US" dirty="0"/>
              <a:t>Adjust the order by click and dragging items in the Reading Order pane. For decorative objects, uncheck the box to tell the screen reader to ignore that item if it isn’t already unchecked.</a:t>
            </a:r>
          </a:p>
          <a:p>
            <a:pPr marL="0" indent="0">
              <a:buNone/>
            </a:pPr>
            <a:r>
              <a:rPr lang="en-US" dirty="0"/>
              <a:t>If objects disappear, you may need to do some creative grouping. See the </a:t>
            </a:r>
            <a:r>
              <a:rPr lang="en-US" dirty="0">
                <a:hlinkClick r:id="rId2"/>
              </a:rPr>
              <a:t>MS PPT Reading Order help page</a:t>
            </a:r>
            <a:r>
              <a:rPr lang="en-US" dirty="0"/>
              <a:t> for more tips.</a:t>
            </a:r>
          </a:p>
          <a:p>
            <a:pPr marL="0" indent="0">
              <a:buNone/>
            </a:pPr>
            <a:endParaRPr lang="en-US" dirty="0"/>
          </a:p>
        </p:txBody>
      </p:sp>
      <p:sp>
        <p:nvSpPr>
          <p:cNvPr id="4" name="TextBox 3">
            <a:extLst>
              <a:ext uri="{FF2B5EF4-FFF2-40B4-BE49-F238E27FC236}">
                <a16:creationId xmlns:a16="http://schemas.microsoft.com/office/drawing/2014/main" id="{8D7AC078-AF10-55C1-00C7-2E3E87F05D4F}"/>
              </a:ext>
            </a:extLst>
          </p:cNvPr>
          <p:cNvSpPr txBox="1"/>
          <p:nvPr/>
        </p:nvSpPr>
        <p:spPr>
          <a:xfrm>
            <a:off x="7749915" y="734518"/>
            <a:ext cx="4032354" cy="2862322"/>
          </a:xfrm>
          <a:prstGeom prst="rect">
            <a:avLst/>
          </a:prstGeom>
          <a:noFill/>
        </p:spPr>
        <p:txBody>
          <a:bodyPr wrap="square" rtlCol="0">
            <a:spAutoFit/>
          </a:bodyPr>
          <a:lstStyle/>
          <a:p>
            <a:pPr marL="0" indent="0">
              <a:buNone/>
            </a:pPr>
            <a:r>
              <a:rPr lang="en-US" dirty="0"/>
              <a:t>Mac Users</a:t>
            </a:r>
          </a:p>
          <a:p>
            <a:pPr marL="0" indent="0">
              <a:buNone/>
            </a:pPr>
            <a:r>
              <a:rPr lang="en-US" dirty="0"/>
              <a:t>Under Review/Accessibility, select ”Selection Pane.”</a:t>
            </a:r>
          </a:p>
          <a:p>
            <a:pPr marL="0" indent="0">
              <a:buNone/>
            </a:pPr>
            <a:r>
              <a:rPr lang="en-US" dirty="0"/>
              <a:t>Screen readers will read the items listed </a:t>
            </a:r>
            <a:r>
              <a:rPr lang="en-US" b="1" dirty="0"/>
              <a:t>in reverse order (bottom to top). </a:t>
            </a:r>
            <a:endParaRPr lang="en-US" dirty="0"/>
          </a:p>
          <a:p>
            <a:pPr marL="0" indent="0">
              <a:buNone/>
            </a:pPr>
            <a:r>
              <a:rPr lang="en-US" dirty="0"/>
              <a:t>There is no way to uncheck decorative objects here, so make sure to do it on the slide. </a:t>
            </a:r>
          </a:p>
          <a:p>
            <a:endParaRPr lang="en-US" dirty="0"/>
          </a:p>
        </p:txBody>
      </p:sp>
    </p:spTree>
    <p:extLst>
      <p:ext uri="{BB962C8B-B14F-4D97-AF65-F5344CB8AC3E}">
        <p14:creationId xmlns:p14="http://schemas.microsoft.com/office/powerpoint/2010/main" val="26386235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6BA28C-C852-EEFB-6457-605A8816696F}"/>
              </a:ext>
            </a:extLst>
          </p:cNvPr>
          <p:cNvSpPr>
            <a:spLocks noGrp="1"/>
          </p:cNvSpPr>
          <p:nvPr>
            <p:ph type="title"/>
          </p:nvPr>
        </p:nvSpPr>
        <p:spPr>
          <a:xfrm>
            <a:off x="640079" y="262329"/>
            <a:ext cx="10890929" cy="1097280"/>
          </a:xfrm>
        </p:spPr>
        <p:txBody>
          <a:bodyPr/>
          <a:lstStyle/>
          <a:p>
            <a:r>
              <a:rPr lang="en-US" dirty="0"/>
              <a:t>Auto-generated Alt-text</a:t>
            </a:r>
          </a:p>
        </p:txBody>
      </p:sp>
      <p:sp>
        <p:nvSpPr>
          <p:cNvPr id="3" name="Content Placeholder 2">
            <a:extLst>
              <a:ext uri="{FF2B5EF4-FFF2-40B4-BE49-F238E27FC236}">
                <a16:creationId xmlns:a16="http://schemas.microsoft.com/office/drawing/2014/main" id="{CA5FB1DE-6BEB-F923-69EE-D21CF0460B9B}"/>
              </a:ext>
            </a:extLst>
          </p:cNvPr>
          <p:cNvSpPr>
            <a:spLocks noGrp="1"/>
          </p:cNvSpPr>
          <p:nvPr>
            <p:ph idx="1"/>
          </p:nvPr>
        </p:nvSpPr>
        <p:spPr>
          <a:xfrm>
            <a:off x="640080" y="1359609"/>
            <a:ext cx="4936261" cy="4840023"/>
          </a:xfrm>
        </p:spPr>
        <p:txBody>
          <a:bodyPr/>
          <a:lstStyle/>
          <a:p>
            <a:pPr marL="0" indent="0">
              <a:buNone/>
            </a:pPr>
            <a:r>
              <a:rPr lang="en-US" dirty="0"/>
              <a:t>For many image files, PowerPoint will attempt to provide alt text for you. You will need to review these to ensure they are</a:t>
            </a:r>
          </a:p>
          <a:p>
            <a:pPr marL="457200" indent="-457200">
              <a:buAutoNum type="alphaLcPeriod"/>
            </a:pPr>
            <a:r>
              <a:rPr lang="en-US" dirty="0"/>
              <a:t>Accurate</a:t>
            </a:r>
          </a:p>
          <a:p>
            <a:pPr marL="457200" indent="-457200">
              <a:buAutoNum type="alphaLcPeriod"/>
            </a:pPr>
            <a:r>
              <a:rPr lang="en-US" dirty="0"/>
              <a:t>Meeting your goals/fulfilling the intended purpose</a:t>
            </a:r>
          </a:p>
          <a:p>
            <a:pPr marL="457200" indent="-457200">
              <a:buAutoNum type="alphaLcPeriod"/>
            </a:pPr>
            <a:r>
              <a:rPr lang="en-US" dirty="0"/>
              <a:t>Providing adequate and appropriate context for those with low or no vision</a:t>
            </a:r>
          </a:p>
        </p:txBody>
      </p:sp>
      <p:pic>
        <p:nvPicPr>
          <p:cNvPr id="5" name="Picture 4" descr="A qr code on a white background&#10;&#10;AI-generated content may be incorrect.">
            <a:extLst>
              <a:ext uri="{FF2B5EF4-FFF2-40B4-BE49-F238E27FC236}">
                <a16:creationId xmlns:a16="http://schemas.microsoft.com/office/drawing/2014/main" id="{F682F45A-4391-2810-B349-FC708D3B6292}"/>
              </a:ext>
            </a:extLst>
          </p:cNvPr>
          <p:cNvPicPr>
            <a:picLocks noChangeAspect="1"/>
          </p:cNvPicPr>
          <p:nvPr/>
        </p:nvPicPr>
        <p:blipFill>
          <a:blip r:embed="rId2"/>
          <a:stretch>
            <a:fillRect/>
          </a:stretch>
        </p:blipFill>
        <p:spPr>
          <a:xfrm>
            <a:off x="9818016" y="149900"/>
            <a:ext cx="1781477" cy="1781477"/>
          </a:xfrm>
          <a:prstGeom prst="rect">
            <a:avLst/>
          </a:prstGeom>
        </p:spPr>
      </p:pic>
      <p:pic>
        <p:nvPicPr>
          <p:cNvPr id="7" name="Picture 6" descr="A screenshot of a black and white text box&#10;&#10;AI-generated content may be incorrect.">
            <a:extLst>
              <a:ext uri="{FF2B5EF4-FFF2-40B4-BE49-F238E27FC236}">
                <a16:creationId xmlns:a16="http://schemas.microsoft.com/office/drawing/2014/main" id="{4099C719-14FC-CA0E-2317-C95B08D4B37E}"/>
              </a:ext>
            </a:extLst>
          </p:cNvPr>
          <p:cNvPicPr>
            <a:picLocks noChangeAspect="1"/>
          </p:cNvPicPr>
          <p:nvPr/>
        </p:nvPicPr>
        <p:blipFill>
          <a:blip r:embed="rId3"/>
          <a:stretch>
            <a:fillRect/>
          </a:stretch>
        </p:blipFill>
        <p:spPr>
          <a:xfrm>
            <a:off x="8337134" y="2036371"/>
            <a:ext cx="3492500" cy="4559300"/>
          </a:xfrm>
          <a:prstGeom prst="rect">
            <a:avLst/>
          </a:prstGeom>
        </p:spPr>
      </p:pic>
    </p:spTree>
    <p:extLst>
      <p:ext uri="{BB962C8B-B14F-4D97-AF65-F5344CB8AC3E}">
        <p14:creationId xmlns:p14="http://schemas.microsoft.com/office/powerpoint/2010/main" val="10754908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BDF854-3A46-8D6E-447D-C1325367A9F0}"/>
              </a:ext>
            </a:extLst>
          </p:cNvPr>
          <p:cNvSpPr>
            <a:spLocks noGrp="1"/>
          </p:cNvSpPr>
          <p:nvPr>
            <p:ph type="title"/>
          </p:nvPr>
        </p:nvSpPr>
        <p:spPr/>
        <p:txBody>
          <a:bodyPr/>
          <a:lstStyle/>
          <a:p>
            <a:r>
              <a:rPr lang="en-US" dirty="0"/>
              <a:t>Digital Accessibility</a:t>
            </a:r>
          </a:p>
        </p:txBody>
      </p:sp>
      <p:graphicFrame>
        <p:nvGraphicFramePr>
          <p:cNvPr id="5" name="Content Placeholder 2">
            <a:extLst>
              <a:ext uri="{FF2B5EF4-FFF2-40B4-BE49-F238E27FC236}">
                <a16:creationId xmlns:a16="http://schemas.microsoft.com/office/drawing/2014/main" id="{315F81DC-8769-390A-9D05-D01483E4E3B5}"/>
              </a:ext>
            </a:extLst>
          </p:cNvPr>
          <p:cNvGraphicFramePr>
            <a:graphicFrameLocks noGrp="1"/>
          </p:cNvGraphicFramePr>
          <p:nvPr>
            <p:ph idx="1"/>
            <p:extLst>
              <p:ext uri="{D42A27DB-BD31-4B8C-83A1-F6EECF244321}">
                <p14:modId xmlns:p14="http://schemas.microsoft.com/office/powerpoint/2010/main" val="2438233050"/>
              </p:ext>
            </p:extLst>
          </p:nvPr>
        </p:nvGraphicFramePr>
        <p:xfrm>
          <a:off x="640080" y="2633472"/>
          <a:ext cx="10890928" cy="35661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033652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EBE2A1-FEAA-41D9-3581-A91535FAF7B5}"/>
              </a:ext>
            </a:extLst>
          </p:cNvPr>
          <p:cNvSpPr>
            <a:spLocks noGrp="1"/>
          </p:cNvSpPr>
          <p:nvPr>
            <p:ph type="title"/>
          </p:nvPr>
        </p:nvSpPr>
        <p:spPr>
          <a:xfrm>
            <a:off x="640079" y="274319"/>
            <a:ext cx="10890929" cy="834953"/>
          </a:xfrm>
        </p:spPr>
        <p:txBody>
          <a:bodyPr/>
          <a:lstStyle/>
          <a:p>
            <a:r>
              <a:rPr lang="en-US" dirty="0"/>
              <a:t>Skill 1: Headings</a:t>
            </a:r>
          </a:p>
        </p:txBody>
      </p:sp>
      <p:sp>
        <p:nvSpPr>
          <p:cNvPr id="3" name="Content Placeholder 2">
            <a:extLst>
              <a:ext uri="{FF2B5EF4-FFF2-40B4-BE49-F238E27FC236}">
                <a16:creationId xmlns:a16="http://schemas.microsoft.com/office/drawing/2014/main" id="{CD4B51D4-CB57-92D2-989E-BA8BC09BCD58}"/>
              </a:ext>
            </a:extLst>
          </p:cNvPr>
          <p:cNvSpPr>
            <a:spLocks noGrp="1"/>
          </p:cNvSpPr>
          <p:nvPr>
            <p:ph idx="1"/>
          </p:nvPr>
        </p:nvSpPr>
        <p:spPr>
          <a:xfrm>
            <a:off x="640079" y="2468881"/>
            <a:ext cx="7962054" cy="3566160"/>
          </a:xfrm>
        </p:spPr>
        <p:txBody>
          <a:bodyPr>
            <a:normAutofit lnSpcReduction="10000"/>
          </a:bodyPr>
          <a:lstStyle/>
          <a:p>
            <a:r>
              <a:rPr lang="en-US" dirty="0"/>
              <a:t>Provides info about structure, information relationships, and how to navigate</a:t>
            </a:r>
          </a:p>
          <a:p>
            <a:r>
              <a:rPr lang="en-US" dirty="0"/>
              <a:t>Screen readers depend on a good heading structure to present users with a “glance” at the document and help them determine where to go</a:t>
            </a:r>
          </a:p>
          <a:p>
            <a:r>
              <a:rPr lang="en-US" dirty="0"/>
              <a:t>Those with cognitive disabilities use heading systems to provide information about information priority</a:t>
            </a:r>
          </a:p>
          <a:p>
            <a:r>
              <a:rPr lang="en-US" dirty="0"/>
              <a:t>Follows HTML rules: Consider H1 for document titles, H2 for major subsection titles, H3 for sub-sub sections, and down to H6. </a:t>
            </a:r>
          </a:p>
        </p:txBody>
      </p:sp>
      <p:sp>
        <p:nvSpPr>
          <p:cNvPr id="4" name="TextBox 3">
            <a:extLst>
              <a:ext uri="{FF2B5EF4-FFF2-40B4-BE49-F238E27FC236}">
                <a16:creationId xmlns:a16="http://schemas.microsoft.com/office/drawing/2014/main" id="{F4E6400D-D1E3-C6CC-27F4-CE9DE85D40AC}"/>
              </a:ext>
            </a:extLst>
          </p:cNvPr>
          <p:cNvSpPr txBox="1"/>
          <p:nvPr/>
        </p:nvSpPr>
        <p:spPr>
          <a:xfrm>
            <a:off x="9158991" y="0"/>
            <a:ext cx="3033010" cy="6801862"/>
          </a:xfrm>
          <a:prstGeom prst="rect">
            <a:avLst/>
          </a:prstGeom>
          <a:solidFill>
            <a:srgbClr val="C00000"/>
          </a:solidFill>
        </p:spPr>
        <p:txBody>
          <a:bodyPr wrap="square" rtlCol="0">
            <a:spAutoFit/>
          </a:bodyPr>
          <a:lstStyle/>
          <a:p>
            <a:r>
              <a:rPr lang="en-US" b="1" dirty="0">
                <a:solidFill>
                  <a:schemeClr val="bg1">
                    <a:lumMod val="65000"/>
                  </a:schemeClr>
                </a:solidFill>
              </a:rPr>
              <a:t>Tips:</a:t>
            </a:r>
          </a:p>
          <a:p>
            <a:endParaRPr lang="en-US" dirty="0">
              <a:solidFill>
                <a:schemeClr val="bg1">
                  <a:lumMod val="65000"/>
                </a:schemeClr>
              </a:solidFill>
            </a:endParaRPr>
          </a:p>
          <a:p>
            <a:r>
              <a:rPr lang="en-US" sz="2000" dirty="0">
                <a:solidFill>
                  <a:schemeClr val="bg1">
                    <a:lumMod val="65000"/>
                  </a:schemeClr>
                </a:solidFill>
              </a:rPr>
              <a:t>Match visual style to heading meaning (Bigger = more abstract; smaller = more specific)</a:t>
            </a:r>
          </a:p>
          <a:p>
            <a:r>
              <a:rPr lang="en-US" sz="2000" dirty="0">
                <a:solidFill>
                  <a:schemeClr val="bg1">
                    <a:lumMod val="65000"/>
                  </a:schemeClr>
                </a:solidFill>
              </a:rPr>
              <a:t>In Word, use “Styles” to label your Headers “semantically” </a:t>
            </a:r>
          </a:p>
          <a:p>
            <a:r>
              <a:rPr lang="en-US" sz="2000" dirty="0">
                <a:solidFill>
                  <a:schemeClr val="bg1">
                    <a:lumMod val="65000"/>
                  </a:schemeClr>
                </a:solidFill>
              </a:rPr>
              <a:t>In PowerPoint, use View/Outline to see major headings and other landmarks</a:t>
            </a:r>
          </a:p>
          <a:p>
            <a:r>
              <a:rPr lang="en-US" sz="2000" dirty="0">
                <a:solidFill>
                  <a:schemeClr val="bg1">
                    <a:lumMod val="65000"/>
                  </a:schemeClr>
                </a:solidFill>
              </a:rPr>
              <a:t>In Canvas, use the WYSIWYG editor to select “H2” as your top level header (Canvas automatically creates an H1 for the page title), or use the HTML editor to manually add and style the Headings</a:t>
            </a:r>
            <a:r>
              <a:rPr lang="en-US" dirty="0">
                <a:solidFill>
                  <a:schemeClr val="bg1">
                    <a:lumMod val="65000"/>
                  </a:schemeClr>
                </a:solidFill>
              </a:rPr>
              <a:t>.</a:t>
            </a:r>
            <a:endParaRPr lang="en-US" dirty="0"/>
          </a:p>
        </p:txBody>
      </p:sp>
    </p:spTree>
    <p:extLst>
      <p:ext uri="{BB962C8B-B14F-4D97-AF65-F5344CB8AC3E}">
        <p14:creationId xmlns:p14="http://schemas.microsoft.com/office/powerpoint/2010/main" val="41111412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19F2B8-FD8E-719F-E052-AFD57C45FF04}"/>
              </a:ext>
            </a:extLst>
          </p:cNvPr>
          <p:cNvSpPr>
            <a:spLocks noGrp="1"/>
          </p:cNvSpPr>
          <p:nvPr>
            <p:ph type="title"/>
          </p:nvPr>
        </p:nvSpPr>
        <p:spPr>
          <a:xfrm>
            <a:off x="640079" y="247338"/>
            <a:ext cx="10890929" cy="1097280"/>
          </a:xfrm>
        </p:spPr>
        <p:txBody>
          <a:bodyPr/>
          <a:lstStyle/>
          <a:p>
            <a:r>
              <a:rPr lang="en-US" dirty="0"/>
              <a:t>Skill 2: Links</a:t>
            </a:r>
          </a:p>
        </p:txBody>
      </p:sp>
      <p:sp>
        <p:nvSpPr>
          <p:cNvPr id="3" name="Content Placeholder 2">
            <a:extLst>
              <a:ext uri="{FF2B5EF4-FFF2-40B4-BE49-F238E27FC236}">
                <a16:creationId xmlns:a16="http://schemas.microsoft.com/office/drawing/2014/main" id="{FD3C155F-18FF-6FBC-2E8A-DD1D187E9EDA}"/>
              </a:ext>
            </a:extLst>
          </p:cNvPr>
          <p:cNvSpPr>
            <a:spLocks noGrp="1"/>
          </p:cNvSpPr>
          <p:nvPr>
            <p:ph idx="1"/>
          </p:nvPr>
        </p:nvSpPr>
        <p:spPr>
          <a:xfrm>
            <a:off x="650536" y="1645920"/>
            <a:ext cx="9302933" cy="3566160"/>
          </a:xfrm>
        </p:spPr>
        <p:txBody>
          <a:bodyPr/>
          <a:lstStyle/>
          <a:p>
            <a:r>
              <a:rPr lang="en-US" dirty="0">
                <a:latin typeface="Open Sans" panose="020B0606030504020204" pitchFamily="34" charset="0"/>
                <a:ea typeface="Open Sans" panose="020B0606030504020204" pitchFamily="34" charset="0"/>
                <a:cs typeface="Open Sans" panose="020B0606030504020204" pitchFamily="34" charset="0"/>
              </a:rPr>
              <a:t>Links should include meaningful text: ”</a:t>
            </a:r>
            <a:r>
              <a:rPr lang="en-US" b="0" i="0" dirty="0">
                <a:solidFill>
                  <a:srgbClr val="333333"/>
                </a:solidFill>
                <a:effectLst/>
                <a:latin typeface="Open Sans" panose="020B0606030504020204" pitchFamily="34" charset="0"/>
                <a:ea typeface="Open Sans" panose="020B0606030504020204" pitchFamily="34" charset="0"/>
                <a:cs typeface="Open Sans" panose="020B0606030504020204" pitchFamily="34" charset="0"/>
              </a:rPr>
              <a:t> Write as you normally would, then highlight the text you want to make into a link, and insert the link.” Avoid “Click here!” </a:t>
            </a:r>
          </a:p>
          <a:p>
            <a:r>
              <a:rPr lang="en-US" dirty="0">
                <a:solidFill>
                  <a:srgbClr val="333333"/>
                </a:solidFill>
                <a:latin typeface="Open Sans" panose="020B0606030504020204" pitchFamily="34" charset="0"/>
                <a:ea typeface="Open Sans" panose="020B0606030504020204" pitchFamily="34" charset="0"/>
                <a:cs typeface="Open Sans" panose="020B0606030504020204" pitchFamily="34" charset="0"/>
              </a:rPr>
              <a:t>Link text should be concise. Avoid linking with entire sentences.</a:t>
            </a:r>
            <a:endParaRPr lang="en-US" b="0" i="0" dirty="0">
              <a:solidFill>
                <a:srgbClr val="333333"/>
              </a:solidFill>
              <a:effectLst/>
              <a:latin typeface="Open Sans" panose="020B0606030504020204" pitchFamily="34" charset="0"/>
              <a:ea typeface="Open Sans" panose="020B0606030504020204" pitchFamily="34" charset="0"/>
              <a:cs typeface="Open Sans" panose="020B0606030504020204" pitchFamily="34" charset="0"/>
            </a:endParaRPr>
          </a:p>
          <a:p>
            <a:r>
              <a:rPr lang="en-US" dirty="0">
                <a:solidFill>
                  <a:srgbClr val="333333"/>
                </a:solidFill>
                <a:latin typeface="Open Sans" panose="020B0606030504020204" pitchFamily="34" charset="0"/>
                <a:ea typeface="Open Sans" panose="020B0606030504020204" pitchFamily="34" charset="0"/>
                <a:cs typeface="Open Sans" panose="020B0606030504020204" pitchFamily="34" charset="0"/>
              </a:rPr>
              <a:t>Don’t display the URL (unless used in academic citation). </a:t>
            </a:r>
          </a:p>
          <a:p>
            <a:r>
              <a:rPr lang="en-US" dirty="0">
                <a:solidFill>
                  <a:srgbClr val="333333"/>
                </a:solidFill>
                <a:latin typeface="Open Sans" panose="020B0606030504020204" pitchFamily="34" charset="0"/>
                <a:ea typeface="Open Sans" panose="020B0606030504020204" pitchFamily="34" charset="0"/>
                <a:cs typeface="Open Sans" panose="020B0606030504020204" pitchFamily="34" charset="0"/>
              </a:rPr>
              <a:t>Some Canvas templates offer links that look like buttons. Make sure that the link purpose is clear: is this taking users to an external site? Internal page? Or will this initiate a file download?</a:t>
            </a:r>
          </a:p>
        </p:txBody>
      </p:sp>
    </p:spTree>
    <p:extLst>
      <p:ext uri="{BB962C8B-B14F-4D97-AF65-F5344CB8AC3E}">
        <p14:creationId xmlns:p14="http://schemas.microsoft.com/office/powerpoint/2010/main" val="30769030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79E186-B1F6-EFE7-3293-ADD54337C25C}"/>
              </a:ext>
            </a:extLst>
          </p:cNvPr>
          <p:cNvSpPr>
            <a:spLocks noGrp="1"/>
          </p:cNvSpPr>
          <p:nvPr>
            <p:ph type="title"/>
          </p:nvPr>
        </p:nvSpPr>
        <p:spPr>
          <a:xfrm>
            <a:off x="640080" y="262329"/>
            <a:ext cx="10890929" cy="1097280"/>
          </a:xfrm>
        </p:spPr>
        <p:txBody>
          <a:bodyPr/>
          <a:lstStyle/>
          <a:p>
            <a:r>
              <a:rPr lang="en-US" dirty="0"/>
              <a:t>Skill 3: Alt Text</a:t>
            </a:r>
          </a:p>
        </p:txBody>
      </p:sp>
      <p:sp>
        <p:nvSpPr>
          <p:cNvPr id="3" name="Content Placeholder 2">
            <a:extLst>
              <a:ext uri="{FF2B5EF4-FFF2-40B4-BE49-F238E27FC236}">
                <a16:creationId xmlns:a16="http://schemas.microsoft.com/office/drawing/2014/main" id="{3E699FFF-5C8C-2244-943F-A06526344B30}"/>
              </a:ext>
            </a:extLst>
          </p:cNvPr>
          <p:cNvSpPr>
            <a:spLocks noGrp="1"/>
          </p:cNvSpPr>
          <p:nvPr>
            <p:ph idx="1"/>
          </p:nvPr>
        </p:nvSpPr>
        <p:spPr>
          <a:xfrm>
            <a:off x="640080" y="1359609"/>
            <a:ext cx="8069205" cy="4840023"/>
          </a:xfrm>
        </p:spPr>
        <p:txBody>
          <a:bodyPr>
            <a:normAutofit/>
          </a:bodyPr>
          <a:lstStyle/>
          <a:p>
            <a:r>
              <a:rPr lang="en-US" dirty="0"/>
              <a:t>Alt text is used for “meaningful images”</a:t>
            </a:r>
          </a:p>
          <a:p>
            <a:r>
              <a:rPr lang="en-US" dirty="0"/>
              <a:t>Alt text is not used for “decorative” images </a:t>
            </a:r>
          </a:p>
          <a:p>
            <a:r>
              <a:rPr lang="en-US" dirty="0"/>
              <a:t>The alt text decision tree can help! See: </a:t>
            </a:r>
            <a:r>
              <a:rPr lang="en-US" dirty="0">
                <a:hlinkClick r:id="rId2"/>
              </a:rPr>
              <a:t>https://www.w3.org/WAI/tutorials/images/decision-tree/</a:t>
            </a:r>
            <a:r>
              <a:rPr lang="en-US" dirty="0"/>
              <a:t> </a:t>
            </a:r>
          </a:p>
          <a:p>
            <a:r>
              <a:rPr lang="en-US" dirty="0"/>
              <a:t>Long alt text (more than 125 characters) should be used for complex charts, graphs, and scientific diagrams. Placement of this depends on the document type—html (including Canvas), Word, PPTX, Excel and PDF call for different placements of long alt text.</a:t>
            </a:r>
          </a:p>
          <a:p>
            <a:r>
              <a:rPr lang="en-US" dirty="0"/>
              <a:t>Review advice from </a:t>
            </a:r>
            <a:r>
              <a:rPr lang="en-US" dirty="0">
                <a:hlinkClick r:id="rId3"/>
              </a:rPr>
              <a:t>U Minn’s 7 Core Skills—Accessibility page</a:t>
            </a:r>
            <a:r>
              <a:rPr lang="en-US" dirty="0"/>
              <a:t> for graph, chart, and data analysis situations</a:t>
            </a:r>
          </a:p>
        </p:txBody>
      </p:sp>
      <p:pic>
        <p:nvPicPr>
          <p:cNvPr id="9" name="Picture 8" descr="A baby with a green shirt and white bib&#10;&#10;AI-generated content may be incorrect.">
            <a:extLst>
              <a:ext uri="{FF2B5EF4-FFF2-40B4-BE49-F238E27FC236}">
                <a16:creationId xmlns:a16="http://schemas.microsoft.com/office/drawing/2014/main" id="{C2A8E00A-368B-3310-AB41-CBA1ECB1E25B}"/>
              </a:ext>
            </a:extLst>
          </p:cNvPr>
          <p:cNvPicPr>
            <a:picLocks noChangeAspect="1"/>
          </p:cNvPicPr>
          <p:nvPr/>
        </p:nvPicPr>
        <p:blipFill>
          <a:blip r:embed="rId4"/>
          <a:stretch>
            <a:fillRect/>
          </a:stretch>
        </p:blipFill>
        <p:spPr>
          <a:xfrm>
            <a:off x="8964118" y="-1"/>
            <a:ext cx="3227882" cy="7082273"/>
          </a:xfrm>
          <a:prstGeom prst="rect">
            <a:avLst/>
          </a:prstGeom>
        </p:spPr>
      </p:pic>
    </p:spTree>
    <p:extLst>
      <p:ext uri="{BB962C8B-B14F-4D97-AF65-F5344CB8AC3E}">
        <p14:creationId xmlns:p14="http://schemas.microsoft.com/office/powerpoint/2010/main" val="42934133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EB7195-3416-3AC1-E478-BC450A3EB5E1}"/>
              </a:ext>
            </a:extLst>
          </p:cNvPr>
          <p:cNvSpPr>
            <a:spLocks noGrp="1"/>
          </p:cNvSpPr>
          <p:nvPr>
            <p:ph type="title"/>
          </p:nvPr>
        </p:nvSpPr>
        <p:spPr>
          <a:xfrm>
            <a:off x="640080" y="262329"/>
            <a:ext cx="10890929" cy="1097280"/>
          </a:xfrm>
        </p:spPr>
        <p:txBody>
          <a:bodyPr/>
          <a:lstStyle/>
          <a:p>
            <a:r>
              <a:rPr lang="en-US" dirty="0"/>
              <a:t>Skill 4: Lists</a:t>
            </a:r>
          </a:p>
        </p:txBody>
      </p:sp>
      <p:sp>
        <p:nvSpPr>
          <p:cNvPr id="3" name="Content Placeholder 2">
            <a:extLst>
              <a:ext uri="{FF2B5EF4-FFF2-40B4-BE49-F238E27FC236}">
                <a16:creationId xmlns:a16="http://schemas.microsoft.com/office/drawing/2014/main" id="{8766F703-1671-6A9E-1C4F-1E3ED97B5E9F}"/>
              </a:ext>
            </a:extLst>
          </p:cNvPr>
          <p:cNvSpPr>
            <a:spLocks noGrp="1"/>
          </p:cNvSpPr>
          <p:nvPr>
            <p:ph idx="1"/>
          </p:nvPr>
        </p:nvSpPr>
        <p:spPr>
          <a:xfrm>
            <a:off x="640080" y="1184223"/>
            <a:ext cx="7934294" cy="5015409"/>
          </a:xfrm>
        </p:spPr>
        <p:txBody>
          <a:bodyPr>
            <a:noAutofit/>
          </a:bodyPr>
          <a:lstStyle/>
          <a:p>
            <a:pPr marL="0" indent="0">
              <a:buNone/>
            </a:pPr>
            <a:r>
              <a:rPr lang="en-US" sz="2400" dirty="0"/>
              <a:t>--Use lists when possible instead of paragraphs, with clear labels or headers to indicate relationships</a:t>
            </a:r>
          </a:p>
          <a:p>
            <a:pPr marL="0" indent="0">
              <a:buNone/>
            </a:pPr>
            <a:r>
              <a:rPr lang="en-US" sz="2400" dirty="0"/>
              <a:t>--In Word and PowerPoint, make sure to use Styles to mark the list as a real list—don’t just use a dash or create your own “bullet point” graphic. (For non-Canvas Web, there is a way to do this in CSS if you really need it).</a:t>
            </a:r>
          </a:p>
          <a:p>
            <a:pPr marL="0" indent="0">
              <a:buNone/>
            </a:pPr>
            <a:r>
              <a:rPr lang="en-US" sz="2400" dirty="0"/>
              <a:t>--Keep lists visually consistent; don’t add extra line spaces if possible</a:t>
            </a:r>
          </a:p>
          <a:p>
            <a:pPr marL="0" indent="0">
              <a:buNone/>
            </a:pPr>
            <a:r>
              <a:rPr lang="en-US" sz="2400" dirty="0"/>
              <a:t>--Nested lists are fine, as long as Styles are used and there are visual markers to help sighted users understand relationships. </a:t>
            </a:r>
          </a:p>
        </p:txBody>
      </p:sp>
      <p:sp>
        <p:nvSpPr>
          <p:cNvPr id="4" name="TextBox 3">
            <a:extLst>
              <a:ext uri="{FF2B5EF4-FFF2-40B4-BE49-F238E27FC236}">
                <a16:creationId xmlns:a16="http://schemas.microsoft.com/office/drawing/2014/main" id="{C5EA8D58-AE18-1480-0303-15EDCC05FA4B}"/>
              </a:ext>
            </a:extLst>
          </p:cNvPr>
          <p:cNvSpPr txBox="1"/>
          <p:nvPr/>
        </p:nvSpPr>
        <p:spPr>
          <a:xfrm>
            <a:off x="8799226" y="658368"/>
            <a:ext cx="3072984" cy="3139321"/>
          </a:xfrm>
          <a:prstGeom prst="rect">
            <a:avLst/>
          </a:prstGeom>
          <a:solidFill>
            <a:schemeClr val="bg1">
              <a:lumMod val="50000"/>
            </a:schemeClr>
          </a:solidFill>
        </p:spPr>
        <p:txBody>
          <a:bodyPr wrap="square" rtlCol="0">
            <a:spAutoFit/>
          </a:bodyPr>
          <a:lstStyle/>
          <a:p>
            <a:r>
              <a:rPr lang="en-US" dirty="0">
                <a:solidFill>
                  <a:schemeClr val="bg1"/>
                </a:solidFill>
              </a:rPr>
              <a:t>Who does this particular skill benefit? </a:t>
            </a:r>
          </a:p>
          <a:p>
            <a:endParaRPr lang="en-US" dirty="0">
              <a:solidFill>
                <a:schemeClr val="bg1"/>
              </a:solidFill>
            </a:endParaRPr>
          </a:p>
          <a:p>
            <a:r>
              <a:rPr lang="en-US" dirty="0">
                <a:solidFill>
                  <a:schemeClr val="bg1"/>
                </a:solidFill>
              </a:rPr>
              <a:t>Why is this considered a UDL principle? </a:t>
            </a:r>
          </a:p>
          <a:p>
            <a:endParaRPr lang="en-US" dirty="0">
              <a:solidFill>
                <a:schemeClr val="bg1"/>
              </a:solidFill>
            </a:endParaRPr>
          </a:p>
          <a:p>
            <a:r>
              <a:rPr lang="en-US" dirty="0">
                <a:solidFill>
                  <a:schemeClr val="bg1"/>
                </a:solidFill>
              </a:rPr>
              <a:t>See </a:t>
            </a:r>
            <a:r>
              <a:rPr lang="en-US" dirty="0">
                <a:solidFill>
                  <a:schemeClr val="bg1"/>
                </a:solidFill>
                <a:hlinkClick r:id="rId2">
                  <a:extLst>
                    <a:ext uri="{A12FA001-AC4F-418D-AE19-62706E023703}">
                      <ahyp:hlinkClr xmlns:ahyp="http://schemas.microsoft.com/office/drawing/2018/hyperlinkcolor" val="tx"/>
                    </a:ext>
                  </a:extLst>
                </a:hlinkClick>
              </a:rPr>
              <a:t>https://autisticadvocacy.org/resources/accessibility/easyread/</a:t>
            </a:r>
            <a:r>
              <a:rPr lang="en-US" dirty="0">
                <a:solidFill>
                  <a:schemeClr val="bg1"/>
                </a:solidFill>
              </a:rPr>
              <a:t> for more writing style advice</a:t>
            </a:r>
          </a:p>
        </p:txBody>
      </p:sp>
    </p:spTree>
    <p:extLst>
      <p:ext uri="{BB962C8B-B14F-4D97-AF65-F5344CB8AC3E}">
        <p14:creationId xmlns:p14="http://schemas.microsoft.com/office/powerpoint/2010/main" val="40169271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1BE27-7E6F-CB82-A78C-13D7485C8436}"/>
              </a:ext>
            </a:extLst>
          </p:cNvPr>
          <p:cNvSpPr>
            <a:spLocks noGrp="1"/>
          </p:cNvSpPr>
          <p:nvPr>
            <p:ph type="title"/>
          </p:nvPr>
        </p:nvSpPr>
        <p:spPr>
          <a:xfrm>
            <a:off x="470653" y="307299"/>
            <a:ext cx="10890929" cy="1097280"/>
          </a:xfrm>
        </p:spPr>
        <p:txBody>
          <a:bodyPr/>
          <a:lstStyle/>
          <a:p>
            <a:r>
              <a:rPr lang="en-US" dirty="0"/>
              <a:t>Skill 5: Tables</a:t>
            </a:r>
          </a:p>
        </p:txBody>
      </p:sp>
      <p:graphicFrame>
        <p:nvGraphicFramePr>
          <p:cNvPr id="4" name="Table 3">
            <a:extLst>
              <a:ext uri="{FF2B5EF4-FFF2-40B4-BE49-F238E27FC236}">
                <a16:creationId xmlns:a16="http://schemas.microsoft.com/office/drawing/2014/main" id="{76C73620-9FF9-BC62-91E1-B73B5980D695}"/>
              </a:ext>
            </a:extLst>
          </p:cNvPr>
          <p:cNvGraphicFramePr>
            <a:graphicFrameLocks noGrp="1"/>
          </p:cNvGraphicFramePr>
          <p:nvPr>
            <p:extLst>
              <p:ext uri="{D42A27DB-BD31-4B8C-83A1-F6EECF244321}">
                <p14:modId xmlns:p14="http://schemas.microsoft.com/office/powerpoint/2010/main" val="4134982952"/>
              </p:ext>
            </p:extLst>
          </p:nvPr>
        </p:nvGraphicFramePr>
        <p:xfrm>
          <a:off x="272321" y="1247181"/>
          <a:ext cx="11647358" cy="5303520"/>
        </p:xfrm>
        <a:graphic>
          <a:graphicData uri="http://schemas.openxmlformats.org/drawingml/2006/table">
            <a:tbl>
              <a:tblPr bandRow="1">
                <a:tableStyleId>{5C22544A-7EE6-4342-B048-85BDC9FD1C3A}</a:tableStyleId>
              </a:tblPr>
              <a:tblGrid>
                <a:gridCol w="5823679">
                  <a:extLst>
                    <a:ext uri="{9D8B030D-6E8A-4147-A177-3AD203B41FA5}">
                      <a16:colId xmlns:a16="http://schemas.microsoft.com/office/drawing/2014/main" val="1774279267"/>
                    </a:ext>
                  </a:extLst>
                </a:gridCol>
                <a:gridCol w="5823679">
                  <a:extLst>
                    <a:ext uri="{9D8B030D-6E8A-4147-A177-3AD203B41FA5}">
                      <a16:colId xmlns:a16="http://schemas.microsoft.com/office/drawing/2014/main" val="4142860432"/>
                    </a:ext>
                  </a:extLst>
                </a:gridCol>
              </a:tblGrid>
              <a:tr h="0">
                <a:tc>
                  <a:txBody>
                    <a:bodyPr/>
                    <a:lstStyle/>
                    <a:p>
                      <a:r>
                        <a:rPr lang="en-US" b="1" dirty="0"/>
                        <a:t>Rule</a:t>
                      </a:r>
                    </a:p>
                  </a:txBody>
                  <a:tcPr/>
                </a:tc>
                <a:tc>
                  <a:txBody>
                    <a:bodyPr/>
                    <a:lstStyle/>
                    <a:p>
                      <a:r>
                        <a:rPr lang="en-US" b="1" dirty="0"/>
                        <a:t>Reason</a:t>
                      </a:r>
                    </a:p>
                  </a:txBody>
                  <a:tcPr/>
                </a:tc>
                <a:extLst>
                  <a:ext uri="{0D108BD9-81ED-4DB2-BD59-A6C34878D82A}">
                    <a16:rowId xmlns:a16="http://schemas.microsoft.com/office/drawing/2014/main" val="2702188134"/>
                  </a:ext>
                </a:extLst>
              </a:tr>
              <a:tr h="370840">
                <a:tc>
                  <a:txBody>
                    <a:bodyPr/>
                    <a:lstStyle/>
                    <a:p>
                      <a:r>
                        <a:rPr lang="en-US" dirty="0"/>
                        <a:t>Use tables to display ONLY data</a:t>
                      </a:r>
                    </a:p>
                  </a:txBody>
                  <a:tcPr/>
                </a:tc>
                <a:tc>
                  <a:txBody>
                    <a:bodyPr/>
                    <a:lstStyle/>
                    <a:p>
                      <a:r>
                        <a:rPr lang="en-US" dirty="0"/>
                        <a:t>Tables used to provide visual design can be confusing for screen reader users and there are better ways to help users understand information (like lists and headers)</a:t>
                      </a:r>
                    </a:p>
                  </a:txBody>
                  <a:tcPr/>
                </a:tc>
                <a:extLst>
                  <a:ext uri="{0D108BD9-81ED-4DB2-BD59-A6C34878D82A}">
                    <a16:rowId xmlns:a16="http://schemas.microsoft.com/office/drawing/2014/main" val="2697757725"/>
                  </a:ext>
                </a:extLst>
              </a:tr>
              <a:tr h="370840">
                <a:tc>
                  <a:txBody>
                    <a:bodyPr/>
                    <a:lstStyle/>
                    <a:p>
                      <a:r>
                        <a:rPr lang="en-US" dirty="0"/>
                        <a:t>Use tables primarily to show relationships among data</a:t>
                      </a:r>
                    </a:p>
                  </a:txBody>
                  <a:tcPr/>
                </a:tc>
                <a:tc>
                  <a:txBody>
                    <a:bodyPr/>
                    <a:lstStyle/>
                    <a:p>
                      <a:r>
                        <a:rPr lang="en-US" dirty="0"/>
                        <a:t>Tables work best when comparing and contrasting data across cells. Data that aren’t being compared can be displayed in easier to read ways</a:t>
                      </a:r>
                    </a:p>
                  </a:txBody>
                  <a:tcPr/>
                </a:tc>
                <a:extLst>
                  <a:ext uri="{0D108BD9-81ED-4DB2-BD59-A6C34878D82A}">
                    <a16:rowId xmlns:a16="http://schemas.microsoft.com/office/drawing/2014/main" val="1746323611"/>
                  </a:ext>
                </a:extLst>
              </a:tr>
              <a:tr h="370840">
                <a:tc>
                  <a:txBody>
                    <a:bodyPr/>
                    <a:lstStyle/>
                    <a:p>
                      <a:r>
                        <a:rPr lang="en-US" dirty="0"/>
                        <a:t>Avoid “complex” tables with merged cells, split cells, and internal headers</a:t>
                      </a:r>
                    </a:p>
                  </a:txBody>
                  <a:tcPr/>
                </a:tc>
                <a:tc>
                  <a:txBody>
                    <a:bodyPr/>
                    <a:lstStyle/>
                    <a:p>
                      <a:r>
                        <a:rPr lang="en-US" dirty="0"/>
                        <a:t>Screen readers struggle with explaining these kinds of tables and they are difficult to navigate with a keyboard.</a:t>
                      </a:r>
                    </a:p>
                  </a:txBody>
                  <a:tcPr/>
                </a:tc>
                <a:extLst>
                  <a:ext uri="{0D108BD9-81ED-4DB2-BD59-A6C34878D82A}">
                    <a16:rowId xmlns:a16="http://schemas.microsoft.com/office/drawing/2014/main" val="429692337"/>
                  </a:ext>
                </a:extLst>
              </a:tr>
              <a:tr h="370840">
                <a:tc>
                  <a:txBody>
                    <a:bodyPr/>
                    <a:lstStyle/>
                    <a:p>
                      <a:r>
                        <a:rPr lang="en-US" dirty="0"/>
                        <a:t>Do not use empty cells (except A1) if possible; use N/A or other indicators</a:t>
                      </a:r>
                    </a:p>
                  </a:txBody>
                  <a:tcPr/>
                </a:tc>
                <a:tc>
                  <a:txBody>
                    <a:bodyPr/>
                    <a:lstStyle/>
                    <a:p>
                      <a:r>
                        <a:rPr lang="en-US" dirty="0"/>
                        <a:t>Screen readers will not say “empty cell” and users can’t tell if the cell is truly empty or if their tech is glitching</a:t>
                      </a:r>
                    </a:p>
                  </a:txBody>
                  <a:tcPr/>
                </a:tc>
                <a:extLst>
                  <a:ext uri="{0D108BD9-81ED-4DB2-BD59-A6C34878D82A}">
                    <a16:rowId xmlns:a16="http://schemas.microsoft.com/office/drawing/2014/main" val="110799802"/>
                  </a:ext>
                </a:extLst>
              </a:tr>
              <a:tr h="370840">
                <a:tc>
                  <a:txBody>
                    <a:bodyPr/>
                    <a:lstStyle/>
                    <a:p>
                      <a:r>
                        <a:rPr lang="en-US" dirty="0"/>
                        <a:t>Designate row and/or column headers</a:t>
                      </a:r>
                    </a:p>
                  </a:txBody>
                  <a:tcPr/>
                </a:tc>
                <a:tc>
                  <a:txBody>
                    <a:bodyPr/>
                    <a:lstStyle/>
                    <a:p>
                      <a:r>
                        <a:rPr lang="en-US" dirty="0"/>
                        <a:t>Screen readers struggle to understand the relationships presented in the table without designated headers to label columns or rows</a:t>
                      </a:r>
                    </a:p>
                  </a:txBody>
                  <a:tcPr/>
                </a:tc>
                <a:extLst>
                  <a:ext uri="{0D108BD9-81ED-4DB2-BD59-A6C34878D82A}">
                    <a16:rowId xmlns:a16="http://schemas.microsoft.com/office/drawing/2014/main" val="2615891381"/>
                  </a:ext>
                </a:extLst>
              </a:tr>
              <a:tr h="370840">
                <a:tc>
                  <a:txBody>
                    <a:bodyPr/>
                    <a:lstStyle/>
                    <a:p>
                      <a:r>
                        <a:rPr lang="en-US" dirty="0"/>
                        <a:t>Provide a caption for the table in Word and PDF</a:t>
                      </a:r>
                    </a:p>
                  </a:txBody>
                  <a:tcPr/>
                </a:tc>
                <a:tc>
                  <a:txBody>
                    <a:bodyPr/>
                    <a:lstStyle/>
                    <a:p>
                      <a:r>
                        <a:rPr lang="en-US" dirty="0"/>
                        <a:t>Captions aren’t the same as headers or titles. To add a caption in Word, look under “Table Properties”</a:t>
                      </a:r>
                    </a:p>
                  </a:txBody>
                  <a:tcPr/>
                </a:tc>
                <a:extLst>
                  <a:ext uri="{0D108BD9-81ED-4DB2-BD59-A6C34878D82A}">
                    <a16:rowId xmlns:a16="http://schemas.microsoft.com/office/drawing/2014/main" val="2691060002"/>
                  </a:ext>
                </a:extLst>
              </a:tr>
            </a:tbl>
          </a:graphicData>
        </a:graphic>
      </p:graphicFrame>
    </p:spTree>
    <p:extLst>
      <p:ext uri="{BB962C8B-B14F-4D97-AF65-F5344CB8AC3E}">
        <p14:creationId xmlns:p14="http://schemas.microsoft.com/office/powerpoint/2010/main" val="24128879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DBDA151C-5770-45E4-AAFF-59E7F4038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DAC936F-46F9-149C-95E1-DBDD23048D58}"/>
              </a:ext>
            </a:extLst>
          </p:cNvPr>
          <p:cNvSpPr>
            <a:spLocks noGrp="1"/>
          </p:cNvSpPr>
          <p:nvPr>
            <p:ph type="title"/>
          </p:nvPr>
        </p:nvSpPr>
        <p:spPr>
          <a:xfrm>
            <a:off x="640080" y="914399"/>
            <a:ext cx="3000587" cy="4160520"/>
          </a:xfrm>
        </p:spPr>
        <p:txBody>
          <a:bodyPr anchor="t">
            <a:normAutofit/>
          </a:bodyPr>
          <a:lstStyle/>
          <a:p>
            <a:r>
              <a:rPr lang="en-US" sz="3600"/>
              <a:t>Skill 6: Contrast and Color</a:t>
            </a:r>
          </a:p>
        </p:txBody>
      </p:sp>
      <p:cxnSp>
        <p:nvCxnSpPr>
          <p:cNvPr id="11" name="Straight Connector 10">
            <a:extLst>
              <a:ext uri="{FF2B5EF4-FFF2-40B4-BE49-F238E27FC236}">
                <a16:creationId xmlns:a16="http://schemas.microsoft.com/office/drawing/2014/main" id="{05ADA91C-AD52-A530-A898-AD6E6987459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72253" y="6272784"/>
            <a:ext cx="10847495" cy="0"/>
          </a:xfrm>
          <a:prstGeom prst="line">
            <a:avLst/>
          </a:prstGeom>
          <a:ln w="76200"/>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F403279B-85FE-554C-F229-CBB7DD02D098}"/>
              </a:ext>
            </a:extLst>
          </p:cNvPr>
          <p:cNvGraphicFramePr>
            <a:graphicFrameLocks noGrp="1"/>
          </p:cNvGraphicFramePr>
          <p:nvPr>
            <p:ph idx="1"/>
            <p:extLst>
              <p:ext uri="{D42A27DB-BD31-4B8C-83A1-F6EECF244321}">
                <p14:modId xmlns:p14="http://schemas.microsoft.com/office/powerpoint/2010/main" val="3028066541"/>
              </p:ext>
            </p:extLst>
          </p:nvPr>
        </p:nvGraphicFramePr>
        <p:xfrm>
          <a:off x="4303332" y="891606"/>
          <a:ext cx="7216416" cy="51112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143557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FCE029E-5073-4498-8104-8427AA9873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randview Display"/>
              <a:ea typeface="+mn-ea"/>
              <a:cs typeface="+mn-cs"/>
            </a:endParaRPr>
          </a:p>
        </p:txBody>
      </p:sp>
      <p:sp>
        <p:nvSpPr>
          <p:cNvPr id="2" name="Title 1">
            <a:extLst>
              <a:ext uri="{FF2B5EF4-FFF2-40B4-BE49-F238E27FC236}">
                <a16:creationId xmlns:a16="http://schemas.microsoft.com/office/drawing/2014/main" id="{226CD11E-3ACE-8961-0A64-F7AA967C3C35}"/>
              </a:ext>
            </a:extLst>
          </p:cNvPr>
          <p:cNvSpPr>
            <a:spLocks noGrp="1"/>
          </p:cNvSpPr>
          <p:nvPr>
            <p:ph type="title"/>
          </p:nvPr>
        </p:nvSpPr>
        <p:spPr>
          <a:xfrm>
            <a:off x="640080" y="914401"/>
            <a:ext cx="4306824" cy="1477817"/>
          </a:xfrm>
        </p:spPr>
        <p:txBody>
          <a:bodyPr>
            <a:normAutofit/>
          </a:bodyPr>
          <a:lstStyle/>
          <a:p>
            <a:r>
              <a:rPr lang="en-US" dirty="0"/>
              <a:t>Skill 7: Video and Audio media</a:t>
            </a:r>
          </a:p>
        </p:txBody>
      </p:sp>
      <p:pic>
        <p:nvPicPr>
          <p:cNvPr id="5" name="Picture 4" descr="A pie chart with text with Crust in the background&#10;&#10;AI-generated content may be incorrect.">
            <a:extLst>
              <a:ext uri="{FF2B5EF4-FFF2-40B4-BE49-F238E27FC236}">
                <a16:creationId xmlns:a16="http://schemas.microsoft.com/office/drawing/2014/main" id="{48F70B28-7109-D0BB-3F32-2AD5255B6630}"/>
              </a:ext>
            </a:extLst>
          </p:cNvPr>
          <p:cNvPicPr>
            <a:picLocks noChangeAspect="1"/>
          </p:cNvPicPr>
          <p:nvPr/>
        </p:nvPicPr>
        <p:blipFill>
          <a:blip r:embed="rId2"/>
          <a:srcRect l="5134" r="3" b="3"/>
          <a:stretch/>
        </p:blipFill>
        <p:spPr>
          <a:xfrm>
            <a:off x="1" y="2613892"/>
            <a:ext cx="4946906" cy="3689359"/>
          </a:xfrm>
          <a:prstGeom prst="rect">
            <a:avLst/>
          </a:prstGeom>
        </p:spPr>
      </p:pic>
      <p:cxnSp>
        <p:nvCxnSpPr>
          <p:cNvPr id="12" name="Straight Connector 11">
            <a:extLst>
              <a:ext uri="{FF2B5EF4-FFF2-40B4-BE49-F238E27FC236}">
                <a16:creationId xmlns:a16="http://schemas.microsoft.com/office/drawing/2014/main" id="{BEFF515C-2521-4964-9DAC-2BFB8EC86AE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0" y="6274446"/>
            <a:ext cx="4946904" cy="1"/>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0D543CCA-93B1-9A0D-C00F-B51B22878F74}"/>
              </a:ext>
            </a:extLst>
          </p:cNvPr>
          <p:cNvSpPr>
            <a:spLocks noGrp="1"/>
          </p:cNvSpPr>
          <p:nvPr>
            <p:ph idx="1"/>
          </p:nvPr>
        </p:nvSpPr>
        <p:spPr>
          <a:xfrm>
            <a:off x="5641848" y="1014984"/>
            <a:ext cx="5889161" cy="5288267"/>
          </a:xfrm>
        </p:spPr>
        <p:txBody>
          <a:bodyPr>
            <a:normAutofit/>
          </a:bodyPr>
          <a:lstStyle/>
          <a:p>
            <a:r>
              <a:rPr lang="en-US" dirty="0"/>
              <a:t>Prerecorded (not live) media must be accessible.</a:t>
            </a:r>
          </a:p>
          <a:p>
            <a:r>
              <a:rPr lang="en-US" dirty="0"/>
              <a:t>In-player captions are required. These must be “cleaned” and not auto-generated. MS Stream, supported by CoPilot, does a pretty good job at cleaning Zoom files.</a:t>
            </a:r>
          </a:p>
          <a:p>
            <a:r>
              <a:rPr lang="en-US" dirty="0"/>
              <a:t>Provide a transcript that can be downloaded. MS Stream can reduce time with this task. This is necessary for audio-only files.</a:t>
            </a:r>
          </a:p>
          <a:p>
            <a:r>
              <a:rPr lang="en-US" dirty="0"/>
              <a:t>Audio descriptions are required, either as part of the audio track (or normal speech) or as an additional track and file. </a:t>
            </a:r>
          </a:p>
          <a:p>
            <a:pPr marL="0" indent="0">
              <a:buNone/>
            </a:pPr>
            <a:endParaRPr lang="en-US" dirty="0"/>
          </a:p>
        </p:txBody>
      </p:sp>
    </p:spTree>
    <p:extLst>
      <p:ext uri="{BB962C8B-B14F-4D97-AF65-F5344CB8AC3E}">
        <p14:creationId xmlns:p14="http://schemas.microsoft.com/office/powerpoint/2010/main" val="311537427"/>
      </p:ext>
    </p:extLst>
  </p:cSld>
  <p:clrMapOvr>
    <a:masterClrMapping/>
  </p:clrMapOvr>
</p:sld>
</file>

<file path=ppt/theme/theme1.xml><?xml version="1.0" encoding="utf-8"?>
<a:theme xmlns:a="http://schemas.openxmlformats.org/drawingml/2006/main" name="DashVTI">
  <a:themeElements>
    <a:clrScheme name="Custom 6">
      <a:dk1>
        <a:sysClr val="windowText" lastClr="000000"/>
      </a:dk1>
      <a:lt1>
        <a:sysClr val="window" lastClr="FFFFFF"/>
      </a:lt1>
      <a:dk2>
        <a:srgbClr val="0D1C3B"/>
      </a:dk2>
      <a:lt2>
        <a:srgbClr val="F5F2F9"/>
      </a:lt2>
      <a:accent1>
        <a:srgbClr val="1973EB"/>
      </a:accent1>
      <a:accent2>
        <a:srgbClr val="25C8A2"/>
      </a:accent2>
      <a:accent3>
        <a:srgbClr val="BF8ED1"/>
      </a:accent3>
      <a:accent4>
        <a:srgbClr val="FE733C"/>
      </a:accent4>
      <a:accent5>
        <a:srgbClr val="FE5A5A"/>
      </a:accent5>
      <a:accent6>
        <a:srgbClr val="1AC16E"/>
      </a:accent6>
      <a:hlink>
        <a:srgbClr val="1AC16E"/>
      </a:hlink>
      <a:folHlink>
        <a:srgbClr val="00B0F0"/>
      </a:folHlink>
    </a:clrScheme>
    <a:fontScheme name="grandview display">
      <a:majorFont>
        <a:latin typeface="Grandview Display"/>
        <a:ea typeface=""/>
        <a:cs typeface=""/>
      </a:majorFont>
      <a:minorFont>
        <a:latin typeface="Grandview Display"/>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ashVTI" id="{0A75137F-CDEB-4E94-A788-9D255EBE1B91}" vid="{DE9A6A09-5855-45A3-8E99-4290ED24057C}"/>
    </a:ext>
  </a:extLst>
</a:theme>
</file>

<file path=docProps/app.xml><?xml version="1.0" encoding="utf-8"?>
<Properties xmlns="http://schemas.openxmlformats.org/officeDocument/2006/extended-properties" xmlns:vt="http://schemas.openxmlformats.org/officeDocument/2006/docPropsVTypes">
  <TotalTime>214</TotalTime>
  <Words>1292</Words>
  <Application>Microsoft Macintosh PowerPoint</Application>
  <PresentationFormat>Widescreen</PresentationFormat>
  <Paragraphs>113</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Avenir Next LT Pro</vt:lpstr>
      <vt:lpstr>Grandview Display</vt:lpstr>
      <vt:lpstr>Open Sans</vt:lpstr>
      <vt:lpstr>DashVTI</vt:lpstr>
      <vt:lpstr>Seven Skills for Digital Accessibility</vt:lpstr>
      <vt:lpstr>Digital Accessibility</vt:lpstr>
      <vt:lpstr>Skill 1: Headings</vt:lpstr>
      <vt:lpstr>Skill 2: Links</vt:lpstr>
      <vt:lpstr>Skill 3: Alt Text</vt:lpstr>
      <vt:lpstr>Skill 4: Lists</vt:lpstr>
      <vt:lpstr>Skill 5: Tables</vt:lpstr>
      <vt:lpstr>Skill 6: Contrast and Color</vt:lpstr>
      <vt:lpstr>Skill 7: Video and Audio media</vt:lpstr>
      <vt:lpstr>PowerPoint-Specific Skills </vt:lpstr>
      <vt:lpstr>PPT Accessibility Checker</vt:lpstr>
      <vt:lpstr>Document Structure</vt:lpstr>
      <vt:lpstr>Auto-generated Alt-text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Clemons, Amy Lea</dc:creator>
  <cp:lastModifiedBy>Clemons, Amy Lea</cp:lastModifiedBy>
  <cp:revision>1</cp:revision>
  <dcterms:created xsi:type="dcterms:W3CDTF">2025-04-03T15:06:24Z</dcterms:created>
  <dcterms:modified xsi:type="dcterms:W3CDTF">2025-04-18T17:09:18Z</dcterms:modified>
</cp:coreProperties>
</file>