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3E0_E96E3CAC.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3E3_C62AAF38.xml" ContentType="application/vnd.ms-powerpoint.comments+xml"/>
  <Override PartName="/ppt/notesSlides/notesSlide10.xml" ContentType="application/vnd.openxmlformats-officedocument.presentationml.notesSlide+xml"/>
  <Override PartName="/ppt/comments/modernComment_40E_9DF99F.xml" ContentType="application/vnd.ms-powerpoint.comments+xml"/>
  <Override PartName="/ppt/comments/modernComment_3EF_B64C7920.xml" ContentType="application/vnd.ms-powerpoint.comments+xml"/>
  <Override PartName="/ppt/comments/modernComment_3ED_98EDEE9B.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400_42F9DE77.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404_951C81A6.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4"/>
    <p:sldMasterId id="2147483800" r:id="rId5"/>
    <p:sldMasterId id="2147483778" r:id="rId6"/>
    <p:sldMasterId id="2147483747" r:id="rId7"/>
  </p:sldMasterIdLst>
  <p:notesMasterIdLst>
    <p:notesMasterId r:id="rId45"/>
  </p:notesMasterIdLst>
  <p:sldIdLst>
    <p:sldId id="331" r:id="rId8"/>
    <p:sldId id="1043" r:id="rId9"/>
    <p:sldId id="1044" r:id="rId10"/>
    <p:sldId id="335" r:id="rId11"/>
    <p:sldId id="967" r:id="rId12"/>
    <p:sldId id="984" r:id="rId13"/>
    <p:sldId id="985" r:id="rId14"/>
    <p:sldId id="986" r:id="rId15"/>
    <p:sldId id="992" r:id="rId16"/>
    <p:sldId id="987" r:id="rId17"/>
    <p:sldId id="1040" r:id="rId18"/>
    <p:sldId id="1053" r:id="rId19"/>
    <p:sldId id="1060" r:id="rId20"/>
    <p:sldId id="1041" r:id="rId21"/>
    <p:sldId id="995" r:id="rId22"/>
    <p:sldId id="1050" r:id="rId23"/>
    <p:sldId id="1054" r:id="rId24"/>
    <p:sldId id="1038" r:id="rId25"/>
    <p:sldId id="1007" r:id="rId26"/>
    <p:sldId id="1005" r:id="rId27"/>
    <p:sldId id="1055" r:id="rId28"/>
    <p:sldId id="1056" r:id="rId29"/>
    <p:sldId id="1012" r:id="rId30"/>
    <p:sldId id="952" r:id="rId31"/>
    <p:sldId id="1057" r:id="rId32"/>
    <p:sldId id="1015" r:id="rId33"/>
    <p:sldId id="1016" r:id="rId34"/>
    <p:sldId id="1017" r:id="rId35"/>
    <p:sldId id="1024" r:id="rId36"/>
    <p:sldId id="1035" r:id="rId37"/>
    <p:sldId id="1028" r:id="rId38"/>
    <p:sldId id="1036" r:id="rId39"/>
    <p:sldId id="1032" r:id="rId40"/>
    <p:sldId id="1058" r:id="rId41"/>
    <p:sldId id="738" r:id="rId42"/>
    <p:sldId id="1034" r:id="rId43"/>
    <p:sldId id="1059"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B4BF07-D08C-9095-67BC-116C81417FDC}" name="Yang, Ruonan" initials="YR" userId="S::yang.7500@buckeyemail.osu.edu::5f80907b-db55-4432-8ccb-2839eed679a4" providerId="AD"/>
  <p188:author id="{7945D06F-7693-EADE-2E03-9D70EEC74F3B}" name="Masonheimer, August" initials="AM" userId="S::masonheimer.1@buckeyemail.osu.edu::fce3785f-9fc6-4afe-a971-0eb0baa66288" providerId="AD"/>
  <p188:author id="{60E9AD72-37C4-E706-84BC-DB98CCE516F6}" name="June, Taylor" initials="JT" userId="S::june.18@buckeyemail.osu.edu::f2f666f6-7f0c-4e4c-994b-dfd20f3edf03" providerId="AD"/>
  <p188:author id="{128259B1-F1EE-6655-2F73-0D8A9C0D45E0}" name="Sandborn, Shana" initials="SS" userId="S::sandborn.2@buckeyemail.osu.edu::f1f2c939-2389-4f1b-ab5b-262d2d6acf65" providerId="AD"/>
  <p188:author id="{16D5A3EB-D113-5AA8-42E6-AC1BA7AE3E74}" name="Thompson, Carmi" initials="CT" userId="S::thompson.4455@buckeyemail.osu.edu::5667fbfe-d7ab-42e8-8844-1dc3e311e60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6C6D9-5C5E-0844-9467-C27FC7A000FC}" v="15" dt="2026-02-12T19:48:53.736"/>
    <p1510:client id="{EAA94FA4-F892-EFC0-3272-46C68791EC64}" v="191" dt="2026-02-11T20:43:52.803"/>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58"/>
    <p:restoredTop sz="86437"/>
  </p:normalViewPr>
  <p:slideViewPr>
    <p:cSldViewPr snapToGrid="0">
      <p:cViewPr varScale="1">
        <p:scale>
          <a:sx n="63" d="100"/>
          <a:sy n="63" d="100"/>
        </p:scale>
        <p:origin x="1584" y="278"/>
      </p:cViewPr>
      <p:guideLst/>
    </p:cSldViewPr>
  </p:slideViewPr>
  <p:outlineViewPr>
    <p:cViewPr>
      <p:scale>
        <a:sx n="33" d="100"/>
        <a:sy n="33" d="100"/>
      </p:scale>
      <p:origin x="0" y="-241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3E0_E96E3CAC.xml><?xml version="1.0" encoding="utf-8"?>
<p188:cmLst xmlns:a="http://schemas.openxmlformats.org/drawingml/2006/main" xmlns:r="http://schemas.openxmlformats.org/officeDocument/2006/relationships" xmlns:p188="http://schemas.microsoft.com/office/powerpoint/2018/8/main">
  <p188:cm id="{8902D5A9-0BB4-4061-B62E-D5BE19090918}" authorId="{33B4BF07-D08C-9095-67BC-116C81417FDC}" created="2026-01-27T18:49:34.818">
    <pc:sldMkLst xmlns:pc="http://schemas.microsoft.com/office/powerpoint/2013/main/command">
      <pc:docMk/>
      <pc:sldMk cId="3916315820" sldId="992"/>
    </pc:sldMkLst>
    <p188:txBody>
      <a:bodyPr/>
      <a:lstStyle/>
      <a:p>
        <a:r>
          <a:rPr lang="zh-CN" altLang="en-US"/>
          <a:t>We can make a worksheet involving all steps in Backwards design.</a:t>
        </a:r>
      </a:p>
    </p188:txBody>
    <p188:extLst>
      <p:ext xmlns:p="http://schemas.openxmlformats.org/presentationml/2006/main" uri="{57CB4572-C831-44C2-8A1C-0ADB6CCDFE69}">
        <p223:reactions xmlns:p223="http://schemas.microsoft.com/office/powerpoint/2022/03/main">
          <p223:rxn type="👍">
            <p223:instance time="2026-01-27T19:07:46.727" authorId="{60E9AD72-37C4-E706-84BC-DB98CCE516F6}"/>
          </p223:rxn>
        </p223:reactions>
      </p:ext>
    </p188:extLst>
  </p188:cm>
</p188:cmLst>
</file>

<file path=ppt/comments/modernComment_3E3_C62AAF38.xml><?xml version="1.0" encoding="utf-8"?>
<p188:cmLst xmlns:a="http://schemas.openxmlformats.org/drawingml/2006/main" xmlns:r="http://schemas.openxmlformats.org/officeDocument/2006/relationships" xmlns:p188="http://schemas.microsoft.com/office/powerpoint/2018/8/main">
  <p188:cm id="{2EE658D9-7BF6-461D-ADE4-A3E8EB7EA248}" authorId="{128259B1-F1EE-6655-2F73-0D8A9C0D45E0}" created="2024-04-03T19:40:48.708">
    <pc:sldMkLst xmlns:pc="http://schemas.microsoft.com/office/powerpoint/2013/main/command">
      <pc:docMk/>
      <pc:sldMk cId="3324686136" sldId="995"/>
    </pc:sldMkLst>
    <p188:txBody>
      <a:bodyPr/>
      <a:lstStyle/>
      <a:p>
        <a:r>
          <a:rPr lang="en-US"/>
          <a:t>Activity: Ask folks to revisit example/dream course and map it onto Fink's Taxonomy, or could do a think-pair-share.</a:t>
        </a:r>
      </a:p>
    </p188:txBody>
  </p188:cm>
  <p188:cm id="{2589194B-2056-44D0-8337-EE8B58A9E81D}" authorId="{33B4BF07-D08C-9095-67BC-116C81417FDC}" created="2026-01-27T19:36:32.939">
    <pc:sldMkLst xmlns:pc="http://schemas.microsoft.com/office/powerpoint/2013/main/command">
      <pc:docMk/>
      <pc:sldMk cId="3324686136" sldId="995"/>
    </pc:sldMkLst>
    <p188:txBody>
      <a:bodyPr/>
      <a:lstStyle/>
      <a:p>
        <a:r>
          <a:rPr lang="zh-CN" altLang="en-US"/>
          <a:t>Mapping</a:t>
        </a:r>
      </a:p>
    </p188:txBody>
  </p188:cm>
</p188:cmLst>
</file>

<file path=ppt/comments/modernComment_3ED_98EDEE9B.xml><?xml version="1.0" encoding="utf-8"?>
<p188:cmLst xmlns:a="http://schemas.openxmlformats.org/drawingml/2006/main" xmlns:r="http://schemas.openxmlformats.org/officeDocument/2006/relationships" xmlns:p188="http://schemas.microsoft.com/office/powerpoint/2018/8/main">
  <p188:cm id="{940D9AB3-5A5E-448E-A072-DB5E5AD43F78}" authorId="{33B4BF07-D08C-9095-67BC-116C81417FDC}" created="2026-01-27T19:34:15.610">
    <pc:sldMkLst xmlns:pc="http://schemas.microsoft.com/office/powerpoint/2013/main/command">
      <pc:docMk/>
      <pc:sldMk cId="2565729947" sldId="1005"/>
    </pc:sldMkLst>
    <p188:txBody>
      <a:bodyPr/>
      <a:lstStyle/>
      <a:p>
        <a:r>
          <a:rPr lang="zh-CN" altLang="en-US"/>
          <a:t>small quiz/distinguish</a:t>
        </a:r>
      </a:p>
    </p188:txBody>
  </p188:cm>
</p188:cmLst>
</file>

<file path=ppt/comments/modernComment_3EF_B64C7920.xml><?xml version="1.0" encoding="utf-8"?>
<p188:cmLst xmlns:a="http://schemas.openxmlformats.org/drawingml/2006/main" xmlns:r="http://schemas.openxmlformats.org/officeDocument/2006/relationships" xmlns:p188="http://schemas.microsoft.com/office/powerpoint/2018/8/main">
  <p188:cm id="{25EAFD99-6B6A-422C-B85B-F7CADA3274F2}" authorId="{16D5A3EB-D113-5AA8-42E6-AC1BA7AE3E74}" created="2024-03-28T15:34:05.768">
    <ac:txMkLst xmlns:ac="http://schemas.microsoft.com/office/drawing/2013/main/command">
      <pc:docMk xmlns:pc="http://schemas.microsoft.com/office/powerpoint/2013/main/command"/>
      <pc:sldMk xmlns:pc="http://schemas.microsoft.com/office/powerpoint/2013/main/command" cId="3058465056" sldId="1007"/>
      <ac:spMk id="2" creationId="{45DABE5B-77FB-D127-9CBF-62A3F9021264}"/>
      <ac:txMk cp="0" len="31">
        <ac:context len="32" hash="289800028"/>
      </ac:txMk>
    </ac:txMkLst>
    <p188:pos x="8787580" y="196645"/>
    <p188:replyLst>
      <p188:reply id="{0A9C4DE0-F49D-42B5-9517-592336993318}" authorId="{7945D06F-7693-EADE-2E03-9D70EEC74F3B}" created="2024-03-29T19:41:30.811">
        <p188:txBody>
          <a:bodyPr/>
          <a:lstStyle/>
          <a:p>
            <a:r>
              <a:rPr lang="en-US"/>
              <a:t>I think verbally explaining should be sufficient. The goal is just to introduce the action verbs associated with each level, not so much the overall logic behind the levels (which is convoluted in and of itself)</a:t>
            </a:r>
          </a:p>
        </p188:txBody>
      </p188:reply>
    </p188:replyLst>
    <p188:txBody>
      <a:bodyPr/>
      <a:lstStyle/>
      <a:p>
        <a:r>
          <a:rPr lang="en-US"/>
          <a:t>do we need to set up Bloom's taxonomy at some point or will verbally explaining it be enough for participants</a:t>
        </a:r>
      </a:p>
    </p188:txBody>
  </p188:cm>
  <p188:cm id="{AB654428-8B85-4B85-9FE4-68292857603D}" authorId="{128259B1-F1EE-6655-2F73-0D8A9C0D45E0}" created="2024-04-03T19:51:53.217">
    <pc:sldMkLst xmlns:pc="http://schemas.microsoft.com/office/powerpoint/2013/main/command">
      <pc:docMk/>
      <pc:sldMk cId="3058465056" sldId="1007"/>
    </pc:sldMkLst>
    <p188:replyLst>
      <p188:reply id="{7084CE9B-CBE2-4ED5-A0D8-7B1A6978364E}" authorId="{128259B1-F1EE-6655-2F73-0D8A9C0D45E0}" created="2024-04-03T19:53:21.455">
        <p188:txBody>
          <a:bodyPr/>
          <a:lstStyle/>
          <a:p>
            <a:r>
              <a:rPr lang="en-US"/>
              <a:t>Activity idea: compare and contrast utility or outcome of using Bloom's vs Fink's for dream course?</a:t>
            </a:r>
          </a:p>
        </p188:txBody>
      </p188:reply>
    </p188:replyLst>
    <p188:txBody>
      <a:bodyPr/>
      <a:lstStyle/>
      <a:p>
        <a:r>
          <a:rPr lang="en-US"/>
          <a:t>If needed for time: slide on Bloom's taxonomy?</a:t>
        </a:r>
      </a:p>
    </p188:txBody>
  </p188:cm>
</p188:cmLst>
</file>

<file path=ppt/comments/modernComment_400_42F9DE77.xml><?xml version="1.0" encoding="utf-8"?>
<p188:cmLst xmlns:a="http://schemas.openxmlformats.org/drawingml/2006/main" xmlns:r="http://schemas.openxmlformats.org/officeDocument/2006/relationships" xmlns:p188="http://schemas.microsoft.com/office/powerpoint/2018/8/main">
  <p188:cm id="{41446B01-AD34-4CC1-9958-D27D547C2D21}" authorId="{128259B1-F1EE-6655-2F73-0D8A9C0D45E0}" created="2024-04-02T17:40:36.611">
    <pc:sldMkLst xmlns:pc="http://schemas.microsoft.com/office/powerpoint/2013/main/command">
      <pc:docMk/>
      <pc:sldMk cId="1123671671" sldId="1024"/>
    </pc:sldMkLst>
    <p188:txBody>
      <a:bodyPr/>
      <a:lstStyle/>
      <a:p>
        <a:r>
          <a:rPr lang="en-US"/>
          <a:t>Hi all! During (or after) our run-through on Thursday, would someone help tease apart a little more for me the exact differences between demonstration, discovery, and inquiry?</a:t>
        </a:r>
      </a:p>
    </p188:txBody>
  </p188:cm>
  <p188:cm id="{F9507004-A9A6-4C98-A7F3-19DDA20EF47F}" authorId="{33B4BF07-D08C-9095-67BC-116C81417FDC}" created="2026-01-27T19:52:07.040">
    <pc:sldMkLst xmlns:pc="http://schemas.microsoft.com/office/powerpoint/2013/main/command">
      <pc:docMk/>
      <pc:sldMk cId="1123671671" sldId="1024"/>
    </pc:sldMkLst>
    <p188:txBody>
      <a:bodyPr/>
      <a:lstStyle/>
      <a:p>
        <a:r>
          <a:rPr lang="zh-CN" altLang="en-US"/>
          <a:t>Cut down some strategies here.</a:t>
        </a:r>
      </a:p>
    </p188:txBody>
  </p188:cm>
</p188:cmLst>
</file>

<file path=ppt/comments/modernComment_404_951C81A6.xml><?xml version="1.0" encoding="utf-8"?>
<p188:cmLst xmlns:a="http://schemas.openxmlformats.org/drawingml/2006/main" xmlns:r="http://schemas.openxmlformats.org/officeDocument/2006/relationships" xmlns:p188="http://schemas.microsoft.com/office/powerpoint/2018/8/main">
  <p188:cm id="{B2681A89-CF86-4E15-BB7D-4A63B79D4F2B}" authorId="{128259B1-F1EE-6655-2F73-0D8A9C0D45E0}" created="2024-04-04T16:15:25.655">
    <pc:sldMkLst xmlns:pc="http://schemas.microsoft.com/office/powerpoint/2013/main/command">
      <pc:docMk/>
      <pc:sldMk cId="2501673382" sldId="1028"/>
    </pc:sldMkLst>
    <p188:txBody>
      <a:bodyPr/>
      <a:lstStyle/>
      <a:p>
        <a:r>
          <a:rPr lang="en-US"/>
          <a:t>Add debrief question around what shifted for participants around course design to the existing menti as 2nd slide!</a:t>
        </a:r>
      </a:p>
    </p188:txBody>
  </p188:cm>
</p188:cmLst>
</file>

<file path=ppt/comments/modernComment_40E_9DF99F.xml><?xml version="1.0" encoding="utf-8"?>
<p188:cmLst xmlns:a="http://schemas.openxmlformats.org/drawingml/2006/main" xmlns:r="http://schemas.openxmlformats.org/officeDocument/2006/relationships" xmlns:p188="http://schemas.microsoft.com/office/powerpoint/2018/8/main">
  <p188:cm id="{04EE985B-3513-4E2D-B02A-07F19F9239EC}" authorId="{33B4BF07-D08C-9095-67BC-116C81417FDC}" created="2026-01-27T18:48:42.786">
    <pc:sldMkLst xmlns:pc="http://schemas.microsoft.com/office/powerpoint/2013/main/command">
      <pc:docMk/>
      <pc:sldMk cId="10353055" sldId="1038"/>
    </pc:sldMkLst>
    <p188:txBody>
      <a:bodyPr/>
      <a:lstStyle/>
      <a:p>
        <a:r>
          <a:rPr lang="zh-CN" altLang="en-US"/>
          <a:t>What about we introduce Bloom's Taxonomy first, since it focus more on cognitive skills while Fink's Taxonomy is broader and more holistic.</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DB340-3315-43EF-A0B9-4C3959D2588B}" type="datetimeFigureOut">
              <a:t>2/16/2026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409E7-F0A0-4FC3-8DF2-61732232E6A7}" type="slidenum">
              <a:t>‹#›</a:t>
            </a:fld>
            <a:endParaRPr lang="zh-CN" altLang="en-US"/>
          </a:p>
        </p:txBody>
      </p:sp>
    </p:spTree>
    <p:extLst>
      <p:ext uri="{BB962C8B-B14F-4D97-AF65-F5344CB8AC3E}">
        <p14:creationId xmlns:p14="http://schemas.microsoft.com/office/powerpoint/2010/main" val="93563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Carmi 1-22</a:t>
            </a:r>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1</a:t>
            </a:fld>
            <a:endParaRPr lang="en-US"/>
          </a:p>
        </p:txBody>
      </p:sp>
    </p:spTree>
    <p:extLst>
      <p:ext uri="{BB962C8B-B14F-4D97-AF65-F5344CB8AC3E}">
        <p14:creationId xmlns:p14="http://schemas.microsoft.com/office/powerpoint/2010/main" val="122932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170B7-42C4-CE58-1A59-53714BB3FA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6D906-ACE4-18CA-8BB3-CD88FA343C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982BC-7312-F48B-A48A-AE39796103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812BFC-4FDF-B572-1D63-F9CB18AFFA9B}"/>
              </a:ext>
            </a:extLst>
          </p:cNvPr>
          <p:cNvSpPr>
            <a:spLocks noGrp="1"/>
          </p:cNvSpPr>
          <p:nvPr>
            <p:ph type="sldNum" sz="quarter" idx="5"/>
          </p:nvPr>
        </p:nvSpPr>
        <p:spPr/>
        <p:txBody>
          <a:bodyPr/>
          <a:lstStyle/>
          <a:p>
            <a:fld id="{22B58C05-38F5-46EB-BECD-5394A7777BCD}" type="slidenum">
              <a:rPr lang="en-US" smtClean="0"/>
              <a:t>16</a:t>
            </a:fld>
            <a:endParaRPr lang="en-US"/>
          </a:p>
        </p:txBody>
      </p:sp>
    </p:spTree>
    <p:extLst>
      <p:ext uri="{BB962C8B-B14F-4D97-AF65-F5344CB8AC3E}">
        <p14:creationId xmlns:p14="http://schemas.microsoft.com/office/powerpoint/2010/main" val="69925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44D409E7-F0A0-4FC3-8DF2-61732232E6A7}" type="slidenum">
              <a:rPr lang="en-CN" smtClean="0"/>
              <a:t>22</a:t>
            </a:fld>
            <a:endParaRPr lang="en-CN" altLang="zh-CN"/>
          </a:p>
        </p:txBody>
      </p:sp>
    </p:spTree>
    <p:extLst>
      <p:ext uri="{BB962C8B-B14F-4D97-AF65-F5344CB8AC3E}">
        <p14:creationId xmlns:p14="http://schemas.microsoft.com/office/powerpoint/2010/main" val="1305480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3AD97-09D4-65C9-45DE-0F4C5E5BD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52347-CA7F-F716-AA5B-2F5AFB25F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E7F719-A276-2AE4-5665-DFDC1F86830A}"/>
              </a:ext>
            </a:extLst>
          </p:cNvPr>
          <p:cNvSpPr>
            <a:spLocks noGrp="1"/>
          </p:cNvSpPr>
          <p:nvPr>
            <p:ph type="body" idx="1"/>
          </p:nvPr>
        </p:nvSpPr>
        <p:spPr/>
        <p:txBody>
          <a:bodyPr/>
          <a:lstStyle/>
          <a:p>
            <a:r>
              <a:rPr lang="en-US">
                <a:cs typeface="Calibri"/>
              </a:rPr>
              <a:t>Shana 23-33</a:t>
            </a:r>
            <a:endParaRPr lang="en-US"/>
          </a:p>
        </p:txBody>
      </p:sp>
      <p:sp>
        <p:nvSpPr>
          <p:cNvPr id="4" name="Slide Number Placeholder 3">
            <a:extLst>
              <a:ext uri="{FF2B5EF4-FFF2-40B4-BE49-F238E27FC236}">
                <a16:creationId xmlns:a16="http://schemas.microsoft.com/office/drawing/2014/main" id="{4F3E502E-CB44-FE24-DF10-6E70A0A9B338}"/>
              </a:ext>
            </a:extLst>
          </p:cNvPr>
          <p:cNvSpPr>
            <a:spLocks noGrp="1"/>
          </p:cNvSpPr>
          <p:nvPr>
            <p:ph type="sldNum" sz="quarter" idx="5"/>
          </p:nvPr>
        </p:nvSpPr>
        <p:spPr/>
        <p:txBody>
          <a:bodyPr/>
          <a:lstStyle/>
          <a:p>
            <a:fld id="{22B58C05-38F5-46EB-BECD-5394A7777BCD}" type="slidenum">
              <a:rPr lang="en-US" smtClean="0"/>
              <a:t>23</a:t>
            </a:fld>
            <a:endParaRPr lang="en-US"/>
          </a:p>
        </p:txBody>
      </p:sp>
    </p:spTree>
    <p:extLst>
      <p:ext uri="{BB962C8B-B14F-4D97-AF65-F5344CB8AC3E}">
        <p14:creationId xmlns:p14="http://schemas.microsoft.com/office/powerpoint/2010/main" val="2223778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24</a:t>
            </a:fld>
            <a:endParaRPr lang="en-US"/>
          </a:p>
        </p:txBody>
      </p:sp>
    </p:spTree>
    <p:extLst>
      <p:ext uri="{BB962C8B-B14F-4D97-AF65-F5344CB8AC3E}">
        <p14:creationId xmlns:p14="http://schemas.microsoft.com/office/powerpoint/2010/main" val="349236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D2EC1-1C0A-2EB7-EE5A-AA4C987C2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C8E2E-A732-6C0E-D03A-6D172A0EF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F8291-AD5E-DC4B-D17E-243F07BA98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F74436-00BB-6B7B-EAF5-33D0B0E194BF}"/>
              </a:ext>
            </a:extLst>
          </p:cNvPr>
          <p:cNvSpPr>
            <a:spLocks noGrp="1"/>
          </p:cNvSpPr>
          <p:nvPr>
            <p:ph type="sldNum" sz="quarter" idx="5"/>
          </p:nvPr>
        </p:nvSpPr>
        <p:spPr/>
        <p:txBody>
          <a:bodyPr/>
          <a:lstStyle/>
          <a:p>
            <a:fld id="{22B58C05-38F5-46EB-BECD-5394A7777BCD}" type="slidenum">
              <a:rPr lang="en-US" smtClean="0"/>
              <a:t>26</a:t>
            </a:fld>
            <a:endParaRPr lang="en-US"/>
          </a:p>
        </p:txBody>
      </p:sp>
    </p:spTree>
    <p:extLst>
      <p:ext uri="{BB962C8B-B14F-4D97-AF65-F5344CB8AC3E}">
        <p14:creationId xmlns:p14="http://schemas.microsoft.com/office/powerpoint/2010/main" val="4043350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9B5FA-D895-3D8B-0B89-6C6D9A3B2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3AB9F-08CB-9B7F-846B-94DFE3AEE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017798-8417-8352-26D4-2016C18934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E36D9C-FB5C-2ABA-D833-4581DC098E81}"/>
              </a:ext>
            </a:extLst>
          </p:cNvPr>
          <p:cNvSpPr>
            <a:spLocks noGrp="1"/>
          </p:cNvSpPr>
          <p:nvPr>
            <p:ph type="sldNum" sz="quarter" idx="5"/>
          </p:nvPr>
        </p:nvSpPr>
        <p:spPr/>
        <p:txBody>
          <a:bodyPr/>
          <a:lstStyle/>
          <a:p>
            <a:fld id="{22B58C05-38F5-46EB-BECD-5394A7777BCD}" type="slidenum">
              <a:rPr lang="en-US" smtClean="0"/>
              <a:t>27</a:t>
            </a:fld>
            <a:endParaRPr lang="en-US"/>
          </a:p>
        </p:txBody>
      </p:sp>
    </p:spTree>
    <p:extLst>
      <p:ext uri="{BB962C8B-B14F-4D97-AF65-F5344CB8AC3E}">
        <p14:creationId xmlns:p14="http://schemas.microsoft.com/office/powerpoint/2010/main" val="1084896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Increasing degrees of agency (from less to more </a:t>
            </a:r>
            <a:r>
              <a:rPr lang="en-US" err="1"/>
              <a:t>ish</a:t>
            </a:r>
            <a:r>
              <a:rPr lang="en-US"/>
              <a:t>); students are able to create more on their own over the range of instructional strategies ; can discuss too about how YMMV might be on the discipline, acknowledge the messiness , the endpoints and everyone else lives in the middle </a:t>
            </a:r>
          </a:p>
        </p:txBody>
      </p:sp>
      <p:sp>
        <p:nvSpPr>
          <p:cNvPr id="4" name="Slide Number Placeholder 3"/>
          <p:cNvSpPr>
            <a:spLocks noGrp="1"/>
          </p:cNvSpPr>
          <p:nvPr>
            <p:ph type="sldNum" sz="quarter" idx="5"/>
          </p:nvPr>
        </p:nvSpPr>
        <p:spPr/>
        <p:txBody>
          <a:bodyPr/>
          <a:lstStyle/>
          <a:p>
            <a:fld id="{22B58C05-38F5-46EB-BECD-5394A7777BCD}" type="slidenum">
              <a:rPr lang="en-US" smtClean="0"/>
              <a:t>29</a:t>
            </a:fld>
            <a:endParaRPr lang="en-US"/>
          </a:p>
        </p:txBody>
      </p:sp>
    </p:spTree>
    <p:extLst>
      <p:ext uri="{BB962C8B-B14F-4D97-AF65-F5344CB8AC3E}">
        <p14:creationId xmlns:p14="http://schemas.microsoft.com/office/powerpoint/2010/main" val="1915466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D2EC1-1C0A-2EB7-EE5A-AA4C987C2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C8E2E-A732-6C0E-D03A-6D172A0EF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F8291-AD5E-DC4B-D17E-243F07BA98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F74436-00BB-6B7B-EAF5-33D0B0E194BF}"/>
              </a:ext>
            </a:extLst>
          </p:cNvPr>
          <p:cNvSpPr>
            <a:spLocks noGrp="1"/>
          </p:cNvSpPr>
          <p:nvPr>
            <p:ph type="sldNum" sz="quarter" idx="5"/>
          </p:nvPr>
        </p:nvSpPr>
        <p:spPr/>
        <p:txBody>
          <a:bodyPr/>
          <a:lstStyle/>
          <a:p>
            <a:fld id="{22B58C05-38F5-46EB-BECD-5394A7777BCD}" type="slidenum">
              <a:rPr lang="en-US" smtClean="0"/>
              <a:t>30</a:t>
            </a:fld>
            <a:endParaRPr lang="en-US"/>
          </a:p>
        </p:txBody>
      </p:sp>
    </p:spTree>
    <p:extLst>
      <p:ext uri="{BB962C8B-B14F-4D97-AF65-F5344CB8AC3E}">
        <p14:creationId xmlns:p14="http://schemas.microsoft.com/office/powerpoint/2010/main" val="3922215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Note: vary time of activity as needed.</a:t>
            </a:r>
          </a:p>
        </p:txBody>
      </p:sp>
      <p:sp>
        <p:nvSpPr>
          <p:cNvPr id="4" name="Slide Number Placeholder 3"/>
          <p:cNvSpPr>
            <a:spLocks noGrp="1"/>
          </p:cNvSpPr>
          <p:nvPr>
            <p:ph type="sldNum" sz="quarter" idx="5"/>
          </p:nvPr>
        </p:nvSpPr>
        <p:spPr/>
        <p:txBody>
          <a:bodyPr/>
          <a:lstStyle/>
          <a:p>
            <a:fld id="{22B58C05-38F5-46EB-BECD-5394A7777BCD}" type="slidenum">
              <a:rPr lang="en-US" smtClean="0"/>
              <a:t>31</a:t>
            </a:fld>
            <a:endParaRPr lang="en-US"/>
          </a:p>
        </p:txBody>
      </p:sp>
    </p:spTree>
    <p:extLst>
      <p:ext uri="{BB962C8B-B14F-4D97-AF65-F5344CB8AC3E}">
        <p14:creationId xmlns:p14="http://schemas.microsoft.com/office/powerpoint/2010/main" val="1991996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2B58C05-38F5-46EB-BECD-5394A7777BCD}" type="slidenum">
              <a:rPr lang="en-US" smtClean="0"/>
              <a:t>33</a:t>
            </a:fld>
            <a:endParaRPr lang="en-US"/>
          </a:p>
        </p:txBody>
      </p:sp>
    </p:spTree>
    <p:extLst>
      <p:ext uri="{BB962C8B-B14F-4D97-AF65-F5344CB8AC3E}">
        <p14:creationId xmlns:p14="http://schemas.microsoft.com/office/powerpoint/2010/main" val="67901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4</a:t>
            </a:fld>
            <a:endParaRPr lang="en-US"/>
          </a:p>
        </p:txBody>
      </p:sp>
    </p:spTree>
    <p:extLst>
      <p:ext uri="{BB962C8B-B14F-4D97-AF65-F5344CB8AC3E}">
        <p14:creationId xmlns:p14="http://schemas.microsoft.com/office/powerpoint/2010/main" val="327688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35</a:t>
            </a:fld>
            <a:endParaRPr lang="en-US"/>
          </a:p>
        </p:txBody>
      </p:sp>
    </p:spTree>
    <p:extLst>
      <p:ext uri="{BB962C8B-B14F-4D97-AF65-F5344CB8AC3E}">
        <p14:creationId xmlns:p14="http://schemas.microsoft.com/office/powerpoint/2010/main" val="1721964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2B58C05-38F5-46EB-BECD-5394A7777BCD}" type="slidenum">
              <a:rPr lang="en-US" smtClean="0"/>
              <a:t>36</a:t>
            </a:fld>
            <a:endParaRPr lang="en-US"/>
          </a:p>
        </p:txBody>
      </p:sp>
    </p:spTree>
    <p:extLst>
      <p:ext uri="{BB962C8B-B14F-4D97-AF65-F5344CB8AC3E}">
        <p14:creationId xmlns:p14="http://schemas.microsoft.com/office/powerpoint/2010/main" val="1203127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Time: maybe 3 minutes? </a:t>
            </a:r>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t>5</a:t>
            </a:fld>
            <a:endParaRPr lang="en-US"/>
          </a:p>
        </p:txBody>
      </p:sp>
    </p:spTree>
    <p:extLst>
      <p:ext uri="{BB962C8B-B14F-4D97-AF65-F5344CB8AC3E}">
        <p14:creationId xmlns:p14="http://schemas.microsoft.com/office/powerpoint/2010/main" val="2756188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F2206-DE30-8634-CE28-36451A808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B0A9FA-509A-7715-B8D2-DCCCAE417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24D36-F66C-C5D2-A21B-00887CCCC8AD}"/>
              </a:ext>
            </a:extLst>
          </p:cNvPr>
          <p:cNvSpPr>
            <a:spLocks noGrp="1"/>
          </p:cNvSpPr>
          <p:nvPr>
            <p:ph type="body" idx="1"/>
          </p:nvPr>
        </p:nvSpPr>
        <p:spPr/>
        <p:txBody>
          <a:bodyPr/>
          <a:lstStyle/>
          <a:p>
            <a:r>
              <a:rPr lang="en-US"/>
              <a:t>Can start with geology textbook example + explanation for why this is a popular approach ; the new approach to course design ; talk about why these strategies tend to fall in this order (can use example from own teaching to illustrate this)</a:t>
            </a:r>
          </a:p>
          <a:p>
            <a:endParaRPr lang="en-US">
              <a:cs typeface="Calibri"/>
            </a:endParaRPr>
          </a:p>
          <a:p>
            <a:r>
              <a:rPr lang="en-US">
                <a:cs typeface="Calibri"/>
              </a:rPr>
              <a:t>New lecturer at XYZ university – have to teach an intro to earth history course...from SCRATCH. A popular way to take on this kind of course design is through a content based approach, where you start with some form of content (like a textbook or collection of textbooks) and figure everything out from there. More teacher centered</a:t>
            </a:r>
            <a:endParaRPr lang="en-US">
              <a:ea typeface="Calibri"/>
              <a:cs typeface="Calibri"/>
            </a:endParaRPr>
          </a:p>
        </p:txBody>
      </p:sp>
      <p:sp>
        <p:nvSpPr>
          <p:cNvPr id="4" name="Slide Number Placeholder 3">
            <a:extLst>
              <a:ext uri="{FF2B5EF4-FFF2-40B4-BE49-F238E27FC236}">
                <a16:creationId xmlns:a16="http://schemas.microsoft.com/office/drawing/2014/main" id="{E6FD2538-D814-E2BF-0859-6460D49B5EF0}"/>
              </a:ext>
            </a:extLst>
          </p:cNvPr>
          <p:cNvSpPr>
            <a:spLocks noGrp="1"/>
          </p:cNvSpPr>
          <p:nvPr>
            <p:ph type="sldNum" sz="quarter" idx="5"/>
          </p:nvPr>
        </p:nvSpPr>
        <p:spPr/>
        <p:txBody>
          <a:bodyPr/>
          <a:lstStyle/>
          <a:p>
            <a:fld id="{22B58C05-38F5-46EB-BECD-5394A7777BCD}" type="slidenum">
              <a:rPr lang="en-US" smtClean="0"/>
              <a:t>6</a:t>
            </a:fld>
            <a:endParaRPr lang="en-US"/>
          </a:p>
        </p:txBody>
      </p:sp>
    </p:spTree>
    <p:extLst>
      <p:ext uri="{BB962C8B-B14F-4D97-AF65-F5344CB8AC3E}">
        <p14:creationId xmlns:p14="http://schemas.microsoft.com/office/powerpoint/2010/main" val="1594400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D2BFA-16B2-01E0-D28D-7E3B0964A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767F0-BC7A-8105-7778-CE2B9B812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68DC9-9736-CC9D-4D2D-B375204DA574}"/>
              </a:ext>
            </a:extLst>
          </p:cNvPr>
          <p:cNvSpPr>
            <a:spLocks noGrp="1"/>
          </p:cNvSpPr>
          <p:nvPr>
            <p:ph type="body" idx="1"/>
          </p:nvPr>
        </p:nvSpPr>
        <p:spPr/>
        <p:txBody>
          <a:bodyPr/>
          <a:lstStyle/>
          <a:p>
            <a:r>
              <a:rPr lang="en-US"/>
              <a:t>Given an example to this, by the end of this course, students will learn how earth scientists apply field and laboratory skills to better understand the functioning of earth systems. Students should be able to: identify basic minerals and rocks, collect geological samples, </a:t>
            </a:r>
            <a:r>
              <a:rPr lang="en-US" err="1"/>
              <a:t>etc</a:t>
            </a:r>
            <a:endParaRPr lang="en-US" err="1">
              <a:ea typeface="Calibri"/>
              <a:cs typeface="Calibri"/>
            </a:endParaRPr>
          </a:p>
          <a:p>
            <a:endParaRPr lang="en-US">
              <a:ea typeface="Calibri" panose="020F0502020204030204"/>
              <a:cs typeface="Calibri" panose="020F0502020204030204"/>
            </a:endParaRPr>
          </a:p>
          <a:p>
            <a:r>
              <a:rPr lang="en-US">
                <a:ea typeface="Calibri" panose="020F0502020204030204"/>
                <a:cs typeface="Calibri" panose="020F0502020204030204"/>
              </a:rPr>
              <a:t>More student focused in development</a:t>
            </a:r>
          </a:p>
        </p:txBody>
      </p:sp>
      <p:sp>
        <p:nvSpPr>
          <p:cNvPr id="4" name="Slide Number Placeholder 3">
            <a:extLst>
              <a:ext uri="{FF2B5EF4-FFF2-40B4-BE49-F238E27FC236}">
                <a16:creationId xmlns:a16="http://schemas.microsoft.com/office/drawing/2014/main" id="{07E0BCCB-383F-A223-98DC-EC56B7668484}"/>
              </a:ext>
            </a:extLst>
          </p:cNvPr>
          <p:cNvSpPr>
            <a:spLocks noGrp="1"/>
          </p:cNvSpPr>
          <p:nvPr>
            <p:ph type="sldNum" sz="quarter" idx="5"/>
          </p:nvPr>
        </p:nvSpPr>
        <p:spPr/>
        <p:txBody>
          <a:bodyPr/>
          <a:lstStyle/>
          <a:p>
            <a:fld id="{22B58C05-38F5-46EB-BECD-5394A7777BCD}" type="slidenum">
              <a:rPr lang="en-US" smtClean="0"/>
              <a:t>7</a:t>
            </a:fld>
            <a:endParaRPr lang="en-US"/>
          </a:p>
        </p:txBody>
      </p:sp>
    </p:spTree>
    <p:extLst>
      <p:ext uri="{BB962C8B-B14F-4D97-AF65-F5344CB8AC3E}">
        <p14:creationId xmlns:p14="http://schemas.microsoft.com/office/powerpoint/2010/main" val="194167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16A44-50DB-3059-15BB-552D2EA84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5131A-1C2D-18F1-947B-F9FFD8BFAE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14F4D-E6DD-2743-B48D-0D482BA89728}"/>
              </a:ext>
            </a:extLst>
          </p:cNvPr>
          <p:cNvSpPr>
            <a:spLocks noGrp="1"/>
          </p:cNvSpPr>
          <p:nvPr>
            <p:ph type="body" idx="1"/>
          </p:nvPr>
        </p:nvSpPr>
        <p:spPr/>
        <p:txBody>
          <a:bodyPr/>
          <a:lstStyle/>
          <a:p>
            <a:r>
              <a:rPr lang="en-US"/>
              <a:t>Can tailor this activity based on experience of the workshop attendees. ; use giant sticky notes </a:t>
            </a:r>
          </a:p>
        </p:txBody>
      </p:sp>
      <p:sp>
        <p:nvSpPr>
          <p:cNvPr id="4" name="Slide Number Placeholder 3">
            <a:extLst>
              <a:ext uri="{FF2B5EF4-FFF2-40B4-BE49-F238E27FC236}">
                <a16:creationId xmlns:a16="http://schemas.microsoft.com/office/drawing/2014/main" id="{E4280EEC-A1BD-3A3E-008B-AD34526AB94A}"/>
              </a:ext>
            </a:extLst>
          </p:cNvPr>
          <p:cNvSpPr>
            <a:spLocks noGrp="1"/>
          </p:cNvSpPr>
          <p:nvPr>
            <p:ph type="sldNum" sz="quarter" idx="5"/>
          </p:nvPr>
        </p:nvSpPr>
        <p:spPr/>
        <p:txBody>
          <a:bodyPr/>
          <a:lstStyle/>
          <a:p>
            <a:fld id="{22B58C05-38F5-46EB-BECD-5394A7777BCD}" type="slidenum">
              <a:rPr lang="en-US" smtClean="0"/>
              <a:t>8</a:t>
            </a:fld>
            <a:endParaRPr lang="en-US"/>
          </a:p>
        </p:txBody>
      </p:sp>
    </p:spTree>
    <p:extLst>
      <p:ext uri="{BB962C8B-B14F-4D97-AF65-F5344CB8AC3E}">
        <p14:creationId xmlns:p14="http://schemas.microsoft.com/office/powerpoint/2010/main" val="4133470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7C24C-530B-C7B9-8127-1C16A1B80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B52A0-D991-49DC-0AEE-E2CA7DA25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34D31-B6D4-CF65-F92F-E54BF9264A68}"/>
              </a:ext>
            </a:extLst>
          </p:cNvPr>
          <p:cNvSpPr>
            <a:spLocks noGrp="1"/>
          </p:cNvSpPr>
          <p:nvPr>
            <p:ph type="body" idx="1"/>
          </p:nvPr>
        </p:nvSpPr>
        <p:spPr/>
        <p:txBody>
          <a:bodyPr/>
          <a:lstStyle/>
          <a:p>
            <a:r>
              <a:rPr lang="en-US"/>
              <a:t>Can go into more or less detail with this slide depending on how the previous activity shakes out. ; add more explanation to WHY these results matter ; maybe add some slide animations (especially if folks have been engaged in backward design before) </a:t>
            </a:r>
          </a:p>
        </p:txBody>
      </p:sp>
      <p:sp>
        <p:nvSpPr>
          <p:cNvPr id="4" name="Slide Number Placeholder 3">
            <a:extLst>
              <a:ext uri="{FF2B5EF4-FFF2-40B4-BE49-F238E27FC236}">
                <a16:creationId xmlns:a16="http://schemas.microsoft.com/office/drawing/2014/main" id="{07B8DFA2-236C-31C5-2896-C5894E9A0927}"/>
              </a:ext>
            </a:extLst>
          </p:cNvPr>
          <p:cNvSpPr>
            <a:spLocks noGrp="1"/>
          </p:cNvSpPr>
          <p:nvPr>
            <p:ph type="sldNum" sz="quarter" idx="5"/>
          </p:nvPr>
        </p:nvSpPr>
        <p:spPr/>
        <p:txBody>
          <a:bodyPr/>
          <a:lstStyle/>
          <a:p>
            <a:fld id="{22B58C05-38F5-46EB-BECD-5394A7777BCD}" type="slidenum">
              <a:rPr lang="en-US" smtClean="0"/>
              <a:t>9</a:t>
            </a:fld>
            <a:endParaRPr lang="en-US"/>
          </a:p>
        </p:txBody>
      </p:sp>
    </p:spTree>
    <p:extLst>
      <p:ext uri="{BB962C8B-B14F-4D97-AF65-F5344CB8AC3E}">
        <p14:creationId xmlns:p14="http://schemas.microsoft.com/office/powerpoint/2010/main" val="348279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2635-9FCD-52AD-85A5-0FE851C98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2464A-4300-2DEF-1C94-706A01C28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95FDD-B545-26EB-C0A5-883FB1700544}"/>
              </a:ext>
            </a:extLst>
          </p:cNvPr>
          <p:cNvSpPr>
            <a:spLocks noGrp="1"/>
          </p:cNvSpPr>
          <p:nvPr>
            <p:ph type="body" idx="1"/>
          </p:nvPr>
        </p:nvSpPr>
        <p:spPr/>
        <p:txBody>
          <a:bodyPr/>
          <a:lstStyle/>
          <a:p>
            <a:r>
              <a:rPr lang="en-US">
                <a:ea typeface="Calibri"/>
                <a:cs typeface="Calibri"/>
              </a:rPr>
              <a:t>Discuss why a combined approach</a:t>
            </a:r>
            <a:endParaRPr lang="en-US"/>
          </a:p>
        </p:txBody>
      </p:sp>
      <p:sp>
        <p:nvSpPr>
          <p:cNvPr id="4" name="Slide Number Placeholder 3">
            <a:extLst>
              <a:ext uri="{FF2B5EF4-FFF2-40B4-BE49-F238E27FC236}">
                <a16:creationId xmlns:a16="http://schemas.microsoft.com/office/drawing/2014/main" id="{4D29B727-F234-6E98-CF6F-B9BBFE853178}"/>
              </a:ext>
            </a:extLst>
          </p:cNvPr>
          <p:cNvSpPr>
            <a:spLocks noGrp="1"/>
          </p:cNvSpPr>
          <p:nvPr>
            <p:ph type="sldNum" sz="quarter" idx="5"/>
          </p:nvPr>
        </p:nvSpPr>
        <p:spPr/>
        <p:txBody>
          <a:bodyPr/>
          <a:lstStyle/>
          <a:p>
            <a:fld id="{22B58C05-38F5-46EB-BECD-5394A7777BCD}" type="slidenum">
              <a:rPr lang="en-US" smtClean="0"/>
              <a:t>10</a:t>
            </a:fld>
            <a:endParaRPr lang="en-US"/>
          </a:p>
        </p:txBody>
      </p:sp>
    </p:spTree>
    <p:extLst>
      <p:ext uri="{BB962C8B-B14F-4D97-AF65-F5344CB8AC3E}">
        <p14:creationId xmlns:p14="http://schemas.microsoft.com/office/powerpoint/2010/main" val="1094400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Another way of thinking...spend some time (?TBD) setting this up for folks who may not be as familiar (CT has advantage because was not familiar with this taxonomy previously + had to figure it out)</a:t>
            </a:r>
          </a:p>
          <a:p>
            <a:endParaRPr lang="en-US">
              <a:ea typeface="Calibri"/>
              <a:cs typeface="+mn-lt"/>
            </a:endParaRPr>
          </a:p>
          <a:p>
            <a:r>
              <a:rPr lang="en-US">
                <a:ea typeface="Calibri"/>
                <a:cs typeface="+mn-lt"/>
              </a:rPr>
              <a:t>Could ask folks to revisit example/dream course and map it onto Fink's Taxonomy, or could do a think-pair-share. Or we could get an example from everyone. –Erin</a:t>
            </a:r>
          </a:p>
          <a:p>
            <a:endParaRPr lang="en-US">
              <a:ea typeface="Calibri"/>
              <a:cs typeface="+mn-lt"/>
            </a:endParaRPr>
          </a:p>
          <a:p>
            <a:r>
              <a:rPr lang="en-US">
                <a:ea typeface="Calibri"/>
                <a:cs typeface="+mn-lt"/>
              </a:rPr>
              <a:t>Try to have assignments that tap into one or two of these dimensions</a:t>
            </a:r>
          </a:p>
          <a:p>
            <a:endParaRPr lang="en-US">
              <a:ea typeface="Calibri"/>
              <a:cs typeface="+mn-lt"/>
            </a:endParaRPr>
          </a:p>
          <a:p>
            <a:r>
              <a:rPr lang="en-US">
                <a:ea typeface="Calibri"/>
                <a:cs typeface="+mn-lt"/>
              </a:rPr>
              <a:t>Walk everyone through the wedges ; probs the goal / outcome that they wrote down is those two wedges ; explain the WHY of it all ; spend a little bit of time in discussion / use examples from the group as well ; the challenge is to do something other than knowledge / application (can you address other wedges and how?)</a:t>
            </a:r>
          </a:p>
        </p:txBody>
      </p:sp>
      <p:sp>
        <p:nvSpPr>
          <p:cNvPr id="4" name="Slide Number Placeholder 3"/>
          <p:cNvSpPr>
            <a:spLocks noGrp="1"/>
          </p:cNvSpPr>
          <p:nvPr>
            <p:ph type="sldNum" sz="quarter" idx="5"/>
          </p:nvPr>
        </p:nvSpPr>
        <p:spPr/>
        <p:txBody>
          <a:bodyPr/>
          <a:lstStyle/>
          <a:p>
            <a:fld id="{22B58C05-38F5-46EB-BECD-5394A7777BCD}" type="slidenum">
              <a:rPr lang="en-US" smtClean="0"/>
              <a:t>15</a:t>
            </a:fld>
            <a:endParaRPr lang="en-US"/>
          </a:p>
        </p:txBody>
      </p:sp>
    </p:spTree>
    <p:extLst>
      <p:ext uri="{BB962C8B-B14F-4D97-AF65-F5344CB8AC3E}">
        <p14:creationId xmlns:p14="http://schemas.microsoft.com/office/powerpoint/2010/main" val="2335776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Background Picture">
    <p:spTree>
      <p:nvGrpSpPr>
        <p:cNvPr id="1" name=""/>
        <p:cNvGrpSpPr/>
        <p:nvPr/>
      </p:nvGrpSpPr>
      <p:grpSpPr>
        <a:xfrm>
          <a:off x="0" y="0"/>
          <a:ext cx="0" cy="0"/>
          <a:chOff x="0" y="0"/>
          <a:chExt cx="0" cy="0"/>
        </a:xfrm>
      </p:grpSpPr>
      <p:pic>
        <p:nvPicPr>
          <p:cNvPr id="4" name="Picture Placeholder 5" descr="Jen Bennett, Director-Student Services in the College of Optometry, teaches an optional leadership class called OptomEyes to first year optometry students, including Elise Frazee and Mason Clutter, in Starling-Loving Hall (Room M100). Optometry students take leadership classes throughout their four years of study. &#10;&#10;During her class, Jen empasizes that employers will automatically assume an Ohio State University optometry degree prepares them clinically. Rather, job interviews will largely center around the doctors’ interpersonal skills to set them apart.">
            <a:extLst>
              <a:ext uri="{FF2B5EF4-FFF2-40B4-BE49-F238E27FC236}">
                <a16:creationId xmlns:a16="http://schemas.microsoft.com/office/drawing/2014/main" id="{40CF5C99-DEAB-90E8-4634-5CC6BF410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641" t="34123" r="8290" b="53"/>
          <a:stretch/>
        </p:blipFill>
        <p:spPr>
          <a:xfrm>
            <a:off x="400279" y="374573"/>
            <a:ext cx="11391441" cy="5772839"/>
          </a:xfrm>
          <a:prstGeom prst="rect">
            <a:avLst/>
          </a:prstGeom>
        </p:spPr>
      </p:pic>
      <p:sp>
        <p:nvSpPr>
          <p:cNvPr id="9" name="Picture Placeholder 8">
            <a:extLst>
              <a:ext uri="{FF2B5EF4-FFF2-40B4-BE49-F238E27FC236}">
                <a16:creationId xmlns:a16="http://schemas.microsoft.com/office/drawing/2014/main" id="{10BBC893-68EA-C8C9-CE7A-4D41C05743BE}"/>
              </a:ext>
            </a:extLst>
          </p:cNvPr>
          <p:cNvSpPr>
            <a:spLocks noGrp="1"/>
          </p:cNvSpPr>
          <p:nvPr>
            <p:ph type="pic" sz="quarter" idx="12"/>
          </p:nvPr>
        </p:nvSpPr>
        <p:spPr>
          <a:xfrm>
            <a:off x="400279" y="374573"/>
            <a:ext cx="11390313" cy="5772150"/>
          </a:xfrm>
        </p:spPr>
        <p:txBody>
          <a:bodyPr/>
          <a:lstStyle/>
          <a:p>
            <a:endParaRPr lang="en-US"/>
          </a:p>
        </p:txBody>
      </p:sp>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400279" y="1912072"/>
            <a:ext cx="11390045" cy="2387600"/>
          </a:xfrm>
          <a:solidFill>
            <a:srgbClr val="FFFFFF">
              <a:alpha val="69804"/>
            </a:srgbClr>
          </a:solidFill>
        </p:spPr>
        <p:txBody>
          <a:bodyPr lIns="365760" anchor="ctr">
            <a:normAutofit/>
          </a:bodyPr>
          <a:lstStyle>
            <a:lvl1pPr algn="l">
              <a:defRPr sz="5500"/>
            </a:lvl1pPr>
          </a:lstStyle>
          <a:p>
            <a:endParaRPr lang="en-US"/>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lvl1pPr>
              <a:defRPr>
                <a:solidFill>
                  <a:srgbClr val="000000"/>
                </a:solidFill>
              </a:defRPr>
            </a:lvl1pPr>
          </a:lstStyle>
          <a:p>
            <a:r>
              <a:rPr lang="en-US"/>
              <a:t>The Michael V. Drake Institute for Teaching and Learning</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10515600" cy="496976"/>
          </a:xfrm>
        </p:spPr>
        <p:txBody>
          <a:bodyPr/>
          <a:lstStyle/>
          <a:p>
            <a:r>
              <a:rPr lang="en-US"/>
              <a:t>Subhead</a:t>
            </a:r>
          </a:p>
        </p:txBody>
      </p:sp>
    </p:spTree>
    <p:extLst>
      <p:ext uri="{BB962C8B-B14F-4D97-AF65-F5344CB8AC3E}">
        <p14:creationId xmlns:p14="http://schemas.microsoft.com/office/powerpoint/2010/main" val="261481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wo larg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BA0C2F"/>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Content Placeholder 2">
            <a:extLst>
              <a:ext uri="{FF2B5EF4-FFF2-40B4-BE49-F238E27FC236}">
                <a16:creationId xmlns:a16="http://schemas.microsoft.com/office/drawing/2014/main" id="{34554711-9033-A9DF-10E0-3F4D4AD8D09A}"/>
              </a:ext>
            </a:extLst>
          </p:cNvPr>
          <p:cNvSpPr>
            <a:spLocks noGrp="1"/>
          </p:cNvSpPr>
          <p:nvPr>
            <p:ph idx="26" hasCustomPrompt="1"/>
          </p:nvPr>
        </p:nvSpPr>
        <p:spPr>
          <a:xfrm>
            <a:off x="6975783" y="2074421"/>
            <a:ext cx="4548809" cy="4015454"/>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1667" y="3624948"/>
            <a:ext cx="914400" cy="914400"/>
          </a:xfrm>
        </p:spPr>
        <p:txBody>
          <a:bodyPr>
            <a:normAutofit/>
          </a:bodyPr>
          <a:lstStyle>
            <a:lvl1pPr marL="0" indent="0" algn="ctr">
              <a:buNone/>
              <a:defRPr sz="1400">
                <a:solidFill>
                  <a:schemeClr val="bg1">
                    <a:lumMod val="50000"/>
                  </a:schemeClr>
                </a:solidFill>
              </a:defRPr>
            </a:lvl1pPr>
          </a:lstStyle>
          <a:p>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cxnSp>
        <p:nvCxnSpPr>
          <p:cNvPr id="3" name="Straight Connector 2">
            <a:extLst>
              <a:ext uri="{FF2B5EF4-FFF2-40B4-BE49-F238E27FC236}">
                <a16:creationId xmlns:a16="http://schemas.microsoft.com/office/drawing/2014/main" id="{8D3D9A82-C4E5-A1AF-65BF-D7C44EBD357A}"/>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43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wo large re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BA0C2F"/>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8800" y="3624948"/>
            <a:ext cx="914400" cy="914400"/>
          </a:xfrm>
        </p:spPr>
        <p:txBody>
          <a:bodyPr>
            <a:normAutofit/>
          </a:bodyPr>
          <a:lstStyle>
            <a:lvl1pPr marL="0" indent="0" algn="ctr">
              <a:buNone/>
              <a:defRPr sz="1400">
                <a:solidFill>
                  <a:schemeClr val="bg1">
                    <a:lumMod val="50000"/>
                  </a:schemeClr>
                </a:solidFill>
              </a:defRPr>
            </a:lvl1pPr>
          </a:lstStyle>
          <a:p>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1CC45295-9A3E-67A6-B236-0E33C5848C31}"/>
              </a:ext>
            </a:extLst>
          </p:cNvPr>
          <p:cNvSpPr>
            <a:spLocks noGrp="1"/>
          </p:cNvSpPr>
          <p:nvPr>
            <p:ph idx="28" hasCustomPrompt="1"/>
          </p:nvPr>
        </p:nvSpPr>
        <p:spPr>
          <a:xfrm>
            <a:off x="6990048"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cxnSp>
        <p:nvCxnSpPr>
          <p:cNvPr id="3" name="Straight Connector 2">
            <a:extLst>
              <a:ext uri="{FF2B5EF4-FFF2-40B4-BE49-F238E27FC236}">
                <a16:creationId xmlns:a16="http://schemas.microsoft.com/office/drawing/2014/main" id="{98EEED29-BB6D-6B34-1A3A-54FADEE21339}"/>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804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or list of items">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E1A38616-6CAD-CF5B-DEA4-08391F5621EA}"/>
              </a:ext>
              <a:ext uri="{C183D7F6-B498-43B3-948B-1728B52AA6E4}">
                <adec:decorative xmlns:adec="http://schemas.microsoft.com/office/drawing/2017/decorative" val="1"/>
              </a:ext>
            </a:extLst>
          </p:cNvPr>
          <p:cNvCxnSpPr>
            <a:cxnSpLocks/>
            <a:endCxn id="34" idx="4"/>
          </p:cNvCxnSpPr>
          <p:nvPr userDrawn="1"/>
        </p:nvCxnSpPr>
        <p:spPr>
          <a:xfrm>
            <a:off x="1933793" y="4092892"/>
            <a:ext cx="8322945" cy="0"/>
          </a:xfrm>
          <a:prstGeom prst="line">
            <a:avLst/>
          </a:prstGeom>
          <a:ln w="222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BA0C2F"/>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Picture Placeholder 4">
            <a:extLst>
              <a:ext uri="{FF2B5EF4-FFF2-40B4-BE49-F238E27FC236}">
                <a16:creationId xmlns:a16="http://schemas.microsoft.com/office/drawing/2014/main" id="{7AF21410-9BB6-5F4B-8F7C-483C3F825906}"/>
              </a:ext>
            </a:extLst>
          </p:cNvPr>
          <p:cNvSpPr>
            <a:spLocks noGrp="1"/>
          </p:cNvSpPr>
          <p:nvPr>
            <p:ph type="pic" sz="quarter" idx="13"/>
          </p:nvPr>
        </p:nvSpPr>
        <p:spPr>
          <a:xfrm>
            <a:off x="1478061" y="2988618"/>
            <a:ext cx="914400" cy="914400"/>
          </a:xfrm>
        </p:spPr>
        <p:txBody>
          <a:bodyPr>
            <a:normAutofit/>
          </a:bodyPr>
          <a:lstStyle>
            <a:lvl1pPr marL="0" indent="0" algn="ctr">
              <a:buNone/>
              <a:defRPr sz="1200">
                <a:solidFill>
                  <a:srgbClr val="000000"/>
                </a:solidFill>
              </a:defRPr>
            </a:lvl1pPr>
          </a:lstStyle>
          <a:p>
            <a:endParaRPr lang="en-US"/>
          </a:p>
        </p:txBody>
      </p:sp>
      <p:sp>
        <p:nvSpPr>
          <p:cNvPr id="13" name="Oval 12">
            <a:extLst>
              <a:ext uri="{FF2B5EF4-FFF2-40B4-BE49-F238E27FC236}">
                <a16:creationId xmlns:a16="http://schemas.microsoft.com/office/drawing/2014/main" id="{F22763FB-E75F-399C-4A9F-53E7A2B2E1C5}"/>
              </a:ext>
              <a:ext uri="{C183D7F6-B498-43B3-948B-1728B52AA6E4}">
                <adec:decorative xmlns:adec="http://schemas.microsoft.com/office/drawing/2017/decorative" val="1"/>
              </a:ext>
            </a:extLst>
          </p:cNvPr>
          <p:cNvSpPr/>
          <p:nvPr userDrawn="1"/>
        </p:nvSpPr>
        <p:spPr>
          <a:xfrm>
            <a:off x="186414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1020862" y="4272725"/>
            <a:ext cx="1828800"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3558431" y="4272724"/>
            <a:ext cx="914400" cy="914400"/>
          </a:xfrm>
        </p:spPr>
        <p:txBody>
          <a:bodyPr>
            <a:normAutofit/>
          </a:bodyPr>
          <a:lstStyle>
            <a:lvl1pPr marL="0" indent="0" algn="ctr">
              <a:buNone/>
              <a:defRPr sz="1200">
                <a:solidFill>
                  <a:srgbClr val="000000"/>
                </a:solidFill>
              </a:defRPr>
            </a:lvl1pPr>
          </a:lstStyle>
          <a:p>
            <a:endParaRPr lang="en-US"/>
          </a:p>
        </p:txBody>
      </p:sp>
      <p:sp>
        <p:nvSpPr>
          <p:cNvPr id="19" name="Oval 18">
            <a:extLst>
              <a:ext uri="{FF2B5EF4-FFF2-40B4-BE49-F238E27FC236}">
                <a16:creationId xmlns:a16="http://schemas.microsoft.com/office/drawing/2014/main" id="{9BDF4F68-9302-F159-8BF9-E54BBED25ECD}"/>
              </a:ext>
              <a:ext uri="{C183D7F6-B498-43B3-948B-1728B52AA6E4}">
                <adec:decorative xmlns:adec="http://schemas.microsoft.com/office/drawing/2017/decorative" val="1"/>
              </a:ext>
            </a:extLst>
          </p:cNvPr>
          <p:cNvSpPr/>
          <p:nvPr userDrawn="1"/>
        </p:nvSpPr>
        <p:spPr>
          <a:xfrm>
            <a:off x="394451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3101231" y="2074218"/>
            <a:ext cx="1828800"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5638800" y="2988618"/>
            <a:ext cx="914400" cy="914400"/>
          </a:xfrm>
        </p:spPr>
        <p:txBody>
          <a:bodyPr>
            <a:normAutofit/>
          </a:bodyPr>
          <a:lstStyle>
            <a:lvl1pPr marL="0" indent="0" algn="ctr">
              <a:buNone/>
              <a:defRPr sz="1200">
                <a:solidFill>
                  <a:srgbClr val="000000"/>
                </a:solidFill>
              </a:defRPr>
            </a:lvl1pPr>
          </a:lstStyle>
          <a:p>
            <a:endParaRPr lang="en-US"/>
          </a:p>
        </p:txBody>
      </p:sp>
      <p:sp>
        <p:nvSpPr>
          <p:cNvPr id="22" name="Oval 21">
            <a:extLst>
              <a:ext uri="{FF2B5EF4-FFF2-40B4-BE49-F238E27FC236}">
                <a16:creationId xmlns:a16="http://schemas.microsoft.com/office/drawing/2014/main" id="{007C9264-AB96-BC80-B902-2E12171857AA}"/>
              </a:ext>
              <a:ext uri="{C183D7F6-B498-43B3-948B-1728B52AA6E4}">
                <adec:decorative xmlns:adec="http://schemas.microsoft.com/office/drawing/2017/decorative" val="1"/>
              </a:ext>
            </a:extLst>
          </p:cNvPr>
          <p:cNvSpPr/>
          <p:nvPr userDrawn="1"/>
        </p:nvSpPr>
        <p:spPr>
          <a:xfrm>
            <a:off x="6024880"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3" name="Content Placeholder 2">
            <a:extLst>
              <a:ext uri="{FF2B5EF4-FFF2-40B4-BE49-F238E27FC236}">
                <a16:creationId xmlns:a16="http://schemas.microsoft.com/office/drawing/2014/main" id="{647F7C45-3008-9D25-2961-6D5486B1D12F}"/>
              </a:ext>
            </a:extLst>
          </p:cNvPr>
          <p:cNvSpPr>
            <a:spLocks noGrp="1"/>
          </p:cNvSpPr>
          <p:nvPr>
            <p:ph idx="27" hasCustomPrompt="1"/>
          </p:nvPr>
        </p:nvSpPr>
        <p:spPr>
          <a:xfrm>
            <a:off x="5181600" y="4272725"/>
            <a:ext cx="1828800"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4" name="Picture Placeholder 4">
            <a:extLst>
              <a:ext uri="{FF2B5EF4-FFF2-40B4-BE49-F238E27FC236}">
                <a16:creationId xmlns:a16="http://schemas.microsoft.com/office/drawing/2014/main" id="{34470FFC-E97A-A372-B067-4C5B940BED53}"/>
              </a:ext>
            </a:extLst>
          </p:cNvPr>
          <p:cNvSpPr>
            <a:spLocks noGrp="1"/>
          </p:cNvSpPr>
          <p:nvPr>
            <p:ph type="pic" sz="quarter" idx="28"/>
          </p:nvPr>
        </p:nvSpPr>
        <p:spPr>
          <a:xfrm>
            <a:off x="7719169" y="4272724"/>
            <a:ext cx="914400" cy="914400"/>
          </a:xfrm>
        </p:spPr>
        <p:txBody>
          <a:bodyPr>
            <a:normAutofit/>
          </a:bodyPr>
          <a:lstStyle>
            <a:lvl1pPr marL="0" indent="0" algn="ctr">
              <a:buNone/>
              <a:defRPr sz="1200">
                <a:solidFill>
                  <a:srgbClr val="000000"/>
                </a:solidFill>
              </a:defRPr>
            </a:lvl1pPr>
          </a:lstStyle>
          <a:p>
            <a:endParaRPr lang="en-US"/>
          </a:p>
        </p:txBody>
      </p:sp>
      <p:sp>
        <p:nvSpPr>
          <p:cNvPr id="25" name="Oval 24">
            <a:extLst>
              <a:ext uri="{FF2B5EF4-FFF2-40B4-BE49-F238E27FC236}">
                <a16:creationId xmlns:a16="http://schemas.microsoft.com/office/drawing/2014/main" id="{E1660366-BDEA-A45B-A850-BD594DB779E3}"/>
              </a:ext>
              <a:ext uri="{C183D7F6-B498-43B3-948B-1728B52AA6E4}">
                <adec:decorative xmlns:adec="http://schemas.microsoft.com/office/drawing/2017/decorative" val="1"/>
              </a:ext>
            </a:extLst>
          </p:cNvPr>
          <p:cNvSpPr/>
          <p:nvPr userDrawn="1"/>
        </p:nvSpPr>
        <p:spPr>
          <a:xfrm>
            <a:off x="8105249"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6" name="Content Placeholder 2">
            <a:extLst>
              <a:ext uri="{FF2B5EF4-FFF2-40B4-BE49-F238E27FC236}">
                <a16:creationId xmlns:a16="http://schemas.microsoft.com/office/drawing/2014/main" id="{F4962BC1-8C07-1CE5-074B-A374BB4888A0}"/>
              </a:ext>
            </a:extLst>
          </p:cNvPr>
          <p:cNvSpPr>
            <a:spLocks noGrp="1"/>
          </p:cNvSpPr>
          <p:nvPr>
            <p:ph idx="29" hasCustomPrompt="1"/>
          </p:nvPr>
        </p:nvSpPr>
        <p:spPr>
          <a:xfrm>
            <a:off x="7261969" y="2074218"/>
            <a:ext cx="1828800"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33" name="Picture Placeholder 4">
            <a:extLst>
              <a:ext uri="{FF2B5EF4-FFF2-40B4-BE49-F238E27FC236}">
                <a16:creationId xmlns:a16="http://schemas.microsoft.com/office/drawing/2014/main" id="{0D5DF17A-A8D8-A3DC-CE2E-C5DBE562B9E7}"/>
              </a:ext>
            </a:extLst>
          </p:cNvPr>
          <p:cNvSpPr>
            <a:spLocks noGrp="1"/>
          </p:cNvSpPr>
          <p:nvPr>
            <p:ph type="pic" sz="quarter" idx="32"/>
          </p:nvPr>
        </p:nvSpPr>
        <p:spPr>
          <a:xfrm>
            <a:off x="9799538" y="2988618"/>
            <a:ext cx="914400" cy="914400"/>
          </a:xfrm>
        </p:spPr>
        <p:txBody>
          <a:bodyPr>
            <a:normAutofit/>
          </a:bodyPr>
          <a:lstStyle>
            <a:lvl1pPr marL="0" indent="0" algn="ctr">
              <a:buNone/>
              <a:defRPr sz="1200">
                <a:solidFill>
                  <a:srgbClr val="000000"/>
                </a:solidFill>
              </a:defRPr>
            </a:lvl1pPr>
          </a:lstStyle>
          <a:p>
            <a:endParaRPr lang="en-US"/>
          </a:p>
        </p:txBody>
      </p:sp>
      <p:sp>
        <p:nvSpPr>
          <p:cNvPr id="34" name="Oval 33">
            <a:extLst>
              <a:ext uri="{FF2B5EF4-FFF2-40B4-BE49-F238E27FC236}">
                <a16:creationId xmlns:a16="http://schemas.microsoft.com/office/drawing/2014/main" id="{CC20E779-26AD-547C-9905-81A332537481}"/>
              </a:ext>
              <a:ext uri="{C183D7F6-B498-43B3-948B-1728B52AA6E4}">
                <adec:decorative xmlns:adec="http://schemas.microsoft.com/office/drawing/2017/decorative" val="1"/>
              </a:ext>
            </a:extLst>
          </p:cNvPr>
          <p:cNvSpPr/>
          <p:nvPr userDrawn="1"/>
        </p:nvSpPr>
        <p:spPr>
          <a:xfrm>
            <a:off x="10185618"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5" name="Content Placeholder 2">
            <a:extLst>
              <a:ext uri="{FF2B5EF4-FFF2-40B4-BE49-F238E27FC236}">
                <a16:creationId xmlns:a16="http://schemas.microsoft.com/office/drawing/2014/main" id="{8916D30B-F98C-FFE0-26B6-9839BE985F00}"/>
              </a:ext>
            </a:extLst>
          </p:cNvPr>
          <p:cNvSpPr>
            <a:spLocks noGrp="1"/>
          </p:cNvSpPr>
          <p:nvPr>
            <p:ph idx="33" hasCustomPrompt="1"/>
          </p:nvPr>
        </p:nvSpPr>
        <p:spPr>
          <a:xfrm>
            <a:off x="9342339" y="4272725"/>
            <a:ext cx="1828800"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cxnSp>
        <p:nvCxnSpPr>
          <p:cNvPr id="3" name="Straight Connector 2">
            <a:extLst>
              <a:ext uri="{FF2B5EF4-FFF2-40B4-BE49-F238E27FC236}">
                <a16:creationId xmlns:a16="http://schemas.microsoft.com/office/drawing/2014/main" id="{C5AC4AA2-FCA9-F66A-8936-41363F8FB2D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852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C00000"/>
                </a:solidFill>
              </a:defRPr>
            </a:lvl1pPr>
          </a:lstStyle>
          <a:p>
            <a:r>
              <a:rPr lang="en-US"/>
              <a:t>Title Goes Here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Table Placeholder 9">
            <a:extLst>
              <a:ext uri="{FF2B5EF4-FFF2-40B4-BE49-F238E27FC236}">
                <a16:creationId xmlns:a16="http://schemas.microsoft.com/office/drawing/2014/main" id="{DFE2B180-8E88-EAD8-B290-B737A247E2F6}"/>
              </a:ext>
            </a:extLst>
          </p:cNvPr>
          <p:cNvSpPr>
            <a:spLocks noGrp="1"/>
          </p:cNvSpPr>
          <p:nvPr>
            <p:ph type="tbl" sz="quarter" idx="13"/>
          </p:nvPr>
        </p:nvSpPr>
        <p:spPr>
          <a:xfrm>
            <a:off x="653141" y="2074217"/>
            <a:ext cx="10515599" cy="4015453"/>
          </a:xfrm>
        </p:spPr>
        <p:txBody>
          <a:bodyPr/>
          <a:lstStyle>
            <a:lvl1pPr>
              <a:defRPr>
                <a:solidFill>
                  <a:srgbClr val="000000"/>
                </a:solidFill>
              </a:defRPr>
            </a:lvl1pPr>
          </a:lstStyle>
          <a:p>
            <a:endParaRPr lang="en-US"/>
          </a:p>
        </p:txBody>
      </p:sp>
      <p:cxnSp>
        <p:nvCxnSpPr>
          <p:cNvPr id="3" name="Straight Connector 2">
            <a:extLst>
              <a:ext uri="{FF2B5EF4-FFF2-40B4-BE49-F238E27FC236}">
                <a16:creationId xmlns:a16="http://schemas.microsoft.com/office/drawing/2014/main" id="{E82197B4-5624-CFD5-A813-8A819B15F12F}"/>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35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000000"/>
                </a:solidFill>
              </a:defRPr>
            </a:lvl1pPr>
            <a:lvl2pPr marL="466725" indent="-228600">
              <a:buClr>
                <a:srgbClr val="C00000"/>
              </a:buClr>
              <a:buSzPct val="110000"/>
              <a:buFont typeface="Arial" panose="020B0604020202020204" pitchFamily="34" charset="0"/>
              <a:buChar char="•"/>
              <a:tabLst/>
              <a:defRPr sz="2000">
                <a:solidFill>
                  <a:srgbClr val="000000"/>
                </a:solidFill>
              </a:defRPr>
            </a:lvl2pPr>
            <a:lvl3pPr marL="922338" indent="-228600">
              <a:buClr>
                <a:srgbClr val="C00000"/>
              </a:buClr>
              <a:buSzPct val="90000"/>
              <a:buFont typeface="Courier New" panose="02070309020205020404" pitchFamily="49" charset="0"/>
              <a:buChar char="o"/>
              <a:tabLst/>
              <a:defRPr sz="1800">
                <a:solidFill>
                  <a:srgbClr val="000000"/>
                </a:solidFill>
              </a:defRPr>
            </a:lvl3pPr>
            <a:lvl4pPr marL="1485900" indent="-227013">
              <a:buFont typeface="Arial" panose="020B0604020202020204" pitchFamily="34" charset="0"/>
              <a:buChar char="•"/>
              <a:tabLst/>
              <a:defRPr sz="1600">
                <a:solidFill>
                  <a:srgbClr val="000000"/>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rgbClr val="000000"/>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C00000"/>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1139094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000000"/>
                </a:solidFill>
              </a:defRPr>
            </a:lvl1pPr>
            <a:lvl2pPr marL="466725" indent="-228600">
              <a:buClr>
                <a:srgbClr val="C00000"/>
              </a:buClr>
              <a:buSzPct val="110000"/>
              <a:buFont typeface="Arial" panose="020B0604020202020204" pitchFamily="34" charset="0"/>
              <a:buChar char="•"/>
              <a:tabLst/>
              <a:defRPr sz="2000">
                <a:solidFill>
                  <a:srgbClr val="000000"/>
                </a:solidFill>
              </a:defRPr>
            </a:lvl2pPr>
            <a:lvl3pPr marL="922338" indent="-228600">
              <a:buClr>
                <a:srgbClr val="C00000"/>
              </a:buClr>
              <a:buSzPct val="90000"/>
              <a:buFont typeface="Courier New" panose="02070309020205020404" pitchFamily="49" charset="0"/>
              <a:buChar char="o"/>
              <a:tabLst/>
              <a:defRPr sz="1800">
                <a:solidFill>
                  <a:srgbClr val="000000"/>
                </a:solidFill>
              </a:defRPr>
            </a:lvl3pPr>
            <a:lvl4pPr marL="1485900" indent="-227013">
              <a:buFont typeface="Arial" panose="020B0604020202020204" pitchFamily="34" charset="0"/>
              <a:buChar char="•"/>
              <a:tabLst/>
              <a:defRPr sz="1600">
                <a:solidFill>
                  <a:srgbClr val="000000"/>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rgbClr val="000000"/>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C00000"/>
                </a:solidFill>
              </a:defRPr>
            </a:lvl1pPr>
          </a:lstStyle>
          <a:p>
            <a:r>
              <a:rPr lang="en-US"/>
              <a:t>Click to edit </a:t>
            </a:r>
            <a:br>
              <a:rPr lang="en-US"/>
            </a:br>
            <a:r>
              <a:rPr lang="en-US"/>
              <a:t>master page title</a:t>
            </a:r>
          </a:p>
        </p:txBody>
      </p:sp>
    </p:spTree>
    <p:extLst>
      <p:ext uri="{BB962C8B-B14F-4D97-AF65-F5344CB8AC3E}">
        <p14:creationId xmlns:p14="http://schemas.microsoft.com/office/powerpoint/2010/main" val="4138946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cxnSp>
        <p:nvCxnSpPr>
          <p:cNvPr id="4" name="Straight Connector 3">
            <a:extLst>
              <a:ext uri="{FF2B5EF4-FFF2-40B4-BE49-F238E27FC236}">
                <a16:creationId xmlns:a16="http://schemas.microsoft.com/office/drawing/2014/main" id="{797A6D5D-320F-F7BB-86D4-490775ECB642}"/>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450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Tree>
    <p:extLst>
      <p:ext uri="{BB962C8B-B14F-4D97-AF65-F5344CB8AC3E}">
        <p14:creationId xmlns:p14="http://schemas.microsoft.com/office/powerpoint/2010/main" val="1436713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and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Resources and References</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2360883"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1020862" y="4272725"/>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2360883"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1020862" y="20742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3" name="Content Placeholder 2">
            <a:extLst>
              <a:ext uri="{FF2B5EF4-FFF2-40B4-BE49-F238E27FC236}">
                <a16:creationId xmlns:a16="http://schemas.microsoft.com/office/drawing/2014/main" id="{F4598365-8F55-EF19-14A1-F47CDC836397}"/>
              </a:ext>
            </a:extLst>
          </p:cNvPr>
          <p:cNvSpPr>
            <a:spLocks noGrp="1"/>
          </p:cNvSpPr>
          <p:nvPr>
            <p:ph idx="34" hasCustomPrompt="1"/>
          </p:nvPr>
        </p:nvSpPr>
        <p:spPr>
          <a:xfrm>
            <a:off x="7719171"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7" name="Picture Placeholder 4">
            <a:extLst>
              <a:ext uri="{FF2B5EF4-FFF2-40B4-BE49-F238E27FC236}">
                <a16:creationId xmlns:a16="http://schemas.microsoft.com/office/drawing/2014/main" id="{278BC4CA-43EF-B960-802B-FDD06D6E6DC8}"/>
              </a:ext>
            </a:extLst>
          </p:cNvPr>
          <p:cNvSpPr>
            <a:spLocks noGrp="1"/>
          </p:cNvSpPr>
          <p:nvPr>
            <p:ph type="pic" sz="quarter" idx="35"/>
          </p:nvPr>
        </p:nvSpPr>
        <p:spPr>
          <a:xfrm>
            <a:off x="6238473" y="4272725"/>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9" name="Content Placeholder 2">
            <a:extLst>
              <a:ext uri="{FF2B5EF4-FFF2-40B4-BE49-F238E27FC236}">
                <a16:creationId xmlns:a16="http://schemas.microsoft.com/office/drawing/2014/main" id="{BC89536D-AE09-8401-3DCA-D7A7AB1D39B4}"/>
              </a:ext>
            </a:extLst>
          </p:cNvPr>
          <p:cNvSpPr>
            <a:spLocks noGrp="1"/>
          </p:cNvSpPr>
          <p:nvPr>
            <p:ph idx="36" hasCustomPrompt="1"/>
          </p:nvPr>
        </p:nvSpPr>
        <p:spPr>
          <a:xfrm>
            <a:off x="7719171"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0" name="Picture Placeholder 4">
            <a:extLst>
              <a:ext uri="{FF2B5EF4-FFF2-40B4-BE49-F238E27FC236}">
                <a16:creationId xmlns:a16="http://schemas.microsoft.com/office/drawing/2014/main" id="{6920A4EC-5D76-AC91-E51A-E40D45FB1682}"/>
              </a:ext>
            </a:extLst>
          </p:cNvPr>
          <p:cNvSpPr>
            <a:spLocks noGrp="1"/>
          </p:cNvSpPr>
          <p:nvPr>
            <p:ph type="pic" sz="quarter" idx="37"/>
          </p:nvPr>
        </p:nvSpPr>
        <p:spPr>
          <a:xfrm>
            <a:off x="6238473" y="2074218"/>
            <a:ext cx="914400" cy="914400"/>
          </a:xfrm>
        </p:spPr>
        <p:txBody>
          <a:bodyPr>
            <a:normAutofit/>
          </a:bodyPr>
          <a:lstStyle>
            <a:lvl1pPr marL="0" indent="0" algn="ctr">
              <a:buNone/>
              <a:defRPr sz="1200">
                <a:solidFill>
                  <a:schemeClr val="bg1">
                    <a:lumMod val="50000"/>
                  </a:schemeClr>
                </a:solidFill>
              </a:defRPr>
            </a:lvl1pPr>
          </a:lstStyle>
          <a:p>
            <a:endParaRPr lang="en-US"/>
          </a:p>
        </p:txBody>
      </p:sp>
    </p:spTree>
    <p:extLst>
      <p:ext uri="{BB962C8B-B14F-4D97-AF65-F5344CB8AC3E}">
        <p14:creationId xmlns:p14="http://schemas.microsoft.com/office/powerpoint/2010/main" val="3348603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 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2" name="Content Placeholder 3">
            <a:extLst>
              <a:ext uri="{FF2B5EF4-FFF2-40B4-BE49-F238E27FC236}">
                <a16:creationId xmlns:a16="http://schemas.microsoft.com/office/drawing/2014/main" id="{3B28812B-B18B-5712-457B-732BC8B6B60A}"/>
              </a:ext>
            </a:extLst>
          </p:cNvPr>
          <p:cNvSpPr>
            <a:spLocks noGrp="1"/>
          </p:cNvSpPr>
          <p:nvPr>
            <p:ph sz="half" idx="20" hasCustomPrompt="1"/>
          </p:nvPr>
        </p:nvSpPr>
        <p:spPr>
          <a:xfrm>
            <a:off x="3769360" y="3011038"/>
            <a:ext cx="8025767" cy="1358197"/>
          </a:xfrm>
        </p:spPr>
        <p:txBody>
          <a:bodyPr>
            <a:normAutofit/>
          </a:bodyPr>
          <a:lstStyle>
            <a:lvl1pPr marL="0" indent="0">
              <a:buNone/>
              <a:defRPr sz="1800" baseline="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First Last last.#@</a:t>
            </a:r>
            <a:r>
              <a:rPr lang="en-US" err="1"/>
              <a:t>osu.edu</a:t>
            </a:r>
            <a:endParaRPr lang="en-US"/>
          </a:p>
          <a:p>
            <a:pPr lvl="0"/>
            <a:endParaRPr lang="en-US"/>
          </a:p>
          <a:p>
            <a:pPr lvl="0"/>
            <a:endParaRPr lang="en-US"/>
          </a:p>
        </p:txBody>
      </p:sp>
      <p:cxnSp>
        <p:nvCxnSpPr>
          <p:cNvPr id="23" name="Straight Connector 22">
            <a:extLst>
              <a:ext uri="{FF2B5EF4-FFF2-40B4-BE49-F238E27FC236}">
                <a16:creationId xmlns:a16="http://schemas.microsoft.com/office/drawing/2014/main" id="{DF67D485-1CCB-FCE0-E946-A89719F883C1}"/>
              </a:ext>
              <a:ext uri="{C183D7F6-B498-43B3-948B-1728B52AA6E4}">
                <adec:decorative xmlns:adec="http://schemas.microsoft.com/office/drawing/2017/decorative" val="1"/>
              </a:ext>
            </a:extLst>
          </p:cNvPr>
          <p:cNvCxnSpPr>
            <a:cxnSpLocks/>
          </p:cNvCxnSpPr>
          <p:nvPr userDrawn="1"/>
        </p:nvCxnSpPr>
        <p:spPr>
          <a:xfrm>
            <a:off x="3769360" y="2080632"/>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pic>
        <p:nvPicPr>
          <p:cNvPr id="33" name="Picture Placeholder 10" descr="A professor working with one of her students during office hours.">
            <a:extLst>
              <a:ext uri="{FF2B5EF4-FFF2-40B4-BE49-F238E27FC236}">
                <a16:creationId xmlns:a16="http://schemas.microsoft.com/office/drawing/2014/main" id="{D1760D12-1A7A-573A-BDEC-C2C6302F06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014" b="2014"/>
          <a:stretch>
            <a:fillRect/>
          </a:stretch>
        </p:blipFill>
        <p:spPr>
          <a:xfrm>
            <a:off x="0" y="0"/>
            <a:ext cx="3429000" cy="2194560"/>
          </a:xfrm>
          <a:prstGeom prst="rect">
            <a:avLst/>
          </a:prstGeom>
        </p:spPr>
      </p:pic>
      <p:pic>
        <p:nvPicPr>
          <p:cNvPr id="34" name="Picture Placeholder 14" descr="Professor Beth Black works with Zaria Ragler. GE Bookend Launch Seminar in Enarson Hall with professor Beth Black, Undergraduate Engagement Librarian.">
            <a:extLst>
              <a:ext uri="{FF2B5EF4-FFF2-40B4-BE49-F238E27FC236}">
                <a16:creationId xmlns:a16="http://schemas.microsoft.com/office/drawing/2014/main" id="{35AA0B7A-952B-433C-438B-E6956EDA089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2043" b="2043"/>
          <a:stretch>
            <a:fillRect/>
          </a:stretch>
        </p:blipFill>
        <p:spPr>
          <a:xfrm>
            <a:off x="0" y="4663440"/>
            <a:ext cx="3429000" cy="2194560"/>
          </a:xfrm>
          <a:prstGeom prst="rect">
            <a:avLst/>
          </a:prstGeom>
        </p:spPr>
      </p:pic>
      <p:pic>
        <p:nvPicPr>
          <p:cNvPr id="35" name="Picture Placeholder 12" descr="A professor talks to a student during office hours.">
            <a:extLst>
              <a:ext uri="{FF2B5EF4-FFF2-40B4-BE49-F238E27FC236}">
                <a16:creationId xmlns:a16="http://schemas.microsoft.com/office/drawing/2014/main" id="{9D178B69-7D08-8E19-1D24-C9887F6749A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982" b="1982"/>
          <a:stretch>
            <a:fillRect/>
          </a:stretch>
        </p:blipFill>
        <p:spPr>
          <a:xfrm>
            <a:off x="0" y="2331720"/>
            <a:ext cx="3429000" cy="2194560"/>
          </a:xfrm>
          <a:prstGeom prst="rect">
            <a:avLst/>
          </a:prstGeom>
        </p:spPr>
      </p:pic>
      <p:sp>
        <p:nvSpPr>
          <p:cNvPr id="38" name="Text Placeholder 37">
            <a:extLst>
              <a:ext uri="{FF2B5EF4-FFF2-40B4-BE49-F238E27FC236}">
                <a16:creationId xmlns:a16="http://schemas.microsoft.com/office/drawing/2014/main" id="{0B7A73A7-F0F3-9AC5-6AFC-6DB9BD74D760}"/>
              </a:ext>
            </a:extLst>
          </p:cNvPr>
          <p:cNvSpPr>
            <a:spLocks noGrp="1"/>
          </p:cNvSpPr>
          <p:nvPr>
            <p:ph type="body" sz="quarter" idx="21" hasCustomPrompt="1"/>
          </p:nvPr>
        </p:nvSpPr>
        <p:spPr>
          <a:xfrm>
            <a:off x="3769360" y="2338402"/>
            <a:ext cx="8025767" cy="414868"/>
          </a:xfrm>
        </p:spPr>
        <p:txBody>
          <a:bodyPr/>
          <a:lstStyle>
            <a:lvl1pPr>
              <a:defRPr>
                <a:solidFill>
                  <a:srgbClr val="BA0C2F"/>
                </a:solidFill>
              </a:defRPr>
            </a:lvl1pPr>
          </a:lstStyle>
          <a:p>
            <a:pPr lvl="0"/>
            <a:r>
              <a:rPr lang="en-US"/>
              <a:t>Title of Presentation</a:t>
            </a:r>
          </a:p>
        </p:txBody>
      </p:sp>
      <p:sp>
        <p:nvSpPr>
          <p:cNvPr id="40" name="Right Triangle 39">
            <a:extLst>
              <a:ext uri="{FF2B5EF4-FFF2-40B4-BE49-F238E27FC236}">
                <a16:creationId xmlns:a16="http://schemas.microsoft.com/office/drawing/2014/main" id="{4ED4B7E4-064F-A4EB-2870-0DAC4884FA26}"/>
              </a:ext>
            </a:extLst>
          </p:cNvPr>
          <p:cNvSpPr/>
          <p:nvPr userDrawn="1"/>
        </p:nvSpPr>
        <p:spPr>
          <a:xfrm rot="16200000">
            <a:off x="2052320" y="5481320"/>
            <a:ext cx="1376680" cy="137668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extBox 8">
            <a:extLst>
              <a:ext uri="{FF2B5EF4-FFF2-40B4-BE49-F238E27FC236}">
                <a16:creationId xmlns:a16="http://schemas.microsoft.com/office/drawing/2014/main" id="{2410156A-8201-C872-24ED-4A4E8DD8975A}"/>
              </a:ext>
            </a:extLst>
          </p:cNvPr>
          <p:cNvSpPr txBox="1"/>
          <p:nvPr userDrawn="1"/>
        </p:nvSpPr>
        <p:spPr>
          <a:xfrm>
            <a:off x="3769359" y="5065305"/>
            <a:ext cx="8025767" cy="1231106"/>
          </a:xfrm>
          <a:prstGeom prst="rect">
            <a:avLst/>
          </a:prstGeom>
          <a:noFill/>
        </p:spPr>
        <p:txBody>
          <a:bodyPr wrap="square">
            <a:spAutoFit/>
          </a:bodyPr>
          <a:lstStyle/>
          <a:p>
            <a:pPr lvl="0">
              <a:lnSpc>
                <a:spcPct val="100000"/>
              </a:lnSpc>
            </a:pPr>
            <a:r>
              <a:rPr lang="en-US" sz="1800" b="1" i="0" baseline="0">
                <a:solidFill>
                  <a:srgbClr val="6B6C6C"/>
                </a:solidFill>
                <a:latin typeface="Buckeye Sans 2" pitchFamily="2" charset="77"/>
              </a:rPr>
              <a:t>The Michael V. Drake Institute for Teaching and Learning</a:t>
            </a:r>
          </a:p>
          <a:p>
            <a:pPr lvl="0">
              <a:lnSpc>
                <a:spcPct val="100000"/>
              </a:lnSpc>
            </a:pPr>
            <a:r>
              <a:rPr lang="en-US" sz="1800" b="0" i="0" baseline="0">
                <a:solidFill>
                  <a:srgbClr val="6B6C6C"/>
                </a:solidFill>
                <a:latin typeface="Buckeye Sans 2" pitchFamily="2" charset="77"/>
              </a:rPr>
              <a:t>4138 Smith Laboratory • 174 W. 18th Ave. • Columbus, OH 43210</a:t>
            </a:r>
          </a:p>
          <a:p>
            <a:pPr lvl="0">
              <a:lnSpc>
                <a:spcPct val="100000"/>
              </a:lnSpc>
            </a:pPr>
            <a:r>
              <a:rPr lang="en-US" sz="1800" b="0" i="0">
                <a:solidFill>
                  <a:srgbClr val="6B6C6C"/>
                </a:solidFill>
                <a:latin typeface="Buckeye Sans 2" pitchFamily="2" charset="77"/>
              </a:rPr>
              <a:t>614-292-3644</a:t>
            </a:r>
          </a:p>
          <a:p>
            <a:pPr lvl="0">
              <a:lnSpc>
                <a:spcPct val="100000"/>
              </a:lnSpc>
            </a:pPr>
            <a:r>
              <a:rPr lang="en-US" sz="1800" b="0" i="0" err="1">
                <a:solidFill>
                  <a:srgbClr val="BA0C2F"/>
                </a:solidFill>
                <a:latin typeface="Buckeye Sans 2" pitchFamily="2" charset="77"/>
              </a:rPr>
              <a:t>drakeinstitute@osu.edu</a:t>
            </a:r>
            <a:endParaRPr lang="en-US" sz="1800" b="0" i="0">
              <a:solidFill>
                <a:srgbClr val="BA0C2F"/>
              </a:solidFill>
              <a:latin typeface="Buckeye Sans 2" pitchFamily="2" charset="77"/>
            </a:endParaRPr>
          </a:p>
        </p:txBody>
      </p:sp>
      <p:sp>
        <p:nvSpPr>
          <p:cNvPr id="6" name="TextBox 5">
            <a:extLst>
              <a:ext uri="{FF2B5EF4-FFF2-40B4-BE49-F238E27FC236}">
                <a16:creationId xmlns:a16="http://schemas.microsoft.com/office/drawing/2014/main" id="{35E8FC87-2F50-BFB7-EA63-DF47DD502BA5}"/>
              </a:ext>
            </a:extLst>
          </p:cNvPr>
          <p:cNvSpPr txBox="1"/>
          <p:nvPr userDrawn="1"/>
        </p:nvSpPr>
        <p:spPr>
          <a:xfrm>
            <a:off x="3769360" y="693489"/>
            <a:ext cx="8025766" cy="1328056"/>
          </a:xfrm>
          <a:prstGeom prst="rect">
            <a:avLst/>
          </a:prstGeom>
          <a:noFill/>
        </p:spPr>
        <p:txBody>
          <a:bodyPr wrap="square">
            <a:spAutoFit/>
          </a:bodyPr>
          <a:lstStyle/>
          <a:p>
            <a:pPr lvl="0">
              <a:lnSpc>
                <a:spcPct val="90000"/>
              </a:lnSpc>
            </a:pPr>
            <a:r>
              <a:rPr lang="en-US" sz="4400" b="1" i="0">
                <a:solidFill>
                  <a:srgbClr val="6B6C6C"/>
                </a:solidFill>
                <a:latin typeface="Buckeye Serif 2 Black" pitchFamily="2" charset="77"/>
                <a:ea typeface="Buckeye Serif 2 Black" pitchFamily="2" charset="77"/>
              </a:rPr>
              <a:t>Thank You</a:t>
            </a:r>
            <a:br>
              <a:rPr lang="en-US" sz="4400" b="1" i="0">
                <a:solidFill>
                  <a:srgbClr val="6B6C6C"/>
                </a:solidFill>
                <a:latin typeface="Buckeye Serif 2 Black" pitchFamily="2" charset="77"/>
                <a:ea typeface="Buckeye Serif 2 Black" pitchFamily="2" charset="77"/>
              </a:rPr>
            </a:br>
            <a:r>
              <a:rPr lang="en-US" sz="4400" b="1" i="0">
                <a:solidFill>
                  <a:srgbClr val="6B6C6C"/>
                </a:solidFill>
                <a:latin typeface="Buckeye Serif 2 Black" pitchFamily="2" charset="77"/>
                <a:ea typeface="Buckeye Serif 2 Black" pitchFamily="2" charset="77"/>
              </a:rPr>
              <a:t>Questions?</a:t>
            </a:r>
            <a:endParaRPr lang="en-US" sz="1600" b="1" i="0">
              <a:solidFill>
                <a:srgbClr val="6B6C6C"/>
              </a:solidFill>
              <a:latin typeface="Buckeye Serif 2 Black" pitchFamily="2" charset="77"/>
              <a:ea typeface="Buckeye Serif 2 Black" pitchFamily="2" charset="77"/>
            </a:endParaRPr>
          </a:p>
        </p:txBody>
      </p:sp>
    </p:spTree>
    <p:extLst>
      <p:ext uri="{BB962C8B-B14F-4D97-AF65-F5344CB8AC3E}">
        <p14:creationId xmlns:p14="http://schemas.microsoft.com/office/powerpoint/2010/main" val="229764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ith Background Picture">
    <p:spTree>
      <p:nvGrpSpPr>
        <p:cNvPr id="1" name=""/>
        <p:cNvGrpSpPr/>
        <p:nvPr/>
      </p:nvGrpSpPr>
      <p:grpSpPr>
        <a:xfrm>
          <a:off x="0" y="0"/>
          <a:ext cx="0" cy="0"/>
          <a:chOff x="0" y="0"/>
          <a:chExt cx="0" cy="0"/>
        </a:xfrm>
      </p:grpSpPr>
      <p:pic>
        <p:nvPicPr>
          <p:cNvPr id="6" name="Picture 5" descr="A statue in a park&#10;&#10;Description automatically generated">
            <a:extLst>
              <a:ext uri="{FF2B5EF4-FFF2-40B4-BE49-F238E27FC236}">
                <a16:creationId xmlns:a16="http://schemas.microsoft.com/office/drawing/2014/main" id="{03420C31-144F-EBA8-48FA-50E62541DCE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733" t="-145" r="34442" b="-275"/>
          <a:stretch/>
        </p:blipFill>
        <p:spPr>
          <a:xfrm>
            <a:off x="6835492" y="0"/>
            <a:ext cx="5356508" cy="6858000"/>
          </a:xfrm>
          <a:prstGeom prst="rect">
            <a:avLst/>
          </a:prstGeom>
        </p:spPr>
      </p:pic>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310827" y="629924"/>
            <a:ext cx="6139669" cy="2387600"/>
          </a:xfrm>
          <a:solidFill>
            <a:srgbClr val="FFFFFF">
              <a:alpha val="69804"/>
            </a:srgbClr>
          </a:solidFill>
        </p:spPr>
        <p:txBody>
          <a:bodyPr lIns="365760" anchor="ctr">
            <a:normAutofit/>
          </a:bodyPr>
          <a:lstStyle>
            <a:lvl1pPr algn="l">
              <a:defRPr sz="5500"/>
            </a:lvl1pPr>
          </a:lstStyle>
          <a:p>
            <a:endParaRPr lang="en-US"/>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lvl1pPr>
              <a:defRPr>
                <a:solidFill>
                  <a:srgbClr val="000000"/>
                </a:solidFill>
              </a:defRPr>
            </a:lvl1pPr>
          </a:lstStyle>
          <a:p>
            <a:r>
              <a:rPr lang="en-US"/>
              <a:t>The Michael V. Drake Institute for Teaching and Learning</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5799920" cy="496976"/>
          </a:xfrm>
        </p:spPr>
        <p:txBody>
          <a:bodyPr/>
          <a:lstStyle>
            <a:lvl1pPr>
              <a:defRPr>
                <a:solidFill>
                  <a:srgbClr val="000000"/>
                </a:solidFill>
              </a:defRPr>
            </a:lvl1pPr>
          </a:lstStyle>
          <a:p>
            <a:r>
              <a:rPr lang="en-US"/>
              <a:t>Subhead</a:t>
            </a:r>
          </a:p>
        </p:txBody>
      </p:sp>
    </p:spTree>
    <p:extLst>
      <p:ext uri="{BB962C8B-B14F-4D97-AF65-F5344CB8AC3E}">
        <p14:creationId xmlns:p14="http://schemas.microsoft.com/office/powerpoint/2010/main" val="2512185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ne_Facilita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6BFB-432C-CED5-F83C-8C19FC738D9C}"/>
              </a:ext>
            </a:extLst>
          </p:cNvPr>
          <p:cNvSpPr>
            <a:spLocks noGrp="1"/>
          </p:cNvSpPr>
          <p:nvPr>
            <p:ph type="title" hasCustomPrompt="1"/>
          </p:nvPr>
        </p:nvSpPr>
        <p:spPr/>
        <p:txBody>
          <a:bodyPr/>
          <a:lstStyle/>
          <a:p>
            <a:r>
              <a:rPr lang="en-US"/>
              <a:t>[One] Facilitator</a:t>
            </a:r>
          </a:p>
        </p:txBody>
      </p:sp>
      <p:sp>
        <p:nvSpPr>
          <p:cNvPr id="4" name="Slide Number Placeholder 3">
            <a:extLst>
              <a:ext uri="{FF2B5EF4-FFF2-40B4-BE49-F238E27FC236}">
                <a16:creationId xmlns:a16="http://schemas.microsoft.com/office/drawing/2014/main" id="{CA5EBCF4-804C-6979-75DE-949DBD066482}"/>
              </a:ext>
            </a:extLst>
          </p:cNvPr>
          <p:cNvSpPr>
            <a:spLocks noGrp="1"/>
          </p:cNvSpPr>
          <p:nvPr>
            <p:ph type="sldNum" sz="quarter" idx="11"/>
          </p:nvPr>
        </p:nvSpPr>
        <p:spPr/>
        <p:txBody>
          <a:bodyPr/>
          <a:lstStyle/>
          <a:p>
            <a:fld id="{DFA4CD3D-26C8-47FF-8D13-9B32BAAB4735}" type="slidenum">
              <a:rPr lang="en-US" smtClean="0"/>
              <a:pPr/>
              <a:t>‹#›</a:t>
            </a:fld>
            <a:endParaRPr lang="en-US"/>
          </a:p>
        </p:txBody>
      </p:sp>
      <p:sp>
        <p:nvSpPr>
          <p:cNvPr id="6" name="Picture Placeholder 5">
            <a:extLst>
              <a:ext uri="{FF2B5EF4-FFF2-40B4-BE49-F238E27FC236}">
                <a16:creationId xmlns:a16="http://schemas.microsoft.com/office/drawing/2014/main" id="{800BA949-70B2-33B4-523D-DDE114D4AE0B}"/>
              </a:ext>
            </a:extLst>
          </p:cNvPr>
          <p:cNvSpPr>
            <a:spLocks noGrp="1"/>
          </p:cNvSpPr>
          <p:nvPr>
            <p:ph type="pic" sz="quarter" idx="12"/>
          </p:nvPr>
        </p:nvSpPr>
        <p:spPr>
          <a:xfrm>
            <a:off x="609600" y="1600200"/>
            <a:ext cx="3543300" cy="4572000"/>
          </a:xfrm>
        </p:spPr>
        <p:txBody>
          <a:bodyPr/>
          <a:lstStyle/>
          <a:p>
            <a:r>
              <a:rPr lang="en-US"/>
              <a:t>Click icon to add picture</a:t>
            </a:r>
          </a:p>
        </p:txBody>
      </p:sp>
      <p:sp>
        <p:nvSpPr>
          <p:cNvPr id="8" name="Text Placeholder 7">
            <a:extLst>
              <a:ext uri="{FF2B5EF4-FFF2-40B4-BE49-F238E27FC236}">
                <a16:creationId xmlns:a16="http://schemas.microsoft.com/office/drawing/2014/main" id="{FB124108-6EB6-D990-CD19-BF1F87CC1469}"/>
              </a:ext>
            </a:extLst>
          </p:cNvPr>
          <p:cNvSpPr>
            <a:spLocks noGrp="1"/>
          </p:cNvSpPr>
          <p:nvPr>
            <p:ph type="body" sz="quarter" idx="13" hasCustomPrompt="1"/>
          </p:nvPr>
        </p:nvSpPr>
        <p:spPr>
          <a:xfrm>
            <a:off x="4381500" y="1600200"/>
            <a:ext cx="7200900" cy="2230438"/>
          </a:xfrm>
        </p:spPr>
        <p:txBody>
          <a:bodyPr/>
          <a:lstStyle>
            <a:lvl1pPr>
              <a:defRPr sz="2800" b="0"/>
            </a:lvl1pPr>
          </a:lstStyle>
          <a:p>
            <a:pPr lvl="0"/>
            <a:r>
              <a:rPr lang="en-US"/>
              <a:t>First Last </a:t>
            </a:r>
          </a:p>
          <a:p>
            <a:pPr lvl="0"/>
            <a:r>
              <a:rPr lang="en-US"/>
              <a:t>Title</a:t>
            </a:r>
          </a:p>
          <a:p>
            <a:pPr lvl="0"/>
            <a:r>
              <a:rPr lang="en-US"/>
              <a:t>Department/Unit</a:t>
            </a:r>
          </a:p>
          <a:p>
            <a:pPr lvl="0"/>
            <a:r>
              <a:rPr lang="en-US"/>
              <a:t>Contact</a:t>
            </a:r>
          </a:p>
        </p:txBody>
      </p:sp>
    </p:spTree>
    <p:extLst>
      <p:ext uri="{BB962C8B-B14F-4D97-AF65-F5344CB8AC3E}">
        <p14:creationId xmlns:p14="http://schemas.microsoft.com/office/powerpoint/2010/main" val="3185268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Background Picture">
    <p:spTree>
      <p:nvGrpSpPr>
        <p:cNvPr id="1" name=""/>
        <p:cNvGrpSpPr/>
        <p:nvPr/>
      </p:nvGrpSpPr>
      <p:grpSpPr>
        <a:xfrm>
          <a:off x="0" y="0"/>
          <a:ext cx="0" cy="0"/>
          <a:chOff x="0" y="0"/>
          <a:chExt cx="0" cy="0"/>
        </a:xfrm>
      </p:grpSpPr>
      <p:pic>
        <p:nvPicPr>
          <p:cNvPr id="4" name="Picture Placeholder 5" descr="Jen Bennett, Director-Student Services in the College of Optometry, teaches an optional leadership class called OptomEyes to first year optometry students, including Elise Frazee and Mason Clutter, in Starling-Loving Hall (Room M100). Optometry students take leadership classes throughout their four years of study. &#10;&#10;During her class, Jen empasizes that employers will automatically assume an Ohio State University optometry degree prepares them clinically. Rather, job interviews will largely center around the doctors’ interpersonal skills to set them apart.">
            <a:extLst>
              <a:ext uri="{FF2B5EF4-FFF2-40B4-BE49-F238E27FC236}">
                <a16:creationId xmlns:a16="http://schemas.microsoft.com/office/drawing/2014/main" id="{40CF5C99-DEAB-90E8-4634-5CC6BF410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641" t="34123" r="8290" b="53"/>
          <a:stretch/>
        </p:blipFill>
        <p:spPr>
          <a:xfrm>
            <a:off x="400279" y="374573"/>
            <a:ext cx="11391441" cy="5772839"/>
          </a:xfrm>
          <a:prstGeom prst="rect">
            <a:avLst/>
          </a:prstGeom>
        </p:spPr>
      </p:pic>
      <p:sp>
        <p:nvSpPr>
          <p:cNvPr id="9" name="Picture Placeholder 8">
            <a:extLst>
              <a:ext uri="{FF2B5EF4-FFF2-40B4-BE49-F238E27FC236}">
                <a16:creationId xmlns:a16="http://schemas.microsoft.com/office/drawing/2014/main" id="{10BBC893-68EA-C8C9-CE7A-4D41C05743BE}"/>
              </a:ext>
            </a:extLst>
          </p:cNvPr>
          <p:cNvSpPr>
            <a:spLocks noGrp="1"/>
          </p:cNvSpPr>
          <p:nvPr>
            <p:ph type="pic" sz="quarter" idx="12"/>
          </p:nvPr>
        </p:nvSpPr>
        <p:spPr>
          <a:xfrm>
            <a:off x="400279" y="374573"/>
            <a:ext cx="11390313" cy="5772150"/>
          </a:xfrm>
        </p:spPr>
        <p:txBody>
          <a:bodyPr/>
          <a:lstStyle/>
          <a:p>
            <a:r>
              <a:rPr lang="en-US"/>
              <a:t>Click icon to add picture</a:t>
            </a:r>
          </a:p>
        </p:txBody>
      </p:sp>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400279" y="1912072"/>
            <a:ext cx="11390045" cy="2387600"/>
          </a:xfrm>
          <a:solidFill>
            <a:srgbClr val="FFFFFF">
              <a:alpha val="69804"/>
            </a:srgbClr>
          </a:solidFill>
        </p:spPr>
        <p:txBody>
          <a:bodyPr lIns="365760" anchor="ctr">
            <a:normAutofit/>
          </a:bodyPr>
          <a:lstStyle>
            <a:lvl1pPr algn="l">
              <a:defRPr sz="5500"/>
            </a:lvl1pPr>
          </a:lstStyle>
          <a:p>
            <a:r>
              <a:rPr lang="en-US"/>
              <a:t>Click to edit Master title style</a:t>
            </a:r>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lvl1pPr>
              <a:defRPr>
                <a:solidFill>
                  <a:srgbClr val="000000"/>
                </a:solidFill>
              </a:defRPr>
            </a:lvl1pPr>
          </a:lstStyle>
          <a:p>
            <a:r>
              <a:rPr lang="en-US"/>
              <a:t>The Michael V. Drake Institute for Teaching and Learning</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10515600" cy="496976"/>
          </a:xfrm>
        </p:spPr>
        <p:txBody>
          <a:bodyPr/>
          <a:lstStyle/>
          <a:p>
            <a:r>
              <a:rPr lang="en-US"/>
              <a:t>Subhead</a:t>
            </a:r>
          </a:p>
        </p:txBody>
      </p:sp>
    </p:spTree>
    <p:extLst>
      <p:ext uri="{BB962C8B-B14F-4D97-AF65-F5344CB8AC3E}">
        <p14:creationId xmlns:p14="http://schemas.microsoft.com/office/powerpoint/2010/main" val="1602219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With Background Picture">
    <p:spTree>
      <p:nvGrpSpPr>
        <p:cNvPr id="1" name=""/>
        <p:cNvGrpSpPr/>
        <p:nvPr/>
      </p:nvGrpSpPr>
      <p:grpSpPr>
        <a:xfrm>
          <a:off x="0" y="0"/>
          <a:ext cx="0" cy="0"/>
          <a:chOff x="0" y="0"/>
          <a:chExt cx="0" cy="0"/>
        </a:xfrm>
      </p:grpSpPr>
      <p:pic>
        <p:nvPicPr>
          <p:cNvPr id="6" name="Picture 5" descr="A statue in a park&#10;&#10;Description automatically generated">
            <a:extLst>
              <a:ext uri="{FF2B5EF4-FFF2-40B4-BE49-F238E27FC236}">
                <a16:creationId xmlns:a16="http://schemas.microsoft.com/office/drawing/2014/main" id="{03420C31-144F-EBA8-48FA-50E62541DCE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733" t="-145" r="34442" b="-275"/>
          <a:stretch/>
        </p:blipFill>
        <p:spPr>
          <a:xfrm>
            <a:off x="6835492" y="0"/>
            <a:ext cx="5356508" cy="6858000"/>
          </a:xfrm>
          <a:prstGeom prst="rect">
            <a:avLst/>
          </a:prstGeom>
        </p:spPr>
      </p:pic>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310827" y="629924"/>
            <a:ext cx="6139669" cy="2387600"/>
          </a:xfrm>
          <a:solidFill>
            <a:srgbClr val="FFFFFF">
              <a:alpha val="69804"/>
            </a:srgbClr>
          </a:solidFill>
        </p:spPr>
        <p:txBody>
          <a:bodyPr lIns="365760" anchor="ctr">
            <a:normAutofit/>
          </a:bodyPr>
          <a:lstStyle>
            <a:lvl1pPr algn="l">
              <a:defRPr sz="5500"/>
            </a:lvl1pPr>
          </a:lstStyle>
          <a:p>
            <a:r>
              <a:rPr lang="en-US"/>
              <a:t>Click to edit Master title style</a:t>
            </a:r>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lvl1pPr>
              <a:defRPr>
                <a:solidFill>
                  <a:srgbClr val="000000"/>
                </a:solidFill>
              </a:defRPr>
            </a:lvl1pPr>
          </a:lstStyle>
          <a:p>
            <a:r>
              <a:rPr lang="en-US"/>
              <a:t>The Michael V. Drake Institute for Teaching and Learning</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5799920" cy="496976"/>
          </a:xfrm>
        </p:spPr>
        <p:txBody>
          <a:bodyPr/>
          <a:lstStyle>
            <a:lvl1pPr>
              <a:defRPr>
                <a:solidFill>
                  <a:srgbClr val="000000"/>
                </a:solidFill>
              </a:defRPr>
            </a:lvl1pPr>
          </a:lstStyle>
          <a:p>
            <a:r>
              <a:rPr lang="en-US"/>
              <a:t>Subhead</a:t>
            </a:r>
          </a:p>
        </p:txBody>
      </p:sp>
    </p:spTree>
    <p:extLst>
      <p:ext uri="{BB962C8B-B14F-4D97-AF65-F5344CB8AC3E}">
        <p14:creationId xmlns:p14="http://schemas.microsoft.com/office/powerpoint/2010/main" val="1100150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facilitato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25661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954628" y="5196061"/>
            <a:ext cx="32004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954621" y="1978399"/>
            <a:ext cx="3200400" cy="2921534"/>
          </a:xfrm>
        </p:spPr>
        <p:txBody>
          <a:bodyPr>
            <a:noAutofit/>
          </a:bodyPr>
          <a:lstStyle>
            <a:lvl1pPr marL="0" indent="0" algn="ctr">
              <a:buNone/>
              <a:defRPr sz="1800">
                <a:solidFill>
                  <a:srgbClr val="000000"/>
                </a:solidFill>
              </a:defRPr>
            </a:lvl1pPr>
            <a:lvl2pPr marL="457200" indent="0">
              <a:buNone/>
              <a:defRPr sz="1400">
                <a:solidFill>
                  <a:srgbClr val="000000"/>
                </a:solidFill>
              </a:defRPr>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85922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500670" y="1978405"/>
            <a:ext cx="3200400" cy="2921534"/>
          </a:xfrm>
        </p:spPr>
        <p:txBody>
          <a:bodyPr>
            <a:noAutofit/>
          </a:bodyPr>
          <a:lstStyle>
            <a:lvl1pPr marL="0" indent="0" algn="ctr">
              <a:buNone/>
              <a:defRPr sz="1800">
                <a:solidFill>
                  <a:srgbClr val="000000"/>
                </a:solidFill>
              </a:defRPr>
            </a:lvl1pPr>
            <a:lvl2pPr marL="457200" indent="0">
              <a:buNone/>
              <a:defRPr sz="1400">
                <a:solidFill>
                  <a:srgbClr val="000000"/>
                </a:solidFill>
              </a:defRPr>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414693"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8046712" y="1978405"/>
            <a:ext cx="3200400" cy="2921534"/>
          </a:xfrm>
        </p:spPr>
        <p:txBody>
          <a:bodyPr>
            <a:noAutofit/>
          </a:bodyPr>
          <a:lstStyle>
            <a:lvl1pPr marL="0" indent="0" algn="ctr">
              <a:buNone/>
              <a:defRPr sz="1800">
                <a:solidFill>
                  <a:srgbClr val="000000"/>
                </a:solidFill>
              </a:defRPr>
            </a:lvl1pPr>
            <a:lvl2pPr marL="457200" indent="0">
              <a:buNone/>
              <a:defRPr sz="1400">
                <a:solidFill>
                  <a:srgbClr val="000000"/>
                </a:solidFill>
              </a:defRPr>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1"/>
            <a:r>
              <a:rPr lang="en-US"/>
              <a:t>Second level</a:t>
            </a:r>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954628" y="5419805"/>
            <a:ext cx="32004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4500670" y="5196061"/>
            <a:ext cx="32004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4500670" y="5419805"/>
            <a:ext cx="32004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8046712" y="5196061"/>
            <a:ext cx="32004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8046712" y="5419805"/>
            <a:ext cx="32004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000000"/>
                </a:solidFill>
              </a:defRPr>
            </a:lvl1pPr>
          </a:lstStyle>
          <a:p>
            <a:r>
              <a:rPr lang="en-US"/>
              <a:t>Title of Presentation</a:t>
            </a:r>
          </a:p>
        </p:txBody>
      </p:sp>
      <p:sp>
        <p:nvSpPr>
          <p:cNvPr id="17" name="Text Placeholder 15">
            <a:extLst>
              <a:ext uri="{FF2B5EF4-FFF2-40B4-BE49-F238E27FC236}">
                <a16:creationId xmlns:a16="http://schemas.microsoft.com/office/drawing/2014/main" id="{7881FAEA-7C56-E1F3-9517-80E6C27F1772}"/>
              </a:ext>
            </a:extLst>
          </p:cNvPr>
          <p:cNvSpPr>
            <a:spLocks noGrp="1"/>
          </p:cNvSpPr>
          <p:nvPr>
            <p:ph type="body" sz="quarter" idx="34" hasCustomPrompt="1"/>
          </p:nvPr>
        </p:nvSpPr>
        <p:spPr>
          <a:xfrm>
            <a:off x="838200" y="1375040"/>
            <a:ext cx="6684616" cy="452517"/>
          </a:xfrm>
        </p:spPr>
        <p:txBody>
          <a:bodyPr/>
          <a:lstStyle>
            <a:lvl1pPr>
              <a:defRPr>
                <a:solidFill>
                  <a:srgbClr val="BA0C2F"/>
                </a:solidFill>
              </a:defRPr>
            </a:lvl1pPr>
          </a:lstStyle>
          <a:p>
            <a:pPr lvl="0"/>
            <a:r>
              <a:rPr lang="en-US" sz="2800" b="0">
                <a:solidFill>
                  <a:srgbClr val="BA0C2F"/>
                </a:solidFill>
                <a:latin typeface="Buckeye Sans 2" pitchFamily="2" charset="77"/>
              </a:rPr>
              <a:t>Facilitators</a:t>
            </a:r>
            <a:endParaRPr lang="en-US"/>
          </a:p>
        </p:txBody>
      </p:sp>
    </p:spTree>
    <p:extLst>
      <p:ext uri="{BB962C8B-B14F-4D97-AF65-F5344CB8AC3E}">
        <p14:creationId xmlns:p14="http://schemas.microsoft.com/office/powerpoint/2010/main" val="1262161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orkshop norm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1934767" y="2863203"/>
            <a:ext cx="22860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1934768" y="3086947"/>
            <a:ext cx="22860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2" name="Picture Placeholder 4">
            <a:extLst>
              <a:ext uri="{FF2B5EF4-FFF2-40B4-BE49-F238E27FC236}">
                <a16:creationId xmlns:a16="http://schemas.microsoft.com/office/drawing/2014/main" id="{D5CF734E-8442-C9D6-5B0F-CE06F740CEB4}"/>
              </a:ext>
            </a:extLst>
          </p:cNvPr>
          <p:cNvSpPr>
            <a:spLocks noGrp="1"/>
          </p:cNvSpPr>
          <p:nvPr>
            <p:ph type="pic" sz="quarter" idx="13"/>
          </p:nvPr>
        </p:nvSpPr>
        <p:spPr>
          <a:xfrm>
            <a:off x="837014" y="2863202"/>
            <a:ext cx="915733" cy="915733"/>
          </a:xfrm>
        </p:spPr>
        <p:txBody>
          <a:bodyPr>
            <a:normAutofit/>
          </a:bodyPr>
          <a:lstStyle>
            <a:lvl1pPr marL="0" indent="0" algn="ctr">
              <a:buNone/>
              <a:defRPr sz="1200">
                <a:solidFill>
                  <a:srgbClr val="000000"/>
                </a:solidFill>
              </a:defRPr>
            </a:lvl1pPr>
          </a:lstStyle>
          <a:p>
            <a:r>
              <a:rPr lang="en-US"/>
              <a:t>Click icon to add picture</a:t>
            </a:r>
          </a:p>
        </p:txBody>
      </p:sp>
      <p:sp>
        <p:nvSpPr>
          <p:cNvPr id="54" name="Text Placeholder 4">
            <a:extLst>
              <a:ext uri="{FF2B5EF4-FFF2-40B4-BE49-F238E27FC236}">
                <a16:creationId xmlns:a16="http://schemas.microsoft.com/office/drawing/2014/main" id="{88F35A60-F22D-DED3-E851-15F8F47BEA46}"/>
              </a:ext>
            </a:extLst>
          </p:cNvPr>
          <p:cNvSpPr>
            <a:spLocks noGrp="1"/>
          </p:cNvSpPr>
          <p:nvPr>
            <p:ph type="body" sz="quarter" idx="49" hasCustomPrompt="1"/>
          </p:nvPr>
        </p:nvSpPr>
        <p:spPr>
          <a:xfrm>
            <a:off x="1159966" y="1803713"/>
            <a:ext cx="1185561" cy="1059489"/>
          </a:xfrm>
          <a:solidFill>
            <a:schemeClr val="bg1">
              <a:alpha val="0"/>
            </a:schemeClr>
          </a:solidFill>
        </p:spPr>
        <p:txBody>
          <a:bodyPr anchor="t">
            <a:normAutofit/>
          </a:bodyPr>
          <a:lstStyle>
            <a:lvl1pPr marL="0" indent="0" algn="l">
              <a:buNone/>
              <a:defRPr sz="72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1</a:t>
            </a:r>
          </a:p>
        </p:txBody>
      </p:sp>
      <p:sp>
        <p:nvSpPr>
          <p:cNvPr id="61" name="Text Placeholder 4">
            <a:extLst>
              <a:ext uri="{FF2B5EF4-FFF2-40B4-BE49-F238E27FC236}">
                <a16:creationId xmlns:a16="http://schemas.microsoft.com/office/drawing/2014/main" id="{2B576F74-B88D-B5A9-7283-211CDFD648F5}"/>
              </a:ext>
            </a:extLst>
          </p:cNvPr>
          <p:cNvSpPr>
            <a:spLocks noGrp="1"/>
          </p:cNvSpPr>
          <p:nvPr>
            <p:ph type="body" sz="quarter" idx="54" hasCustomPrompt="1"/>
          </p:nvPr>
        </p:nvSpPr>
        <p:spPr>
          <a:xfrm>
            <a:off x="5500540" y="2863203"/>
            <a:ext cx="22860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2" name="Text Placeholder 4">
            <a:extLst>
              <a:ext uri="{FF2B5EF4-FFF2-40B4-BE49-F238E27FC236}">
                <a16:creationId xmlns:a16="http://schemas.microsoft.com/office/drawing/2014/main" id="{A8103B46-156B-E644-AAEF-6C956E55D286}"/>
              </a:ext>
            </a:extLst>
          </p:cNvPr>
          <p:cNvSpPr>
            <a:spLocks noGrp="1"/>
          </p:cNvSpPr>
          <p:nvPr>
            <p:ph type="body" sz="quarter" idx="55" hasCustomPrompt="1"/>
          </p:nvPr>
        </p:nvSpPr>
        <p:spPr>
          <a:xfrm>
            <a:off x="5500541" y="3086947"/>
            <a:ext cx="22860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3" name="Picture Placeholder 4">
            <a:extLst>
              <a:ext uri="{FF2B5EF4-FFF2-40B4-BE49-F238E27FC236}">
                <a16:creationId xmlns:a16="http://schemas.microsoft.com/office/drawing/2014/main" id="{8F14739F-D86A-EC5B-C158-1259ACEA254B}"/>
              </a:ext>
            </a:extLst>
          </p:cNvPr>
          <p:cNvSpPr>
            <a:spLocks noGrp="1"/>
          </p:cNvSpPr>
          <p:nvPr>
            <p:ph type="pic" sz="quarter" idx="56"/>
          </p:nvPr>
        </p:nvSpPr>
        <p:spPr>
          <a:xfrm>
            <a:off x="4402787" y="2863202"/>
            <a:ext cx="915733" cy="915733"/>
          </a:xfrm>
        </p:spPr>
        <p:txBody>
          <a:bodyPr>
            <a:normAutofit/>
          </a:bodyPr>
          <a:lstStyle>
            <a:lvl1pPr marL="0" indent="0" algn="ctr">
              <a:buNone/>
              <a:defRPr sz="1200">
                <a:solidFill>
                  <a:srgbClr val="000000"/>
                </a:solidFill>
              </a:defRPr>
            </a:lvl1pPr>
          </a:lstStyle>
          <a:p>
            <a:r>
              <a:rPr lang="en-US"/>
              <a:t>Click icon to add picture</a:t>
            </a:r>
          </a:p>
        </p:txBody>
      </p:sp>
      <p:sp>
        <p:nvSpPr>
          <p:cNvPr id="64" name="Text Placeholder 4">
            <a:extLst>
              <a:ext uri="{FF2B5EF4-FFF2-40B4-BE49-F238E27FC236}">
                <a16:creationId xmlns:a16="http://schemas.microsoft.com/office/drawing/2014/main" id="{9B51092C-F5EE-16B7-941B-425BF8C2D258}"/>
              </a:ext>
            </a:extLst>
          </p:cNvPr>
          <p:cNvSpPr>
            <a:spLocks noGrp="1"/>
          </p:cNvSpPr>
          <p:nvPr>
            <p:ph type="body" sz="quarter" idx="57" hasCustomPrompt="1"/>
          </p:nvPr>
        </p:nvSpPr>
        <p:spPr>
          <a:xfrm>
            <a:off x="4725739" y="1803713"/>
            <a:ext cx="1185561" cy="1059489"/>
          </a:xfrm>
          <a:solidFill>
            <a:schemeClr val="bg1">
              <a:alpha val="0"/>
            </a:schemeClr>
          </a:solidFill>
        </p:spPr>
        <p:txBody>
          <a:bodyPr anchor="t">
            <a:normAutofit/>
          </a:bodyPr>
          <a:lstStyle>
            <a:lvl1pPr marL="0" indent="0" algn="l">
              <a:buNone/>
              <a:defRPr sz="72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a:t>
            </a:r>
          </a:p>
        </p:txBody>
      </p:sp>
      <p:sp>
        <p:nvSpPr>
          <p:cNvPr id="66" name="Text Placeholder 4">
            <a:extLst>
              <a:ext uri="{FF2B5EF4-FFF2-40B4-BE49-F238E27FC236}">
                <a16:creationId xmlns:a16="http://schemas.microsoft.com/office/drawing/2014/main" id="{B47C896E-EDE6-04F2-E8ED-FEA4DF487F2A}"/>
              </a:ext>
            </a:extLst>
          </p:cNvPr>
          <p:cNvSpPr>
            <a:spLocks noGrp="1"/>
          </p:cNvSpPr>
          <p:nvPr>
            <p:ph type="body" sz="quarter" idx="58" hasCustomPrompt="1"/>
          </p:nvPr>
        </p:nvSpPr>
        <p:spPr>
          <a:xfrm>
            <a:off x="9067799" y="2863203"/>
            <a:ext cx="22860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7" name="Text Placeholder 4">
            <a:extLst>
              <a:ext uri="{FF2B5EF4-FFF2-40B4-BE49-F238E27FC236}">
                <a16:creationId xmlns:a16="http://schemas.microsoft.com/office/drawing/2014/main" id="{8C727780-96CE-6990-5D03-9CC8FB628800}"/>
              </a:ext>
            </a:extLst>
          </p:cNvPr>
          <p:cNvSpPr>
            <a:spLocks noGrp="1"/>
          </p:cNvSpPr>
          <p:nvPr>
            <p:ph type="body" sz="quarter" idx="59" hasCustomPrompt="1"/>
          </p:nvPr>
        </p:nvSpPr>
        <p:spPr>
          <a:xfrm>
            <a:off x="9067800" y="3086947"/>
            <a:ext cx="22860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8" name="Picture Placeholder 4">
            <a:extLst>
              <a:ext uri="{FF2B5EF4-FFF2-40B4-BE49-F238E27FC236}">
                <a16:creationId xmlns:a16="http://schemas.microsoft.com/office/drawing/2014/main" id="{6967E369-3324-06F0-EC7A-56D2951DA7A5}"/>
              </a:ext>
            </a:extLst>
          </p:cNvPr>
          <p:cNvSpPr>
            <a:spLocks noGrp="1"/>
          </p:cNvSpPr>
          <p:nvPr>
            <p:ph type="pic" sz="quarter" idx="60"/>
          </p:nvPr>
        </p:nvSpPr>
        <p:spPr>
          <a:xfrm>
            <a:off x="7970046" y="2863202"/>
            <a:ext cx="915733" cy="915733"/>
          </a:xfrm>
        </p:spPr>
        <p:txBody>
          <a:bodyPr>
            <a:normAutofit/>
          </a:bodyPr>
          <a:lstStyle>
            <a:lvl1pPr marL="0" indent="0" algn="ctr">
              <a:buNone/>
              <a:defRPr sz="1200">
                <a:solidFill>
                  <a:srgbClr val="000000"/>
                </a:solidFill>
              </a:defRPr>
            </a:lvl1pPr>
          </a:lstStyle>
          <a:p>
            <a:r>
              <a:rPr lang="en-US"/>
              <a:t>Click icon to add picture</a:t>
            </a:r>
          </a:p>
        </p:txBody>
      </p:sp>
      <p:sp>
        <p:nvSpPr>
          <p:cNvPr id="69" name="Text Placeholder 4">
            <a:extLst>
              <a:ext uri="{FF2B5EF4-FFF2-40B4-BE49-F238E27FC236}">
                <a16:creationId xmlns:a16="http://schemas.microsoft.com/office/drawing/2014/main" id="{BE02FD73-D93F-A0D7-D74B-48FB27A7E65A}"/>
              </a:ext>
            </a:extLst>
          </p:cNvPr>
          <p:cNvSpPr>
            <a:spLocks noGrp="1"/>
          </p:cNvSpPr>
          <p:nvPr>
            <p:ph type="body" sz="quarter" idx="61" hasCustomPrompt="1"/>
          </p:nvPr>
        </p:nvSpPr>
        <p:spPr>
          <a:xfrm>
            <a:off x="8292998" y="1803713"/>
            <a:ext cx="1185561" cy="1059489"/>
          </a:xfrm>
          <a:solidFill>
            <a:schemeClr val="bg1">
              <a:alpha val="0"/>
            </a:schemeClr>
          </a:solidFill>
        </p:spPr>
        <p:txBody>
          <a:bodyPr anchor="t">
            <a:normAutofit/>
          </a:bodyPr>
          <a:lstStyle>
            <a:lvl1pPr marL="0" indent="0" algn="l">
              <a:buNone/>
              <a:defRPr sz="72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3</a:t>
            </a:r>
          </a:p>
        </p:txBody>
      </p:sp>
      <p:sp>
        <p:nvSpPr>
          <p:cNvPr id="71" name="Text Placeholder 4">
            <a:extLst>
              <a:ext uri="{FF2B5EF4-FFF2-40B4-BE49-F238E27FC236}">
                <a16:creationId xmlns:a16="http://schemas.microsoft.com/office/drawing/2014/main" id="{8849487F-CE55-FF70-3093-104CD560F77F}"/>
              </a:ext>
            </a:extLst>
          </p:cNvPr>
          <p:cNvSpPr>
            <a:spLocks noGrp="1"/>
          </p:cNvSpPr>
          <p:nvPr>
            <p:ph type="body" sz="quarter" idx="62" hasCustomPrompt="1"/>
          </p:nvPr>
        </p:nvSpPr>
        <p:spPr>
          <a:xfrm>
            <a:off x="1934767" y="5194503"/>
            <a:ext cx="22860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2" name="Text Placeholder 4">
            <a:extLst>
              <a:ext uri="{FF2B5EF4-FFF2-40B4-BE49-F238E27FC236}">
                <a16:creationId xmlns:a16="http://schemas.microsoft.com/office/drawing/2014/main" id="{AB0B5750-699F-634E-5DB8-93F3E0A56E2F}"/>
              </a:ext>
            </a:extLst>
          </p:cNvPr>
          <p:cNvSpPr>
            <a:spLocks noGrp="1"/>
          </p:cNvSpPr>
          <p:nvPr>
            <p:ph type="body" sz="quarter" idx="63" hasCustomPrompt="1"/>
          </p:nvPr>
        </p:nvSpPr>
        <p:spPr>
          <a:xfrm>
            <a:off x="1934768" y="5418247"/>
            <a:ext cx="22860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3" name="Picture Placeholder 4">
            <a:extLst>
              <a:ext uri="{FF2B5EF4-FFF2-40B4-BE49-F238E27FC236}">
                <a16:creationId xmlns:a16="http://schemas.microsoft.com/office/drawing/2014/main" id="{872EB520-B2ED-E496-0D44-54AA4E064705}"/>
              </a:ext>
            </a:extLst>
          </p:cNvPr>
          <p:cNvSpPr>
            <a:spLocks noGrp="1"/>
          </p:cNvSpPr>
          <p:nvPr>
            <p:ph type="pic" sz="quarter" idx="64"/>
          </p:nvPr>
        </p:nvSpPr>
        <p:spPr>
          <a:xfrm>
            <a:off x="837014" y="5194502"/>
            <a:ext cx="915733" cy="915733"/>
          </a:xfrm>
        </p:spPr>
        <p:txBody>
          <a:bodyPr>
            <a:normAutofit/>
          </a:bodyPr>
          <a:lstStyle>
            <a:lvl1pPr marL="0" indent="0" algn="ctr">
              <a:buNone/>
              <a:defRPr sz="1200">
                <a:solidFill>
                  <a:srgbClr val="000000"/>
                </a:solidFill>
              </a:defRPr>
            </a:lvl1pPr>
          </a:lstStyle>
          <a:p>
            <a:r>
              <a:rPr lang="en-US"/>
              <a:t>Click icon to add picture</a:t>
            </a:r>
          </a:p>
        </p:txBody>
      </p:sp>
      <p:sp>
        <p:nvSpPr>
          <p:cNvPr id="74" name="Text Placeholder 4">
            <a:extLst>
              <a:ext uri="{FF2B5EF4-FFF2-40B4-BE49-F238E27FC236}">
                <a16:creationId xmlns:a16="http://schemas.microsoft.com/office/drawing/2014/main" id="{90A3F043-193A-8787-D039-71B1BB7F455D}"/>
              </a:ext>
            </a:extLst>
          </p:cNvPr>
          <p:cNvSpPr>
            <a:spLocks noGrp="1"/>
          </p:cNvSpPr>
          <p:nvPr>
            <p:ph type="body" sz="quarter" idx="65" hasCustomPrompt="1"/>
          </p:nvPr>
        </p:nvSpPr>
        <p:spPr>
          <a:xfrm>
            <a:off x="1159966" y="4135013"/>
            <a:ext cx="1185561" cy="1059489"/>
          </a:xfrm>
          <a:solidFill>
            <a:schemeClr val="bg1">
              <a:alpha val="0"/>
            </a:schemeClr>
          </a:solidFill>
        </p:spPr>
        <p:txBody>
          <a:bodyPr anchor="t">
            <a:normAutofit/>
          </a:bodyPr>
          <a:lstStyle>
            <a:lvl1pPr marL="0" indent="0" algn="l">
              <a:buNone/>
              <a:defRPr sz="72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4</a:t>
            </a:r>
          </a:p>
        </p:txBody>
      </p:sp>
      <p:sp>
        <p:nvSpPr>
          <p:cNvPr id="76" name="Text Placeholder 4">
            <a:extLst>
              <a:ext uri="{FF2B5EF4-FFF2-40B4-BE49-F238E27FC236}">
                <a16:creationId xmlns:a16="http://schemas.microsoft.com/office/drawing/2014/main" id="{9C0D87C4-5BEC-04D6-C722-804EEE570DC6}"/>
              </a:ext>
            </a:extLst>
          </p:cNvPr>
          <p:cNvSpPr>
            <a:spLocks noGrp="1"/>
          </p:cNvSpPr>
          <p:nvPr>
            <p:ph type="body" sz="quarter" idx="66" hasCustomPrompt="1"/>
          </p:nvPr>
        </p:nvSpPr>
        <p:spPr>
          <a:xfrm>
            <a:off x="5500540" y="5194503"/>
            <a:ext cx="22860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7" name="Text Placeholder 4">
            <a:extLst>
              <a:ext uri="{FF2B5EF4-FFF2-40B4-BE49-F238E27FC236}">
                <a16:creationId xmlns:a16="http://schemas.microsoft.com/office/drawing/2014/main" id="{7D362B7C-C628-22F6-D40D-D4D8C59564BC}"/>
              </a:ext>
            </a:extLst>
          </p:cNvPr>
          <p:cNvSpPr>
            <a:spLocks noGrp="1"/>
          </p:cNvSpPr>
          <p:nvPr>
            <p:ph type="body" sz="quarter" idx="67" hasCustomPrompt="1"/>
          </p:nvPr>
        </p:nvSpPr>
        <p:spPr>
          <a:xfrm>
            <a:off x="5500541" y="5418247"/>
            <a:ext cx="22860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8" name="Picture Placeholder 4">
            <a:extLst>
              <a:ext uri="{FF2B5EF4-FFF2-40B4-BE49-F238E27FC236}">
                <a16:creationId xmlns:a16="http://schemas.microsoft.com/office/drawing/2014/main" id="{31D3542A-C5B4-7C90-D8A0-A2B6BC262A92}"/>
              </a:ext>
            </a:extLst>
          </p:cNvPr>
          <p:cNvSpPr>
            <a:spLocks noGrp="1"/>
          </p:cNvSpPr>
          <p:nvPr>
            <p:ph type="pic" sz="quarter" idx="68"/>
          </p:nvPr>
        </p:nvSpPr>
        <p:spPr>
          <a:xfrm>
            <a:off x="4402787" y="5194502"/>
            <a:ext cx="915733" cy="915733"/>
          </a:xfrm>
        </p:spPr>
        <p:txBody>
          <a:bodyPr>
            <a:normAutofit/>
          </a:bodyPr>
          <a:lstStyle>
            <a:lvl1pPr marL="0" indent="0" algn="ctr">
              <a:buNone/>
              <a:defRPr sz="1200">
                <a:solidFill>
                  <a:srgbClr val="000000"/>
                </a:solidFill>
              </a:defRPr>
            </a:lvl1pPr>
          </a:lstStyle>
          <a:p>
            <a:r>
              <a:rPr lang="en-US"/>
              <a:t>Click icon to add picture</a:t>
            </a:r>
          </a:p>
        </p:txBody>
      </p:sp>
      <p:sp>
        <p:nvSpPr>
          <p:cNvPr id="79" name="Text Placeholder 4">
            <a:extLst>
              <a:ext uri="{FF2B5EF4-FFF2-40B4-BE49-F238E27FC236}">
                <a16:creationId xmlns:a16="http://schemas.microsoft.com/office/drawing/2014/main" id="{36BDB2DF-6C94-4DF7-F56D-033FC36723D9}"/>
              </a:ext>
            </a:extLst>
          </p:cNvPr>
          <p:cNvSpPr>
            <a:spLocks noGrp="1"/>
          </p:cNvSpPr>
          <p:nvPr>
            <p:ph type="body" sz="quarter" idx="69" hasCustomPrompt="1"/>
          </p:nvPr>
        </p:nvSpPr>
        <p:spPr>
          <a:xfrm>
            <a:off x="4725739" y="4135013"/>
            <a:ext cx="1185561" cy="1059489"/>
          </a:xfrm>
          <a:solidFill>
            <a:schemeClr val="bg1">
              <a:alpha val="0"/>
            </a:schemeClr>
          </a:solidFill>
        </p:spPr>
        <p:txBody>
          <a:bodyPr anchor="t">
            <a:normAutofit/>
          </a:bodyPr>
          <a:lstStyle>
            <a:lvl1pPr marL="0" indent="0" algn="l">
              <a:buNone/>
              <a:defRPr sz="72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5</a:t>
            </a:r>
          </a:p>
        </p:txBody>
      </p:sp>
      <p:sp>
        <p:nvSpPr>
          <p:cNvPr id="81" name="Text Placeholder 4">
            <a:extLst>
              <a:ext uri="{FF2B5EF4-FFF2-40B4-BE49-F238E27FC236}">
                <a16:creationId xmlns:a16="http://schemas.microsoft.com/office/drawing/2014/main" id="{51D148B7-2E57-AF95-0264-1E19772D629B}"/>
              </a:ext>
            </a:extLst>
          </p:cNvPr>
          <p:cNvSpPr>
            <a:spLocks noGrp="1"/>
          </p:cNvSpPr>
          <p:nvPr>
            <p:ph type="body" sz="quarter" idx="70" hasCustomPrompt="1"/>
          </p:nvPr>
        </p:nvSpPr>
        <p:spPr>
          <a:xfrm>
            <a:off x="9067799" y="5194503"/>
            <a:ext cx="22860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82" name="Text Placeholder 4">
            <a:extLst>
              <a:ext uri="{FF2B5EF4-FFF2-40B4-BE49-F238E27FC236}">
                <a16:creationId xmlns:a16="http://schemas.microsoft.com/office/drawing/2014/main" id="{FD1F6AB2-C0A9-0D73-8BED-D94F97263202}"/>
              </a:ext>
            </a:extLst>
          </p:cNvPr>
          <p:cNvSpPr>
            <a:spLocks noGrp="1"/>
          </p:cNvSpPr>
          <p:nvPr>
            <p:ph type="body" sz="quarter" idx="71" hasCustomPrompt="1"/>
          </p:nvPr>
        </p:nvSpPr>
        <p:spPr>
          <a:xfrm>
            <a:off x="9067800" y="5418247"/>
            <a:ext cx="22860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83" name="Picture Placeholder 4">
            <a:extLst>
              <a:ext uri="{FF2B5EF4-FFF2-40B4-BE49-F238E27FC236}">
                <a16:creationId xmlns:a16="http://schemas.microsoft.com/office/drawing/2014/main" id="{1E1A71D7-0DF7-A876-89F1-79D3FFC4EFFA}"/>
              </a:ext>
            </a:extLst>
          </p:cNvPr>
          <p:cNvSpPr>
            <a:spLocks noGrp="1"/>
          </p:cNvSpPr>
          <p:nvPr>
            <p:ph type="pic" sz="quarter" idx="72"/>
          </p:nvPr>
        </p:nvSpPr>
        <p:spPr>
          <a:xfrm>
            <a:off x="7970046" y="5194502"/>
            <a:ext cx="915733" cy="915733"/>
          </a:xfrm>
        </p:spPr>
        <p:txBody>
          <a:bodyPr>
            <a:normAutofit/>
          </a:bodyPr>
          <a:lstStyle>
            <a:lvl1pPr marL="0" indent="0" algn="ctr">
              <a:buNone/>
              <a:defRPr sz="1200">
                <a:solidFill>
                  <a:srgbClr val="000000"/>
                </a:solidFill>
              </a:defRPr>
            </a:lvl1pPr>
          </a:lstStyle>
          <a:p>
            <a:r>
              <a:rPr lang="en-US"/>
              <a:t>Click icon to add picture</a:t>
            </a:r>
          </a:p>
        </p:txBody>
      </p:sp>
      <p:sp>
        <p:nvSpPr>
          <p:cNvPr id="84" name="Text Placeholder 4">
            <a:extLst>
              <a:ext uri="{FF2B5EF4-FFF2-40B4-BE49-F238E27FC236}">
                <a16:creationId xmlns:a16="http://schemas.microsoft.com/office/drawing/2014/main" id="{05B9269A-1BCB-DABE-5128-4ECF3A413AEB}"/>
              </a:ext>
            </a:extLst>
          </p:cNvPr>
          <p:cNvSpPr>
            <a:spLocks noGrp="1"/>
          </p:cNvSpPr>
          <p:nvPr>
            <p:ph type="body" sz="quarter" idx="73" hasCustomPrompt="1"/>
          </p:nvPr>
        </p:nvSpPr>
        <p:spPr>
          <a:xfrm>
            <a:off x="8292998" y="4135013"/>
            <a:ext cx="1185561" cy="1059489"/>
          </a:xfrm>
          <a:solidFill>
            <a:schemeClr val="bg1">
              <a:alpha val="0"/>
            </a:schemeClr>
          </a:solidFill>
        </p:spPr>
        <p:txBody>
          <a:bodyPr anchor="t">
            <a:normAutofit/>
          </a:bodyPr>
          <a:lstStyle>
            <a:lvl1pPr marL="0" indent="0" algn="l">
              <a:buNone/>
              <a:defRPr sz="72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6</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1796887"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6C12A2-7C62-C91A-E98F-5A472ADDAD77}"/>
              </a:ext>
              <a:ext uri="{C183D7F6-B498-43B3-948B-1728B52AA6E4}">
                <adec:decorative xmlns:adec="http://schemas.microsoft.com/office/drawing/2017/decorative" val="1"/>
              </a:ext>
            </a:extLst>
          </p:cNvPr>
          <p:cNvCxnSpPr>
            <a:cxnSpLocks/>
          </p:cNvCxnSpPr>
          <p:nvPr userDrawn="1"/>
        </p:nvCxnSpPr>
        <p:spPr>
          <a:xfrm>
            <a:off x="5362660"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98F274-18D9-919B-D3E2-0CFC5191B902}"/>
              </a:ext>
              <a:ext uri="{C183D7F6-B498-43B3-948B-1728B52AA6E4}">
                <adec:decorative xmlns:adec="http://schemas.microsoft.com/office/drawing/2017/decorative" val="1"/>
              </a:ext>
            </a:extLst>
          </p:cNvPr>
          <p:cNvCxnSpPr>
            <a:cxnSpLocks/>
          </p:cNvCxnSpPr>
          <p:nvPr userDrawn="1"/>
        </p:nvCxnSpPr>
        <p:spPr>
          <a:xfrm>
            <a:off x="8929919"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F9B79F9-50F6-AFF3-AEE2-BEE5CC0359A5}"/>
              </a:ext>
              <a:ext uri="{C183D7F6-B498-43B3-948B-1728B52AA6E4}">
                <adec:decorative xmlns:adec="http://schemas.microsoft.com/office/drawing/2017/decorative" val="1"/>
              </a:ext>
            </a:extLst>
          </p:cNvPr>
          <p:cNvCxnSpPr>
            <a:cxnSpLocks/>
          </p:cNvCxnSpPr>
          <p:nvPr userDrawn="1"/>
        </p:nvCxnSpPr>
        <p:spPr>
          <a:xfrm>
            <a:off x="1796887"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0067B40-4879-FFFD-6844-FF1DD40D5E7B}"/>
              </a:ext>
              <a:ext uri="{C183D7F6-B498-43B3-948B-1728B52AA6E4}">
                <adec:decorative xmlns:adec="http://schemas.microsoft.com/office/drawing/2017/decorative" val="1"/>
              </a:ext>
            </a:extLst>
          </p:cNvPr>
          <p:cNvCxnSpPr>
            <a:cxnSpLocks/>
          </p:cNvCxnSpPr>
          <p:nvPr userDrawn="1"/>
        </p:nvCxnSpPr>
        <p:spPr>
          <a:xfrm>
            <a:off x="5362660"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AE72CFD-0036-BEB4-24AD-355DC429996C}"/>
              </a:ext>
              <a:ext uri="{C183D7F6-B498-43B3-948B-1728B52AA6E4}">
                <adec:decorative xmlns:adec="http://schemas.microsoft.com/office/drawing/2017/decorative" val="1"/>
              </a:ext>
            </a:extLst>
          </p:cNvPr>
          <p:cNvCxnSpPr>
            <a:cxnSpLocks/>
          </p:cNvCxnSpPr>
          <p:nvPr userDrawn="1"/>
        </p:nvCxnSpPr>
        <p:spPr>
          <a:xfrm>
            <a:off x="8929919"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163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tcom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8" y="3139034"/>
            <a:ext cx="2991971" cy="1517705"/>
          </a:xfrm>
        </p:spPr>
        <p:txBody>
          <a:bodyPr>
            <a:noAutofit/>
          </a:bodyPr>
          <a:lstStyle>
            <a:lvl1pPr marL="0" indent="0">
              <a:buNone/>
              <a:defRPr sz="2400">
                <a:solidFill>
                  <a:srgbClr val="000000"/>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CB0DFAE7-2BE2-4DA7-20BA-16F1DF4651E2}"/>
              </a:ext>
            </a:extLst>
          </p:cNvPr>
          <p:cNvSpPr>
            <a:spLocks noGrp="1"/>
          </p:cNvSpPr>
          <p:nvPr>
            <p:ph sz="half" idx="26" hasCustomPrompt="1"/>
          </p:nvPr>
        </p:nvSpPr>
        <p:spPr>
          <a:xfrm>
            <a:off x="4254117" y="1186652"/>
            <a:ext cx="6273167" cy="3860010"/>
          </a:xfrm>
        </p:spPr>
        <p:txBody>
          <a:bodyPr anchor="ctr">
            <a:normAutofit/>
          </a:bodyPr>
          <a:lstStyle>
            <a:lvl1pPr marL="342900" indent="-342900">
              <a:buFont typeface="Arial" panose="020B0604020202020204" pitchFamily="34" charset="0"/>
              <a:buChar char="•"/>
              <a:defRPr sz="2400">
                <a:solidFill>
                  <a:srgbClr val="000000"/>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Outcome One</a:t>
            </a:r>
          </a:p>
          <a:p>
            <a:pPr lvl="0"/>
            <a:r>
              <a:rPr lang="en-US"/>
              <a:t>Outcome Two</a:t>
            </a:r>
          </a:p>
          <a:p>
            <a:pPr lvl="0"/>
            <a:r>
              <a:rPr lang="en-US"/>
              <a:t>Outcome Three</a:t>
            </a:r>
          </a:p>
          <a:p>
            <a:pPr lvl="0"/>
            <a:r>
              <a:rPr lang="en-US"/>
              <a:t>Outcome Four</a:t>
            </a:r>
          </a:p>
        </p:txBody>
      </p:sp>
    </p:spTree>
    <p:extLst>
      <p:ext uri="{BB962C8B-B14F-4D97-AF65-F5344CB8AC3E}">
        <p14:creationId xmlns:p14="http://schemas.microsoft.com/office/powerpoint/2010/main" val="511908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tcom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9" y="3139034"/>
            <a:ext cx="2872810" cy="1517705"/>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4254125" y="1186651"/>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5320113" y="1186651"/>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2000250" indent="-171450">
              <a:buFont typeface="Arial" panose="020B0604020202020204" pitchFamily="34" charset="0"/>
              <a:buChar char="•"/>
              <a:defRPr sz="1100" b="0" i="0">
                <a:latin typeface="Buckeye Sans 2" pitchFamily="2" charset="77"/>
              </a:defRPr>
            </a:lvl5pPr>
          </a:lstStyle>
          <a:p>
            <a:pPr lvl="0"/>
            <a:r>
              <a:rPr lang="en-US"/>
              <a:t>Learning outcome One</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4254118" y="2625206"/>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4254118" y="3984098"/>
            <a:ext cx="914400" cy="914400"/>
          </a:xfrm>
        </p:spPr>
        <p:txBody>
          <a:bodyPr>
            <a:normAutofit/>
          </a:bodyPr>
          <a:lstStyle>
            <a:lvl1pPr marL="0" indent="0" algn="ctr">
              <a:buNone/>
              <a:defRPr sz="1200">
                <a:solidFill>
                  <a:schemeClr val="bg1">
                    <a:lumMod val="50000"/>
                  </a:schemeClr>
                </a:solidFill>
              </a:defRPr>
            </a:lvl1pPr>
          </a:lstStyle>
          <a:p>
            <a:r>
              <a:rPr lang="en-US"/>
              <a:t>Click icon to add picture</a:t>
            </a:r>
          </a:p>
        </p:txBody>
      </p:sp>
      <p:sp>
        <p:nvSpPr>
          <p:cNvPr id="29" name="Content Placeholder 3">
            <a:extLst>
              <a:ext uri="{FF2B5EF4-FFF2-40B4-BE49-F238E27FC236}">
                <a16:creationId xmlns:a16="http://schemas.microsoft.com/office/drawing/2014/main" id="{FAEC36C0-A769-30B9-16A9-65E06CFEFDA0}"/>
              </a:ext>
            </a:extLst>
          </p:cNvPr>
          <p:cNvSpPr>
            <a:spLocks noGrp="1"/>
          </p:cNvSpPr>
          <p:nvPr>
            <p:ph sz="half" idx="24" hasCustomPrompt="1"/>
          </p:nvPr>
        </p:nvSpPr>
        <p:spPr>
          <a:xfrm>
            <a:off x="5320106" y="2625206"/>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Two</a:t>
            </a:r>
          </a:p>
        </p:txBody>
      </p:sp>
      <p:sp>
        <p:nvSpPr>
          <p:cNvPr id="30" name="Content Placeholder 3">
            <a:extLst>
              <a:ext uri="{FF2B5EF4-FFF2-40B4-BE49-F238E27FC236}">
                <a16:creationId xmlns:a16="http://schemas.microsoft.com/office/drawing/2014/main" id="{41048AA0-2126-41C2-1E02-ED05FAE5A8F8}"/>
              </a:ext>
            </a:extLst>
          </p:cNvPr>
          <p:cNvSpPr>
            <a:spLocks noGrp="1"/>
          </p:cNvSpPr>
          <p:nvPr>
            <p:ph sz="half" idx="25" hasCustomPrompt="1"/>
          </p:nvPr>
        </p:nvSpPr>
        <p:spPr>
          <a:xfrm>
            <a:off x="5320106" y="3984098"/>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Three</a:t>
            </a:r>
          </a:p>
        </p:txBody>
      </p:sp>
    </p:spTree>
    <p:extLst>
      <p:ext uri="{BB962C8B-B14F-4D97-AF65-F5344CB8AC3E}">
        <p14:creationId xmlns:p14="http://schemas.microsoft.com/office/powerpoint/2010/main" val="4205925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Section/Theme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here, large bold text above should be short</a:t>
            </a:r>
          </a:p>
        </p:txBody>
      </p:sp>
    </p:spTree>
    <p:extLst>
      <p:ext uri="{BB962C8B-B14F-4D97-AF65-F5344CB8AC3E}">
        <p14:creationId xmlns:p14="http://schemas.microsoft.com/office/powerpoint/2010/main" val="3134318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6B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Discussion Break</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or discussion topic here, large bold text above should be short</a:t>
            </a:r>
          </a:p>
        </p:txBody>
      </p:sp>
    </p:spTree>
    <p:extLst>
      <p:ext uri="{BB962C8B-B14F-4D97-AF65-F5344CB8AC3E}">
        <p14:creationId xmlns:p14="http://schemas.microsoft.com/office/powerpoint/2010/main" val="1651388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large box with small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2" y="920725"/>
            <a:ext cx="10876245" cy="838854"/>
          </a:xfrm>
        </p:spPr>
        <p:txBody>
          <a:bodyPr anchor="t"/>
          <a:lstStyle>
            <a:lvl1pPr>
              <a:defRPr>
                <a:solidFill>
                  <a:srgbClr val="BA0C2F"/>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7" name="Straight Connector 6">
            <a:extLst>
              <a:ext uri="{FF2B5EF4-FFF2-40B4-BE49-F238E27FC236}">
                <a16:creationId xmlns:a16="http://schemas.microsoft.com/office/drawing/2014/main" id="{07748A89-EDD3-4E47-AFE7-62C61C34960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12" name="Content Placeholder 2">
            <a:extLst>
              <a:ext uri="{FF2B5EF4-FFF2-40B4-BE49-F238E27FC236}">
                <a16:creationId xmlns:a16="http://schemas.microsoft.com/office/drawing/2014/main" id="{2FB9B390-1262-8052-91F1-FED72074C8D3}"/>
              </a:ext>
            </a:extLst>
          </p:cNvPr>
          <p:cNvSpPr>
            <a:spLocks noGrp="1"/>
          </p:cNvSpPr>
          <p:nvPr>
            <p:ph idx="18" hasCustomPrompt="1"/>
          </p:nvPr>
        </p:nvSpPr>
        <p:spPr>
          <a:xfrm>
            <a:off x="653143" y="2074421"/>
            <a:ext cx="3346704" cy="4015454"/>
          </a:xfrm>
          <a:solidFill>
            <a:srgbClr val="BA0C2F"/>
          </a:solidFill>
        </p:spPr>
        <p:txBody>
          <a:bodyPr/>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B680680-8D30-D030-4104-A9287D3C2C71}"/>
              </a:ext>
            </a:extLst>
          </p:cNvPr>
          <p:cNvSpPr>
            <a:spLocks noGrp="1"/>
          </p:cNvSpPr>
          <p:nvPr>
            <p:ph idx="21" hasCustomPrompt="1"/>
          </p:nvPr>
        </p:nvSpPr>
        <p:spPr>
          <a:xfrm>
            <a:off x="8182684" y="2074421"/>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57BC84BB-D9D9-B9E3-E432-2441D70618E0}"/>
              </a:ext>
            </a:extLst>
          </p:cNvPr>
          <p:cNvSpPr>
            <a:spLocks noGrp="1"/>
          </p:cNvSpPr>
          <p:nvPr>
            <p:ph idx="22" hasCustomPrompt="1"/>
          </p:nvPr>
        </p:nvSpPr>
        <p:spPr>
          <a:xfrm>
            <a:off x="8182684" y="4187923"/>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256894A3-7928-EAF3-9753-3BD651E698AA}"/>
              </a:ext>
            </a:extLst>
          </p:cNvPr>
          <p:cNvSpPr>
            <a:spLocks noGrp="1"/>
          </p:cNvSpPr>
          <p:nvPr>
            <p:ph idx="23" hasCustomPrompt="1"/>
          </p:nvPr>
        </p:nvSpPr>
        <p:spPr>
          <a:xfrm>
            <a:off x="4417914" y="4187923"/>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A36EE963-577F-20ED-5CDB-72522B63FAD0}"/>
              </a:ext>
            </a:extLst>
          </p:cNvPr>
          <p:cNvSpPr>
            <a:spLocks noGrp="1"/>
          </p:cNvSpPr>
          <p:nvPr>
            <p:ph idx="24" hasCustomPrompt="1"/>
          </p:nvPr>
        </p:nvSpPr>
        <p:spPr>
          <a:xfrm>
            <a:off x="4427383" y="2074421"/>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0076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facilitato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25661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954628" y="5196061"/>
            <a:ext cx="32004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954621" y="1978399"/>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85922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500670"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414693"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8046712"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954628" y="5419805"/>
            <a:ext cx="32004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4500670" y="5196061"/>
            <a:ext cx="32004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4500670" y="5419805"/>
            <a:ext cx="32004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8046712" y="5196061"/>
            <a:ext cx="32004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8046712" y="5419805"/>
            <a:ext cx="32004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000000"/>
                </a:solidFill>
              </a:defRPr>
            </a:lvl1pPr>
          </a:lstStyle>
          <a:p>
            <a:r>
              <a:rPr lang="en-US"/>
              <a:t>Title of Presentation</a:t>
            </a:r>
          </a:p>
        </p:txBody>
      </p:sp>
      <p:sp>
        <p:nvSpPr>
          <p:cNvPr id="17" name="Text Placeholder 15">
            <a:extLst>
              <a:ext uri="{FF2B5EF4-FFF2-40B4-BE49-F238E27FC236}">
                <a16:creationId xmlns:a16="http://schemas.microsoft.com/office/drawing/2014/main" id="{7881FAEA-7C56-E1F3-9517-80E6C27F1772}"/>
              </a:ext>
            </a:extLst>
          </p:cNvPr>
          <p:cNvSpPr>
            <a:spLocks noGrp="1"/>
          </p:cNvSpPr>
          <p:nvPr>
            <p:ph type="body" sz="quarter" idx="34" hasCustomPrompt="1"/>
          </p:nvPr>
        </p:nvSpPr>
        <p:spPr>
          <a:xfrm>
            <a:off x="838200" y="1375040"/>
            <a:ext cx="6684616" cy="452517"/>
          </a:xfrm>
        </p:spPr>
        <p:txBody>
          <a:bodyPr/>
          <a:lstStyle>
            <a:lvl1pPr>
              <a:defRPr>
                <a:solidFill>
                  <a:srgbClr val="BA0C2F"/>
                </a:solidFill>
              </a:defRPr>
            </a:lvl1pPr>
          </a:lstStyle>
          <a:p>
            <a:pPr lvl="0"/>
            <a:r>
              <a:rPr lang="en-US" sz="2800" b="0">
                <a:solidFill>
                  <a:srgbClr val="BA0C2F"/>
                </a:solidFill>
                <a:latin typeface="Buckeye Sans 2" pitchFamily="2" charset="77"/>
              </a:rPr>
              <a:t>Facilitators</a:t>
            </a:r>
            <a:endParaRPr lang="en-US"/>
          </a:p>
        </p:txBody>
      </p:sp>
    </p:spTree>
    <p:extLst>
      <p:ext uri="{BB962C8B-B14F-4D97-AF65-F5344CB8AC3E}">
        <p14:creationId xmlns:p14="http://schemas.microsoft.com/office/powerpoint/2010/main" val="3104410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two larg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BA0C2F"/>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Content Placeholder 2">
            <a:extLst>
              <a:ext uri="{FF2B5EF4-FFF2-40B4-BE49-F238E27FC236}">
                <a16:creationId xmlns:a16="http://schemas.microsoft.com/office/drawing/2014/main" id="{34554711-9033-A9DF-10E0-3F4D4AD8D09A}"/>
              </a:ext>
            </a:extLst>
          </p:cNvPr>
          <p:cNvSpPr>
            <a:spLocks noGrp="1"/>
          </p:cNvSpPr>
          <p:nvPr>
            <p:ph idx="26" hasCustomPrompt="1"/>
          </p:nvPr>
        </p:nvSpPr>
        <p:spPr>
          <a:xfrm>
            <a:off x="6975783" y="2074421"/>
            <a:ext cx="4548809" cy="4015454"/>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1667" y="3624948"/>
            <a:ext cx="914400" cy="914400"/>
          </a:xfrm>
        </p:spPr>
        <p:txBody>
          <a:bodyPr>
            <a:normAutofit/>
          </a:bodyPr>
          <a:lstStyle>
            <a:lvl1pPr marL="0" indent="0" algn="ctr">
              <a:buNone/>
              <a:defRPr sz="1400">
                <a:solidFill>
                  <a:srgbClr val="000000"/>
                </a:solidFill>
              </a:defRPr>
            </a:lvl1pPr>
          </a:lstStyle>
          <a:p>
            <a:r>
              <a:rPr lang="en-US"/>
              <a:t>Click icon to add picture</a:t>
            </a:r>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cxnSp>
        <p:nvCxnSpPr>
          <p:cNvPr id="3" name="Straight Connector 2">
            <a:extLst>
              <a:ext uri="{FF2B5EF4-FFF2-40B4-BE49-F238E27FC236}">
                <a16:creationId xmlns:a16="http://schemas.microsoft.com/office/drawing/2014/main" id="{D1DB9A89-B25F-BB5D-9BDE-363E9C7E161E}"/>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702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two large re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C00000"/>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8800" y="3624948"/>
            <a:ext cx="914400" cy="914400"/>
          </a:xfrm>
        </p:spPr>
        <p:txBody>
          <a:bodyPr>
            <a:normAutofit/>
          </a:bodyPr>
          <a:lstStyle>
            <a:lvl1pPr marL="0" indent="0" algn="ctr">
              <a:buNone/>
              <a:defRPr sz="1400">
                <a:solidFill>
                  <a:schemeClr val="bg1">
                    <a:lumMod val="50000"/>
                  </a:schemeClr>
                </a:solidFill>
              </a:defRPr>
            </a:lvl1pPr>
          </a:lstStyle>
          <a:p>
            <a:r>
              <a:rPr lang="en-US"/>
              <a:t>Click icon to add picture</a:t>
            </a:r>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1CC45295-9A3E-67A6-B236-0E33C5848C31}"/>
              </a:ext>
            </a:extLst>
          </p:cNvPr>
          <p:cNvSpPr>
            <a:spLocks noGrp="1"/>
          </p:cNvSpPr>
          <p:nvPr>
            <p:ph idx="28" hasCustomPrompt="1"/>
          </p:nvPr>
        </p:nvSpPr>
        <p:spPr>
          <a:xfrm>
            <a:off x="6990048"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cxnSp>
        <p:nvCxnSpPr>
          <p:cNvPr id="3" name="Straight Connector 2">
            <a:extLst>
              <a:ext uri="{FF2B5EF4-FFF2-40B4-BE49-F238E27FC236}">
                <a16:creationId xmlns:a16="http://schemas.microsoft.com/office/drawing/2014/main" id="{AE5C1336-E881-951F-73AF-E3C9ABC71E70}"/>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997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or list of items">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E1A38616-6CAD-CF5B-DEA4-08391F5621EA}"/>
              </a:ext>
              <a:ext uri="{C183D7F6-B498-43B3-948B-1728B52AA6E4}">
                <adec:decorative xmlns:adec="http://schemas.microsoft.com/office/drawing/2017/decorative" val="1"/>
              </a:ext>
            </a:extLst>
          </p:cNvPr>
          <p:cNvCxnSpPr>
            <a:cxnSpLocks/>
            <a:endCxn id="34" idx="4"/>
          </p:cNvCxnSpPr>
          <p:nvPr userDrawn="1"/>
        </p:nvCxnSpPr>
        <p:spPr>
          <a:xfrm>
            <a:off x="1933793" y="4092892"/>
            <a:ext cx="8322945" cy="0"/>
          </a:xfrm>
          <a:prstGeom prst="line">
            <a:avLst/>
          </a:prstGeom>
          <a:ln w="222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C00000"/>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Picture Placeholder 4">
            <a:extLst>
              <a:ext uri="{FF2B5EF4-FFF2-40B4-BE49-F238E27FC236}">
                <a16:creationId xmlns:a16="http://schemas.microsoft.com/office/drawing/2014/main" id="{7AF21410-9BB6-5F4B-8F7C-483C3F825906}"/>
              </a:ext>
            </a:extLst>
          </p:cNvPr>
          <p:cNvSpPr>
            <a:spLocks noGrp="1"/>
          </p:cNvSpPr>
          <p:nvPr>
            <p:ph type="pic" sz="quarter" idx="13"/>
          </p:nvPr>
        </p:nvSpPr>
        <p:spPr>
          <a:xfrm>
            <a:off x="1478061" y="2988618"/>
            <a:ext cx="914400" cy="914400"/>
          </a:xfrm>
        </p:spPr>
        <p:txBody>
          <a:bodyPr>
            <a:normAutofit/>
          </a:bodyPr>
          <a:lstStyle>
            <a:lvl1pPr marL="0" indent="0" algn="ctr">
              <a:buNone/>
              <a:defRPr sz="1200">
                <a:solidFill>
                  <a:srgbClr val="000000"/>
                </a:solidFill>
              </a:defRPr>
            </a:lvl1pPr>
          </a:lstStyle>
          <a:p>
            <a:r>
              <a:rPr lang="en-US"/>
              <a:t>Click icon to add picture</a:t>
            </a:r>
          </a:p>
        </p:txBody>
      </p:sp>
      <p:sp>
        <p:nvSpPr>
          <p:cNvPr id="13" name="Oval 12">
            <a:extLst>
              <a:ext uri="{FF2B5EF4-FFF2-40B4-BE49-F238E27FC236}">
                <a16:creationId xmlns:a16="http://schemas.microsoft.com/office/drawing/2014/main" id="{F22763FB-E75F-399C-4A9F-53E7A2B2E1C5}"/>
              </a:ext>
              <a:ext uri="{C183D7F6-B498-43B3-948B-1728B52AA6E4}">
                <adec:decorative xmlns:adec="http://schemas.microsoft.com/office/drawing/2017/decorative" val="1"/>
              </a:ext>
            </a:extLst>
          </p:cNvPr>
          <p:cNvSpPr/>
          <p:nvPr userDrawn="1"/>
        </p:nvSpPr>
        <p:spPr>
          <a:xfrm>
            <a:off x="186414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1020862" y="4272725"/>
            <a:ext cx="1828800"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3558431" y="4272724"/>
            <a:ext cx="914400" cy="914400"/>
          </a:xfrm>
        </p:spPr>
        <p:txBody>
          <a:bodyPr>
            <a:normAutofit/>
          </a:bodyPr>
          <a:lstStyle>
            <a:lvl1pPr marL="0" indent="0" algn="ctr">
              <a:buNone/>
              <a:defRPr sz="1200">
                <a:solidFill>
                  <a:srgbClr val="000000"/>
                </a:solidFill>
              </a:defRPr>
            </a:lvl1pPr>
          </a:lstStyle>
          <a:p>
            <a:r>
              <a:rPr lang="en-US"/>
              <a:t>Click icon to add picture</a:t>
            </a:r>
          </a:p>
        </p:txBody>
      </p:sp>
      <p:sp>
        <p:nvSpPr>
          <p:cNvPr id="19" name="Oval 18">
            <a:extLst>
              <a:ext uri="{FF2B5EF4-FFF2-40B4-BE49-F238E27FC236}">
                <a16:creationId xmlns:a16="http://schemas.microsoft.com/office/drawing/2014/main" id="{9BDF4F68-9302-F159-8BF9-E54BBED25ECD}"/>
              </a:ext>
              <a:ext uri="{C183D7F6-B498-43B3-948B-1728B52AA6E4}">
                <adec:decorative xmlns:adec="http://schemas.microsoft.com/office/drawing/2017/decorative" val="1"/>
              </a:ext>
            </a:extLst>
          </p:cNvPr>
          <p:cNvSpPr/>
          <p:nvPr userDrawn="1"/>
        </p:nvSpPr>
        <p:spPr>
          <a:xfrm>
            <a:off x="394451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3101231" y="2074218"/>
            <a:ext cx="1828800"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5638800" y="2988618"/>
            <a:ext cx="914400" cy="914400"/>
          </a:xfrm>
        </p:spPr>
        <p:txBody>
          <a:bodyPr>
            <a:normAutofit/>
          </a:bodyPr>
          <a:lstStyle>
            <a:lvl1pPr marL="0" indent="0" algn="ctr">
              <a:buNone/>
              <a:defRPr sz="1200">
                <a:solidFill>
                  <a:srgbClr val="000000"/>
                </a:solidFill>
              </a:defRPr>
            </a:lvl1pPr>
          </a:lstStyle>
          <a:p>
            <a:r>
              <a:rPr lang="en-US"/>
              <a:t>Click icon to add picture</a:t>
            </a:r>
          </a:p>
        </p:txBody>
      </p:sp>
      <p:sp>
        <p:nvSpPr>
          <p:cNvPr id="22" name="Oval 21">
            <a:extLst>
              <a:ext uri="{FF2B5EF4-FFF2-40B4-BE49-F238E27FC236}">
                <a16:creationId xmlns:a16="http://schemas.microsoft.com/office/drawing/2014/main" id="{007C9264-AB96-BC80-B902-2E12171857AA}"/>
              </a:ext>
              <a:ext uri="{C183D7F6-B498-43B3-948B-1728B52AA6E4}">
                <adec:decorative xmlns:adec="http://schemas.microsoft.com/office/drawing/2017/decorative" val="1"/>
              </a:ext>
            </a:extLst>
          </p:cNvPr>
          <p:cNvSpPr/>
          <p:nvPr userDrawn="1"/>
        </p:nvSpPr>
        <p:spPr>
          <a:xfrm>
            <a:off x="6024880"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3" name="Content Placeholder 2">
            <a:extLst>
              <a:ext uri="{FF2B5EF4-FFF2-40B4-BE49-F238E27FC236}">
                <a16:creationId xmlns:a16="http://schemas.microsoft.com/office/drawing/2014/main" id="{647F7C45-3008-9D25-2961-6D5486B1D12F}"/>
              </a:ext>
            </a:extLst>
          </p:cNvPr>
          <p:cNvSpPr>
            <a:spLocks noGrp="1"/>
          </p:cNvSpPr>
          <p:nvPr>
            <p:ph idx="27" hasCustomPrompt="1"/>
          </p:nvPr>
        </p:nvSpPr>
        <p:spPr>
          <a:xfrm>
            <a:off x="5181600" y="4272725"/>
            <a:ext cx="1828800"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4" name="Picture Placeholder 4">
            <a:extLst>
              <a:ext uri="{FF2B5EF4-FFF2-40B4-BE49-F238E27FC236}">
                <a16:creationId xmlns:a16="http://schemas.microsoft.com/office/drawing/2014/main" id="{34470FFC-E97A-A372-B067-4C5B940BED53}"/>
              </a:ext>
            </a:extLst>
          </p:cNvPr>
          <p:cNvSpPr>
            <a:spLocks noGrp="1"/>
          </p:cNvSpPr>
          <p:nvPr>
            <p:ph type="pic" sz="quarter" idx="28"/>
          </p:nvPr>
        </p:nvSpPr>
        <p:spPr>
          <a:xfrm>
            <a:off x="7719169" y="4272724"/>
            <a:ext cx="914400" cy="914400"/>
          </a:xfrm>
        </p:spPr>
        <p:txBody>
          <a:bodyPr>
            <a:normAutofit/>
          </a:bodyPr>
          <a:lstStyle>
            <a:lvl1pPr marL="0" indent="0" algn="ctr">
              <a:buNone/>
              <a:defRPr sz="1200">
                <a:solidFill>
                  <a:srgbClr val="000000"/>
                </a:solidFill>
              </a:defRPr>
            </a:lvl1pPr>
          </a:lstStyle>
          <a:p>
            <a:r>
              <a:rPr lang="en-US"/>
              <a:t>Click icon to add picture</a:t>
            </a:r>
          </a:p>
        </p:txBody>
      </p:sp>
      <p:sp>
        <p:nvSpPr>
          <p:cNvPr id="25" name="Oval 24">
            <a:extLst>
              <a:ext uri="{FF2B5EF4-FFF2-40B4-BE49-F238E27FC236}">
                <a16:creationId xmlns:a16="http://schemas.microsoft.com/office/drawing/2014/main" id="{E1660366-BDEA-A45B-A850-BD594DB779E3}"/>
              </a:ext>
              <a:ext uri="{C183D7F6-B498-43B3-948B-1728B52AA6E4}">
                <adec:decorative xmlns:adec="http://schemas.microsoft.com/office/drawing/2017/decorative" val="1"/>
              </a:ext>
            </a:extLst>
          </p:cNvPr>
          <p:cNvSpPr/>
          <p:nvPr userDrawn="1"/>
        </p:nvSpPr>
        <p:spPr>
          <a:xfrm>
            <a:off x="8105249"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6" name="Content Placeholder 2">
            <a:extLst>
              <a:ext uri="{FF2B5EF4-FFF2-40B4-BE49-F238E27FC236}">
                <a16:creationId xmlns:a16="http://schemas.microsoft.com/office/drawing/2014/main" id="{F4962BC1-8C07-1CE5-074B-A374BB4888A0}"/>
              </a:ext>
            </a:extLst>
          </p:cNvPr>
          <p:cNvSpPr>
            <a:spLocks noGrp="1"/>
          </p:cNvSpPr>
          <p:nvPr>
            <p:ph idx="29" hasCustomPrompt="1"/>
          </p:nvPr>
        </p:nvSpPr>
        <p:spPr>
          <a:xfrm>
            <a:off x="7261969" y="2074218"/>
            <a:ext cx="1828800"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33" name="Picture Placeholder 4">
            <a:extLst>
              <a:ext uri="{FF2B5EF4-FFF2-40B4-BE49-F238E27FC236}">
                <a16:creationId xmlns:a16="http://schemas.microsoft.com/office/drawing/2014/main" id="{0D5DF17A-A8D8-A3DC-CE2E-C5DBE562B9E7}"/>
              </a:ext>
            </a:extLst>
          </p:cNvPr>
          <p:cNvSpPr>
            <a:spLocks noGrp="1"/>
          </p:cNvSpPr>
          <p:nvPr>
            <p:ph type="pic" sz="quarter" idx="32"/>
          </p:nvPr>
        </p:nvSpPr>
        <p:spPr>
          <a:xfrm>
            <a:off x="9799538" y="2988618"/>
            <a:ext cx="914400" cy="914400"/>
          </a:xfrm>
        </p:spPr>
        <p:txBody>
          <a:bodyPr>
            <a:normAutofit/>
          </a:bodyPr>
          <a:lstStyle>
            <a:lvl1pPr marL="0" indent="0" algn="ctr">
              <a:buNone/>
              <a:defRPr sz="1200">
                <a:solidFill>
                  <a:srgbClr val="000000"/>
                </a:solidFill>
              </a:defRPr>
            </a:lvl1pPr>
          </a:lstStyle>
          <a:p>
            <a:r>
              <a:rPr lang="en-US"/>
              <a:t>Click icon to add picture</a:t>
            </a:r>
          </a:p>
        </p:txBody>
      </p:sp>
      <p:sp>
        <p:nvSpPr>
          <p:cNvPr id="34" name="Oval 33">
            <a:extLst>
              <a:ext uri="{FF2B5EF4-FFF2-40B4-BE49-F238E27FC236}">
                <a16:creationId xmlns:a16="http://schemas.microsoft.com/office/drawing/2014/main" id="{CC20E779-26AD-547C-9905-81A332537481}"/>
              </a:ext>
              <a:ext uri="{C183D7F6-B498-43B3-948B-1728B52AA6E4}">
                <adec:decorative xmlns:adec="http://schemas.microsoft.com/office/drawing/2017/decorative" val="1"/>
              </a:ext>
            </a:extLst>
          </p:cNvPr>
          <p:cNvSpPr/>
          <p:nvPr userDrawn="1"/>
        </p:nvSpPr>
        <p:spPr>
          <a:xfrm>
            <a:off x="10185618"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5" name="Content Placeholder 2">
            <a:extLst>
              <a:ext uri="{FF2B5EF4-FFF2-40B4-BE49-F238E27FC236}">
                <a16:creationId xmlns:a16="http://schemas.microsoft.com/office/drawing/2014/main" id="{8916D30B-F98C-FFE0-26B6-9839BE985F00}"/>
              </a:ext>
            </a:extLst>
          </p:cNvPr>
          <p:cNvSpPr>
            <a:spLocks noGrp="1"/>
          </p:cNvSpPr>
          <p:nvPr>
            <p:ph idx="33" hasCustomPrompt="1"/>
          </p:nvPr>
        </p:nvSpPr>
        <p:spPr>
          <a:xfrm>
            <a:off x="9342339" y="4272725"/>
            <a:ext cx="1828800"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cxnSp>
        <p:nvCxnSpPr>
          <p:cNvPr id="3" name="Straight Connector 2">
            <a:extLst>
              <a:ext uri="{FF2B5EF4-FFF2-40B4-BE49-F238E27FC236}">
                <a16:creationId xmlns:a16="http://schemas.microsoft.com/office/drawing/2014/main" id="{C582CC46-797F-6E1F-A501-040CC0C4E01F}"/>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193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BA0C2F"/>
                </a:solidFill>
              </a:defRPr>
            </a:lvl1pPr>
          </a:lstStyle>
          <a:p>
            <a:r>
              <a:rPr lang="en-US"/>
              <a:t>Title Goes Here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10" name="Table Placeholder 9">
            <a:extLst>
              <a:ext uri="{FF2B5EF4-FFF2-40B4-BE49-F238E27FC236}">
                <a16:creationId xmlns:a16="http://schemas.microsoft.com/office/drawing/2014/main" id="{DFE2B180-8E88-EAD8-B290-B737A247E2F6}"/>
              </a:ext>
            </a:extLst>
          </p:cNvPr>
          <p:cNvSpPr>
            <a:spLocks noGrp="1"/>
          </p:cNvSpPr>
          <p:nvPr>
            <p:ph type="tbl" sz="quarter" idx="13"/>
          </p:nvPr>
        </p:nvSpPr>
        <p:spPr>
          <a:xfrm>
            <a:off x="653141" y="2074217"/>
            <a:ext cx="10515599" cy="4015453"/>
          </a:xfrm>
        </p:spPr>
        <p:txBody>
          <a:bodyPr/>
          <a:lstStyle>
            <a:lvl1pPr>
              <a:defRPr>
                <a:solidFill>
                  <a:srgbClr val="000000"/>
                </a:solidFill>
              </a:defRPr>
            </a:lvl1pPr>
          </a:lstStyle>
          <a:p>
            <a:r>
              <a:rPr lang="en-US"/>
              <a:t>Click icon to add table</a:t>
            </a:r>
          </a:p>
        </p:txBody>
      </p:sp>
      <p:cxnSp>
        <p:nvCxnSpPr>
          <p:cNvPr id="3" name="Straight Connector 2">
            <a:extLst>
              <a:ext uri="{FF2B5EF4-FFF2-40B4-BE49-F238E27FC236}">
                <a16:creationId xmlns:a16="http://schemas.microsoft.com/office/drawing/2014/main" id="{6F7481A1-DC58-52F3-52EA-65ECFB6F3A46}"/>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359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000000"/>
                </a:solidFill>
              </a:defRPr>
            </a:lvl1pPr>
            <a:lvl2pPr marL="466725" indent="-228600">
              <a:buClr>
                <a:srgbClr val="C00000"/>
              </a:buClr>
              <a:buSzPct val="110000"/>
              <a:buFont typeface="Arial" panose="020B0604020202020204" pitchFamily="34" charset="0"/>
              <a:buChar char="•"/>
              <a:tabLst/>
              <a:defRPr sz="2000">
                <a:solidFill>
                  <a:srgbClr val="000000"/>
                </a:solidFill>
              </a:defRPr>
            </a:lvl2pPr>
            <a:lvl3pPr marL="922338" indent="-228600">
              <a:buClr>
                <a:srgbClr val="C00000"/>
              </a:buClr>
              <a:buSzPct val="90000"/>
              <a:buFont typeface="Courier New" panose="02070309020205020404" pitchFamily="49" charset="0"/>
              <a:buChar char="o"/>
              <a:tabLst/>
              <a:defRPr sz="1800">
                <a:solidFill>
                  <a:srgbClr val="000000"/>
                </a:solidFill>
              </a:defRPr>
            </a:lvl3pPr>
            <a:lvl4pPr marL="1485900" indent="-227013">
              <a:buFont typeface="Arial" panose="020B0604020202020204" pitchFamily="34" charset="0"/>
              <a:buChar char="•"/>
              <a:tabLst/>
              <a:defRPr sz="1600">
                <a:solidFill>
                  <a:srgbClr val="000000"/>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rgbClr val="000000"/>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BA0C2F"/>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461091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000000"/>
                </a:solidFill>
              </a:defRPr>
            </a:lvl1pPr>
            <a:lvl2pPr marL="466725" indent="-228600">
              <a:buClr>
                <a:srgbClr val="C00000"/>
              </a:buClr>
              <a:buSzPct val="110000"/>
              <a:buFont typeface="Arial" panose="020B0604020202020204" pitchFamily="34" charset="0"/>
              <a:buChar char="•"/>
              <a:tabLst/>
              <a:defRPr sz="2000">
                <a:solidFill>
                  <a:srgbClr val="000000"/>
                </a:solidFill>
              </a:defRPr>
            </a:lvl2pPr>
            <a:lvl3pPr marL="922338" indent="-228600">
              <a:buClr>
                <a:srgbClr val="C00000"/>
              </a:buClr>
              <a:buSzPct val="90000"/>
              <a:buFont typeface="Courier New" panose="02070309020205020404" pitchFamily="49" charset="0"/>
              <a:buChar char="o"/>
              <a:tabLst/>
              <a:defRPr sz="1800">
                <a:solidFill>
                  <a:srgbClr val="000000"/>
                </a:solidFill>
              </a:defRPr>
            </a:lvl3pPr>
            <a:lvl4pPr marL="1485900" indent="-227013">
              <a:buFont typeface="Arial" panose="020B0604020202020204" pitchFamily="34" charset="0"/>
              <a:buChar char="•"/>
              <a:tabLst/>
              <a:defRPr sz="1600">
                <a:solidFill>
                  <a:srgbClr val="000000"/>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rgbClr val="000000"/>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BA0C2F"/>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000000"/>
              </a:solidFill>
              <a:latin typeface="Buckeye Sans 2" pitchFamily="2" charset="77"/>
            </a:endParaRPr>
          </a:p>
        </p:txBody>
      </p:sp>
    </p:spTree>
    <p:extLst>
      <p:ext uri="{BB962C8B-B14F-4D97-AF65-F5344CB8AC3E}">
        <p14:creationId xmlns:p14="http://schemas.microsoft.com/office/powerpoint/2010/main" val="4163531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cxnSp>
        <p:nvCxnSpPr>
          <p:cNvPr id="4" name="Straight Connector 3">
            <a:extLst>
              <a:ext uri="{FF2B5EF4-FFF2-40B4-BE49-F238E27FC236}">
                <a16:creationId xmlns:a16="http://schemas.microsoft.com/office/drawing/2014/main" id="{E62F80E9-E8FB-8127-E9AA-8ED66F9B5666}"/>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089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Tree>
    <p:extLst>
      <p:ext uri="{BB962C8B-B14F-4D97-AF65-F5344CB8AC3E}">
        <p14:creationId xmlns:p14="http://schemas.microsoft.com/office/powerpoint/2010/main" val="31669887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lvl1pPr>
              <a:defRPr>
                <a:solidFill>
                  <a:srgbClr val="000000"/>
                </a:solidFill>
              </a:defRPr>
            </a:lvl1pPr>
          </a:lstStyle>
          <a:p>
            <a:fld id="{6A437EE8-8900-40F5-8C81-C8A18CC53EFD}" type="slidenum">
              <a:rPr lang="en-US" smtClean="0"/>
              <a:pPr/>
              <a:t>‹#›</a:t>
            </a:fld>
            <a:endParaRPr lang="en-US"/>
          </a:p>
        </p:txBody>
      </p:sp>
    </p:spTree>
    <p:extLst>
      <p:ext uri="{BB962C8B-B14F-4D97-AF65-F5344CB8AC3E}">
        <p14:creationId xmlns:p14="http://schemas.microsoft.com/office/powerpoint/2010/main" val="1494420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sources and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BA0C2F"/>
                </a:solidFill>
              </a:defRPr>
            </a:lvl1pPr>
          </a:lstStyle>
          <a:p>
            <a:r>
              <a:rPr lang="en-US"/>
              <a:t>Resources and References</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2360883" y="4272725"/>
            <a:ext cx="3451969"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1020862" y="4272725"/>
            <a:ext cx="914400" cy="914400"/>
          </a:xfrm>
        </p:spPr>
        <p:txBody>
          <a:bodyPr>
            <a:normAutofit/>
          </a:bodyPr>
          <a:lstStyle>
            <a:lvl1pPr marL="0" indent="0" algn="ctr">
              <a:buNone/>
              <a:defRPr sz="1200">
                <a:solidFill>
                  <a:srgbClr val="000000"/>
                </a:solidFill>
              </a:defRPr>
            </a:lvl1pPr>
          </a:lstStyle>
          <a:p>
            <a:r>
              <a:rPr lang="en-US"/>
              <a:t>Click icon to add picture</a:t>
            </a: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2360883" y="2074218"/>
            <a:ext cx="3451969"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1020862" y="2074218"/>
            <a:ext cx="914400" cy="914400"/>
          </a:xfrm>
        </p:spPr>
        <p:txBody>
          <a:bodyPr>
            <a:normAutofit/>
          </a:bodyPr>
          <a:lstStyle>
            <a:lvl1pPr marL="0" indent="0" algn="ctr">
              <a:buNone/>
              <a:defRPr sz="1200">
                <a:solidFill>
                  <a:srgbClr val="000000"/>
                </a:solidFill>
              </a:defRPr>
            </a:lvl1pPr>
          </a:lstStyle>
          <a:p>
            <a:r>
              <a:rPr lang="en-US"/>
              <a:t>Click icon to add picture</a:t>
            </a:r>
          </a:p>
        </p:txBody>
      </p:sp>
      <p:sp>
        <p:nvSpPr>
          <p:cNvPr id="3" name="Content Placeholder 2">
            <a:extLst>
              <a:ext uri="{FF2B5EF4-FFF2-40B4-BE49-F238E27FC236}">
                <a16:creationId xmlns:a16="http://schemas.microsoft.com/office/drawing/2014/main" id="{F4598365-8F55-EF19-14A1-F47CDC836397}"/>
              </a:ext>
            </a:extLst>
          </p:cNvPr>
          <p:cNvSpPr>
            <a:spLocks noGrp="1"/>
          </p:cNvSpPr>
          <p:nvPr>
            <p:ph idx="34" hasCustomPrompt="1"/>
          </p:nvPr>
        </p:nvSpPr>
        <p:spPr>
          <a:xfrm>
            <a:off x="7719171" y="4272725"/>
            <a:ext cx="3451969"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7" name="Picture Placeholder 4">
            <a:extLst>
              <a:ext uri="{FF2B5EF4-FFF2-40B4-BE49-F238E27FC236}">
                <a16:creationId xmlns:a16="http://schemas.microsoft.com/office/drawing/2014/main" id="{278BC4CA-43EF-B960-802B-FDD06D6E6DC8}"/>
              </a:ext>
            </a:extLst>
          </p:cNvPr>
          <p:cNvSpPr>
            <a:spLocks noGrp="1"/>
          </p:cNvSpPr>
          <p:nvPr>
            <p:ph type="pic" sz="quarter" idx="35"/>
          </p:nvPr>
        </p:nvSpPr>
        <p:spPr>
          <a:xfrm>
            <a:off x="6238473" y="4272725"/>
            <a:ext cx="914400" cy="914400"/>
          </a:xfrm>
        </p:spPr>
        <p:txBody>
          <a:bodyPr>
            <a:normAutofit/>
          </a:bodyPr>
          <a:lstStyle>
            <a:lvl1pPr marL="0" indent="0" algn="ctr">
              <a:buNone/>
              <a:defRPr sz="1200">
                <a:solidFill>
                  <a:srgbClr val="000000"/>
                </a:solidFill>
              </a:defRPr>
            </a:lvl1pPr>
          </a:lstStyle>
          <a:p>
            <a:r>
              <a:rPr lang="en-US"/>
              <a:t>Click icon to add picture</a:t>
            </a:r>
          </a:p>
        </p:txBody>
      </p:sp>
      <p:sp>
        <p:nvSpPr>
          <p:cNvPr id="9" name="Content Placeholder 2">
            <a:extLst>
              <a:ext uri="{FF2B5EF4-FFF2-40B4-BE49-F238E27FC236}">
                <a16:creationId xmlns:a16="http://schemas.microsoft.com/office/drawing/2014/main" id="{BC89536D-AE09-8401-3DCA-D7A7AB1D39B4}"/>
              </a:ext>
            </a:extLst>
          </p:cNvPr>
          <p:cNvSpPr>
            <a:spLocks noGrp="1"/>
          </p:cNvSpPr>
          <p:nvPr>
            <p:ph idx="36" hasCustomPrompt="1"/>
          </p:nvPr>
        </p:nvSpPr>
        <p:spPr>
          <a:xfrm>
            <a:off x="7719171" y="2074218"/>
            <a:ext cx="3451969" cy="1828800"/>
          </a:xfrm>
        </p:spPr>
        <p:txBody>
          <a:bodyPr>
            <a:normAutofit/>
          </a:bodyPr>
          <a:lstStyle>
            <a:lvl1pPr marL="0" indent="0">
              <a:buClr>
                <a:srgbClr val="C00000"/>
              </a:buClr>
              <a:buSzPct val="110000"/>
              <a:buNone/>
              <a:defRPr sz="1200">
                <a:solidFill>
                  <a:srgbClr val="000000"/>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0" name="Picture Placeholder 4">
            <a:extLst>
              <a:ext uri="{FF2B5EF4-FFF2-40B4-BE49-F238E27FC236}">
                <a16:creationId xmlns:a16="http://schemas.microsoft.com/office/drawing/2014/main" id="{6920A4EC-5D76-AC91-E51A-E40D45FB1682}"/>
              </a:ext>
            </a:extLst>
          </p:cNvPr>
          <p:cNvSpPr>
            <a:spLocks noGrp="1"/>
          </p:cNvSpPr>
          <p:nvPr>
            <p:ph type="pic" sz="quarter" idx="37"/>
          </p:nvPr>
        </p:nvSpPr>
        <p:spPr>
          <a:xfrm>
            <a:off x="6238473" y="2074218"/>
            <a:ext cx="914400" cy="914400"/>
          </a:xfrm>
        </p:spPr>
        <p:txBody>
          <a:bodyPr>
            <a:normAutofit/>
          </a:bodyPr>
          <a:lstStyle>
            <a:lvl1pPr marL="0" indent="0" algn="ctr">
              <a:buNone/>
              <a:defRPr sz="1200">
                <a:solidFill>
                  <a:srgbClr val="000000"/>
                </a:solidFill>
              </a:defRPr>
            </a:lvl1pPr>
          </a:lstStyle>
          <a:p>
            <a:r>
              <a:rPr lang="en-US"/>
              <a:t>Click icon to add picture</a:t>
            </a:r>
          </a:p>
        </p:txBody>
      </p:sp>
    </p:spTree>
    <p:extLst>
      <p:ext uri="{BB962C8B-B14F-4D97-AF65-F5344CB8AC3E}">
        <p14:creationId xmlns:p14="http://schemas.microsoft.com/office/powerpoint/2010/main" val="48688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orkshop norm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1934767" y="2863203"/>
            <a:ext cx="22860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1934768" y="3086947"/>
            <a:ext cx="22860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BA0C2F"/>
                </a:solidFill>
              </a:defRPr>
            </a:lvl1pPr>
          </a:lstStyle>
          <a:p>
            <a:r>
              <a:rPr lang="en-US"/>
              <a:t>Title of Presentation</a:t>
            </a:r>
          </a:p>
        </p:txBody>
      </p:sp>
      <p:sp>
        <p:nvSpPr>
          <p:cNvPr id="2" name="Picture Placeholder 4">
            <a:extLst>
              <a:ext uri="{FF2B5EF4-FFF2-40B4-BE49-F238E27FC236}">
                <a16:creationId xmlns:a16="http://schemas.microsoft.com/office/drawing/2014/main" id="{D5CF734E-8442-C9D6-5B0F-CE06F740CEB4}"/>
              </a:ext>
            </a:extLst>
          </p:cNvPr>
          <p:cNvSpPr>
            <a:spLocks noGrp="1"/>
          </p:cNvSpPr>
          <p:nvPr>
            <p:ph type="pic" sz="quarter" idx="13"/>
          </p:nvPr>
        </p:nvSpPr>
        <p:spPr>
          <a:xfrm>
            <a:off x="837014" y="28632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54" name="Text Placeholder 4">
            <a:extLst>
              <a:ext uri="{FF2B5EF4-FFF2-40B4-BE49-F238E27FC236}">
                <a16:creationId xmlns:a16="http://schemas.microsoft.com/office/drawing/2014/main" id="{88F35A60-F22D-DED3-E851-15F8F47BEA46}"/>
              </a:ext>
            </a:extLst>
          </p:cNvPr>
          <p:cNvSpPr>
            <a:spLocks noGrp="1"/>
          </p:cNvSpPr>
          <p:nvPr>
            <p:ph type="body" sz="quarter" idx="49" hasCustomPrompt="1"/>
          </p:nvPr>
        </p:nvSpPr>
        <p:spPr>
          <a:xfrm>
            <a:off x="1159966" y="1803713"/>
            <a:ext cx="1185561" cy="1059489"/>
          </a:xfrm>
          <a:solidFill>
            <a:schemeClr val="bg1">
              <a:alpha val="0"/>
            </a:schemeClr>
          </a:solidFill>
        </p:spPr>
        <p:txBody>
          <a:bodyPr anchor="t">
            <a:normAutofit/>
          </a:bodyPr>
          <a:lstStyle>
            <a:lvl1pPr marL="0" indent="0" algn="l">
              <a:buNone/>
              <a:defRPr sz="72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1</a:t>
            </a:r>
          </a:p>
        </p:txBody>
      </p:sp>
      <p:sp>
        <p:nvSpPr>
          <p:cNvPr id="61" name="Text Placeholder 4">
            <a:extLst>
              <a:ext uri="{FF2B5EF4-FFF2-40B4-BE49-F238E27FC236}">
                <a16:creationId xmlns:a16="http://schemas.microsoft.com/office/drawing/2014/main" id="{2B576F74-B88D-B5A9-7283-211CDFD648F5}"/>
              </a:ext>
            </a:extLst>
          </p:cNvPr>
          <p:cNvSpPr>
            <a:spLocks noGrp="1"/>
          </p:cNvSpPr>
          <p:nvPr>
            <p:ph type="body" sz="quarter" idx="54" hasCustomPrompt="1"/>
          </p:nvPr>
        </p:nvSpPr>
        <p:spPr>
          <a:xfrm>
            <a:off x="5500540" y="2863203"/>
            <a:ext cx="22860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2" name="Text Placeholder 4">
            <a:extLst>
              <a:ext uri="{FF2B5EF4-FFF2-40B4-BE49-F238E27FC236}">
                <a16:creationId xmlns:a16="http://schemas.microsoft.com/office/drawing/2014/main" id="{A8103B46-156B-E644-AAEF-6C956E55D286}"/>
              </a:ext>
            </a:extLst>
          </p:cNvPr>
          <p:cNvSpPr>
            <a:spLocks noGrp="1"/>
          </p:cNvSpPr>
          <p:nvPr>
            <p:ph type="body" sz="quarter" idx="55" hasCustomPrompt="1"/>
          </p:nvPr>
        </p:nvSpPr>
        <p:spPr>
          <a:xfrm>
            <a:off x="5500541" y="3086947"/>
            <a:ext cx="22860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3" name="Picture Placeholder 4">
            <a:extLst>
              <a:ext uri="{FF2B5EF4-FFF2-40B4-BE49-F238E27FC236}">
                <a16:creationId xmlns:a16="http://schemas.microsoft.com/office/drawing/2014/main" id="{8F14739F-D86A-EC5B-C158-1259ACEA254B}"/>
              </a:ext>
            </a:extLst>
          </p:cNvPr>
          <p:cNvSpPr>
            <a:spLocks noGrp="1"/>
          </p:cNvSpPr>
          <p:nvPr>
            <p:ph type="pic" sz="quarter" idx="56"/>
          </p:nvPr>
        </p:nvSpPr>
        <p:spPr>
          <a:xfrm>
            <a:off x="4402787" y="28632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64" name="Text Placeholder 4">
            <a:extLst>
              <a:ext uri="{FF2B5EF4-FFF2-40B4-BE49-F238E27FC236}">
                <a16:creationId xmlns:a16="http://schemas.microsoft.com/office/drawing/2014/main" id="{9B51092C-F5EE-16B7-941B-425BF8C2D258}"/>
              </a:ext>
            </a:extLst>
          </p:cNvPr>
          <p:cNvSpPr>
            <a:spLocks noGrp="1"/>
          </p:cNvSpPr>
          <p:nvPr>
            <p:ph type="body" sz="quarter" idx="57" hasCustomPrompt="1"/>
          </p:nvPr>
        </p:nvSpPr>
        <p:spPr>
          <a:xfrm>
            <a:off x="4725739" y="1803713"/>
            <a:ext cx="1185561" cy="1059489"/>
          </a:xfrm>
          <a:solidFill>
            <a:schemeClr val="bg1">
              <a:alpha val="0"/>
            </a:schemeClr>
          </a:solidFill>
        </p:spPr>
        <p:txBody>
          <a:bodyPr anchor="t">
            <a:normAutofit/>
          </a:bodyPr>
          <a:lstStyle>
            <a:lvl1pPr marL="0" indent="0" algn="l">
              <a:buNone/>
              <a:defRPr sz="72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a:t>
            </a:r>
          </a:p>
        </p:txBody>
      </p:sp>
      <p:sp>
        <p:nvSpPr>
          <p:cNvPr id="66" name="Text Placeholder 4">
            <a:extLst>
              <a:ext uri="{FF2B5EF4-FFF2-40B4-BE49-F238E27FC236}">
                <a16:creationId xmlns:a16="http://schemas.microsoft.com/office/drawing/2014/main" id="{B47C896E-EDE6-04F2-E8ED-FEA4DF487F2A}"/>
              </a:ext>
            </a:extLst>
          </p:cNvPr>
          <p:cNvSpPr>
            <a:spLocks noGrp="1"/>
          </p:cNvSpPr>
          <p:nvPr>
            <p:ph type="body" sz="quarter" idx="58" hasCustomPrompt="1"/>
          </p:nvPr>
        </p:nvSpPr>
        <p:spPr>
          <a:xfrm>
            <a:off x="9067799" y="2863203"/>
            <a:ext cx="22860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7" name="Text Placeholder 4">
            <a:extLst>
              <a:ext uri="{FF2B5EF4-FFF2-40B4-BE49-F238E27FC236}">
                <a16:creationId xmlns:a16="http://schemas.microsoft.com/office/drawing/2014/main" id="{8C727780-96CE-6990-5D03-9CC8FB628800}"/>
              </a:ext>
            </a:extLst>
          </p:cNvPr>
          <p:cNvSpPr>
            <a:spLocks noGrp="1"/>
          </p:cNvSpPr>
          <p:nvPr>
            <p:ph type="body" sz="quarter" idx="59" hasCustomPrompt="1"/>
          </p:nvPr>
        </p:nvSpPr>
        <p:spPr>
          <a:xfrm>
            <a:off x="9067800" y="3086947"/>
            <a:ext cx="22860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8" name="Picture Placeholder 4">
            <a:extLst>
              <a:ext uri="{FF2B5EF4-FFF2-40B4-BE49-F238E27FC236}">
                <a16:creationId xmlns:a16="http://schemas.microsoft.com/office/drawing/2014/main" id="{6967E369-3324-06F0-EC7A-56D2951DA7A5}"/>
              </a:ext>
            </a:extLst>
          </p:cNvPr>
          <p:cNvSpPr>
            <a:spLocks noGrp="1"/>
          </p:cNvSpPr>
          <p:nvPr>
            <p:ph type="pic" sz="quarter" idx="60"/>
          </p:nvPr>
        </p:nvSpPr>
        <p:spPr>
          <a:xfrm>
            <a:off x="7970046" y="28632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69" name="Text Placeholder 4">
            <a:extLst>
              <a:ext uri="{FF2B5EF4-FFF2-40B4-BE49-F238E27FC236}">
                <a16:creationId xmlns:a16="http://schemas.microsoft.com/office/drawing/2014/main" id="{BE02FD73-D93F-A0D7-D74B-48FB27A7E65A}"/>
              </a:ext>
            </a:extLst>
          </p:cNvPr>
          <p:cNvSpPr>
            <a:spLocks noGrp="1"/>
          </p:cNvSpPr>
          <p:nvPr>
            <p:ph type="body" sz="quarter" idx="61" hasCustomPrompt="1"/>
          </p:nvPr>
        </p:nvSpPr>
        <p:spPr>
          <a:xfrm>
            <a:off x="8292998" y="1803713"/>
            <a:ext cx="1185561" cy="1059489"/>
          </a:xfrm>
          <a:solidFill>
            <a:schemeClr val="bg1">
              <a:alpha val="0"/>
            </a:schemeClr>
          </a:solidFill>
        </p:spPr>
        <p:txBody>
          <a:bodyPr anchor="t">
            <a:normAutofit/>
          </a:bodyPr>
          <a:lstStyle>
            <a:lvl1pPr marL="0" indent="0" algn="l">
              <a:buNone/>
              <a:defRPr sz="72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3</a:t>
            </a:r>
          </a:p>
        </p:txBody>
      </p:sp>
      <p:sp>
        <p:nvSpPr>
          <p:cNvPr id="71" name="Text Placeholder 4">
            <a:extLst>
              <a:ext uri="{FF2B5EF4-FFF2-40B4-BE49-F238E27FC236}">
                <a16:creationId xmlns:a16="http://schemas.microsoft.com/office/drawing/2014/main" id="{8849487F-CE55-FF70-3093-104CD560F77F}"/>
              </a:ext>
            </a:extLst>
          </p:cNvPr>
          <p:cNvSpPr>
            <a:spLocks noGrp="1"/>
          </p:cNvSpPr>
          <p:nvPr>
            <p:ph type="body" sz="quarter" idx="62" hasCustomPrompt="1"/>
          </p:nvPr>
        </p:nvSpPr>
        <p:spPr>
          <a:xfrm>
            <a:off x="1934767" y="5194503"/>
            <a:ext cx="22860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2" name="Text Placeholder 4">
            <a:extLst>
              <a:ext uri="{FF2B5EF4-FFF2-40B4-BE49-F238E27FC236}">
                <a16:creationId xmlns:a16="http://schemas.microsoft.com/office/drawing/2014/main" id="{AB0B5750-699F-634E-5DB8-93F3E0A56E2F}"/>
              </a:ext>
            </a:extLst>
          </p:cNvPr>
          <p:cNvSpPr>
            <a:spLocks noGrp="1"/>
          </p:cNvSpPr>
          <p:nvPr>
            <p:ph type="body" sz="quarter" idx="63" hasCustomPrompt="1"/>
          </p:nvPr>
        </p:nvSpPr>
        <p:spPr>
          <a:xfrm>
            <a:off x="1934768" y="5418247"/>
            <a:ext cx="22860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3" name="Picture Placeholder 4">
            <a:extLst>
              <a:ext uri="{FF2B5EF4-FFF2-40B4-BE49-F238E27FC236}">
                <a16:creationId xmlns:a16="http://schemas.microsoft.com/office/drawing/2014/main" id="{872EB520-B2ED-E496-0D44-54AA4E064705}"/>
              </a:ext>
            </a:extLst>
          </p:cNvPr>
          <p:cNvSpPr>
            <a:spLocks noGrp="1"/>
          </p:cNvSpPr>
          <p:nvPr>
            <p:ph type="pic" sz="quarter" idx="64"/>
          </p:nvPr>
        </p:nvSpPr>
        <p:spPr>
          <a:xfrm>
            <a:off x="837014" y="51945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74" name="Text Placeholder 4">
            <a:extLst>
              <a:ext uri="{FF2B5EF4-FFF2-40B4-BE49-F238E27FC236}">
                <a16:creationId xmlns:a16="http://schemas.microsoft.com/office/drawing/2014/main" id="{90A3F043-193A-8787-D039-71B1BB7F455D}"/>
              </a:ext>
            </a:extLst>
          </p:cNvPr>
          <p:cNvSpPr>
            <a:spLocks noGrp="1"/>
          </p:cNvSpPr>
          <p:nvPr>
            <p:ph type="body" sz="quarter" idx="65" hasCustomPrompt="1"/>
          </p:nvPr>
        </p:nvSpPr>
        <p:spPr>
          <a:xfrm>
            <a:off x="1159966" y="4135013"/>
            <a:ext cx="1185561" cy="1059489"/>
          </a:xfrm>
          <a:solidFill>
            <a:schemeClr val="bg1">
              <a:alpha val="0"/>
            </a:schemeClr>
          </a:solidFill>
        </p:spPr>
        <p:txBody>
          <a:bodyPr anchor="t">
            <a:normAutofit/>
          </a:bodyPr>
          <a:lstStyle>
            <a:lvl1pPr marL="0" indent="0" algn="l">
              <a:buNone/>
              <a:defRPr sz="72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4</a:t>
            </a:r>
          </a:p>
        </p:txBody>
      </p:sp>
      <p:sp>
        <p:nvSpPr>
          <p:cNvPr id="76" name="Text Placeholder 4">
            <a:extLst>
              <a:ext uri="{FF2B5EF4-FFF2-40B4-BE49-F238E27FC236}">
                <a16:creationId xmlns:a16="http://schemas.microsoft.com/office/drawing/2014/main" id="{9C0D87C4-5BEC-04D6-C722-804EEE570DC6}"/>
              </a:ext>
            </a:extLst>
          </p:cNvPr>
          <p:cNvSpPr>
            <a:spLocks noGrp="1"/>
          </p:cNvSpPr>
          <p:nvPr>
            <p:ph type="body" sz="quarter" idx="66" hasCustomPrompt="1"/>
          </p:nvPr>
        </p:nvSpPr>
        <p:spPr>
          <a:xfrm>
            <a:off x="5500540" y="5194503"/>
            <a:ext cx="22860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7" name="Text Placeholder 4">
            <a:extLst>
              <a:ext uri="{FF2B5EF4-FFF2-40B4-BE49-F238E27FC236}">
                <a16:creationId xmlns:a16="http://schemas.microsoft.com/office/drawing/2014/main" id="{7D362B7C-C628-22F6-D40D-D4D8C59564BC}"/>
              </a:ext>
            </a:extLst>
          </p:cNvPr>
          <p:cNvSpPr>
            <a:spLocks noGrp="1"/>
          </p:cNvSpPr>
          <p:nvPr>
            <p:ph type="body" sz="quarter" idx="67" hasCustomPrompt="1"/>
          </p:nvPr>
        </p:nvSpPr>
        <p:spPr>
          <a:xfrm>
            <a:off x="5500541" y="5418247"/>
            <a:ext cx="22860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8" name="Picture Placeholder 4">
            <a:extLst>
              <a:ext uri="{FF2B5EF4-FFF2-40B4-BE49-F238E27FC236}">
                <a16:creationId xmlns:a16="http://schemas.microsoft.com/office/drawing/2014/main" id="{31D3542A-C5B4-7C90-D8A0-A2B6BC262A92}"/>
              </a:ext>
            </a:extLst>
          </p:cNvPr>
          <p:cNvSpPr>
            <a:spLocks noGrp="1"/>
          </p:cNvSpPr>
          <p:nvPr>
            <p:ph type="pic" sz="quarter" idx="68"/>
          </p:nvPr>
        </p:nvSpPr>
        <p:spPr>
          <a:xfrm>
            <a:off x="4402787" y="51945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79" name="Text Placeholder 4">
            <a:extLst>
              <a:ext uri="{FF2B5EF4-FFF2-40B4-BE49-F238E27FC236}">
                <a16:creationId xmlns:a16="http://schemas.microsoft.com/office/drawing/2014/main" id="{36BDB2DF-6C94-4DF7-F56D-033FC36723D9}"/>
              </a:ext>
            </a:extLst>
          </p:cNvPr>
          <p:cNvSpPr>
            <a:spLocks noGrp="1"/>
          </p:cNvSpPr>
          <p:nvPr>
            <p:ph type="body" sz="quarter" idx="69" hasCustomPrompt="1"/>
          </p:nvPr>
        </p:nvSpPr>
        <p:spPr>
          <a:xfrm>
            <a:off x="4725739" y="4135013"/>
            <a:ext cx="1185561" cy="1059489"/>
          </a:xfrm>
          <a:solidFill>
            <a:schemeClr val="bg1">
              <a:alpha val="0"/>
            </a:schemeClr>
          </a:solidFill>
        </p:spPr>
        <p:txBody>
          <a:bodyPr anchor="t">
            <a:normAutofit/>
          </a:bodyPr>
          <a:lstStyle>
            <a:lvl1pPr marL="0" indent="0" algn="l">
              <a:buNone/>
              <a:defRPr sz="72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5</a:t>
            </a:r>
          </a:p>
        </p:txBody>
      </p:sp>
      <p:sp>
        <p:nvSpPr>
          <p:cNvPr id="81" name="Text Placeholder 4">
            <a:extLst>
              <a:ext uri="{FF2B5EF4-FFF2-40B4-BE49-F238E27FC236}">
                <a16:creationId xmlns:a16="http://schemas.microsoft.com/office/drawing/2014/main" id="{51D148B7-2E57-AF95-0264-1E19772D629B}"/>
              </a:ext>
            </a:extLst>
          </p:cNvPr>
          <p:cNvSpPr>
            <a:spLocks noGrp="1"/>
          </p:cNvSpPr>
          <p:nvPr>
            <p:ph type="body" sz="quarter" idx="70" hasCustomPrompt="1"/>
          </p:nvPr>
        </p:nvSpPr>
        <p:spPr>
          <a:xfrm>
            <a:off x="9067799" y="5194503"/>
            <a:ext cx="22860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82" name="Text Placeholder 4">
            <a:extLst>
              <a:ext uri="{FF2B5EF4-FFF2-40B4-BE49-F238E27FC236}">
                <a16:creationId xmlns:a16="http://schemas.microsoft.com/office/drawing/2014/main" id="{FD1F6AB2-C0A9-0D73-8BED-D94F97263202}"/>
              </a:ext>
            </a:extLst>
          </p:cNvPr>
          <p:cNvSpPr>
            <a:spLocks noGrp="1"/>
          </p:cNvSpPr>
          <p:nvPr>
            <p:ph type="body" sz="quarter" idx="71" hasCustomPrompt="1"/>
          </p:nvPr>
        </p:nvSpPr>
        <p:spPr>
          <a:xfrm>
            <a:off x="9067800" y="5418247"/>
            <a:ext cx="2286000" cy="684106"/>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83" name="Picture Placeholder 4">
            <a:extLst>
              <a:ext uri="{FF2B5EF4-FFF2-40B4-BE49-F238E27FC236}">
                <a16:creationId xmlns:a16="http://schemas.microsoft.com/office/drawing/2014/main" id="{1E1A71D7-0DF7-A876-89F1-79D3FFC4EFFA}"/>
              </a:ext>
            </a:extLst>
          </p:cNvPr>
          <p:cNvSpPr>
            <a:spLocks noGrp="1"/>
          </p:cNvSpPr>
          <p:nvPr>
            <p:ph type="pic" sz="quarter" idx="72"/>
          </p:nvPr>
        </p:nvSpPr>
        <p:spPr>
          <a:xfrm>
            <a:off x="7970046" y="51945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84" name="Text Placeholder 4">
            <a:extLst>
              <a:ext uri="{FF2B5EF4-FFF2-40B4-BE49-F238E27FC236}">
                <a16:creationId xmlns:a16="http://schemas.microsoft.com/office/drawing/2014/main" id="{05B9269A-1BCB-DABE-5128-4ECF3A413AEB}"/>
              </a:ext>
            </a:extLst>
          </p:cNvPr>
          <p:cNvSpPr>
            <a:spLocks noGrp="1"/>
          </p:cNvSpPr>
          <p:nvPr>
            <p:ph type="body" sz="quarter" idx="73" hasCustomPrompt="1"/>
          </p:nvPr>
        </p:nvSpPr>
        <p:spPr>
          <a:xfrm>
            <a:off x="8292998" y="4135013"/>
            <a:ext cx="1185561" cy="1059489"/>
          </a:xfrm>
          <a:solidFill>
            <a:schemeClr val="bg1">
              <a:alpha val="0"/>
            </a:schemeClr>
          </a:solidFill>
        </p:spPr>
        <p:txBody>
          <a:bodyPr anchor="t">
            <a:normAutofit/>
          </a:bodyPr>
          <a:lstStyle>
            <a:lvl1pPr marL="0" indent="0" algn="l">
              <a:buNone/>
              <a:defRPr sz="72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6</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1796887"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6C12A2-7C62-C91A-E98F-5A472ADDAD77}"/>
              </a:ext>
              <a:ext uri="{C183D7F6-B498-43B3-948B-1728B52AA6E4}">
                <adec:decorative xmlns:adec="http://schemas.microsoft.com/office/drawing/2017/decorative" val="1"/>
              </a:ext>
            </a:extLst>
          </p:cNvPr>
          <p:cNvCxnSpPr>
            <a:cxnSpLocks/>
          </p:cNvCxnSpPr>
          <p:nvPr userDrawn="1"/>
        </p:nvCxnSpPr>
        <p:spPr>
          <a:xfrm>
            <a:off x="5362660"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98F274-18D9-919B-D3E2-0CFC5191B902}"/>
              </a:ext>
              <a:ext uri="{C183D7F6-B498-43B3-948B-1728B52AA6E4}">
                <adec:decorative xmlns:adec="http://schemas.microsoft.com/office/drawing/2017/decorative" val="1"/>
              </a:ext>
            </a:extLst>
          </p:cNvPr>
          <p:cNvCxnSpPr>
            <a:cxnSpLocks/>
          </p:cNvCxnSpPr>
          <p:nvPr userDrawn="1"/>
        </p:nvCxnSpPr>
        <p:spPr>
          <a:xfrm>
            <a:off x="8929919"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F9B79F9-50F6-AFF3-AEE2-BEE5CC0359A5}"/>
              </a:ext>
              <a:ext uri="{C183D7F6-B498-43B3-948B-1728B52AA6E4}">
                <adec:decorative xmlns:adec="http://schemas.microsoft.com/office/drawing/2017/decorative" val="1"/>
              </a:ext>
            </a:extLst>
          </p:cNvPr>
          <p:cNvCxnSpPr>
            <a:cxnSpLocks/>
          </p:cNvCxnSpPr>
          <p:nvPr userDrawn="1"/>
        </p:nvCxnSpPr>
        <p:spPr>
          <a:xfrm>
            <a:off x="1796887"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0067B40-4879-FFFD-6844-FF1DD40D5E7B}"/>
              </a:ext>
              <a:ext uri="{C183D7F6-B498-43B3-948B-1728B52AA6E4}">
                <adec:decorative xmlns:adec="http://schemas.microsoft.com/office/drawing/2017/decorative" val="1"/>
              </a:ext>
            </a:extLst>
          </p:cNvPr>
          <p:cNvCxnSpPr>
            <a:cxnSpLocks/>
          </p:cNvCxnSpPr>
          <p:nvPr userDrawn="1"/>
        </p:nvCxnSpPr>
        <p:spPr>
          <a:xfrm>
            <a:off x="5362660"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AE72CFD-0036-BEB4-24AD-355DC429996C}"/>
              </a:ext>
              <a:ext uri="{C183D7F6-B498-43B3-948B-1728B52AA6E4}">
                <adec:decorative xmlns:adec="http://schemas.microsoft.com/office/drawing/2017/decorative" val="1"/>
              </a:ext>
            </a:extLst>
          </p:cNvPr>
          <p:cNvCxnSpPr>
            <a:cxnSpLocks/>
          </p:cNvCxnSpPr>
          <p:nvPr userDrawn="1"/>
        </p:nvCxnSpPr>
        <p:spPr>
          <a:xfrm>
            <a:off x="8929919"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20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 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22" name="Content Placeholder 3">
            <a:extLst>
              <a:ext uri="{FF2B5EF4-FFF2-40B4-BE49-F238E27FC236}">
                <a16:creationId xmlns:a16="http://schemas.microsoft.com/office/drawing/2014/main" id="{3B28812B-B18B-5712-457B-732BC8B6B60A}"/>
              </a:ext>
            </a:extLst>
          </p:cNvPr>
          <p:cNvSpPr>
            <a:spLocks noGrp="1"/>
          </p:cNvSpPr>
          <p:nvPr>
            <p:ph sz="half" idx="20" hasCustomPrompt="1"/>
          </p:nvPr>
        </p:nvSpPr>
        <p:spPr>
          <a:xfrm>
            <a:off x="3769360" y="3011038"/>
            <a:ext cx="8025767" cy="1358197"/>
          </a:xfrm>
        </p:spPr>
        <p:txBody>
          <a:bodyPr>
            <a:normAutofit/>
          </a:bodyPr>
          <a:lstStyle>
            <a:lvl1pPr marL="0" indent="0">
              <a:buNone/>
              <a:defRPr sz="1800" baseline="0">
                <a:solidFill>
                  <a:srgbClr val="000000"/>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First Last last.#@</a:t>
            </a:r>
            <a:r>
              <a:rPr lang="en-US" err="1"/>
              <a:t>osu.edu</a:t>
            </a:r>
            <a:endParaRPr lang="en-US"/>
          </a:p>
          <a:p>
            <a:pPr lvl="0"/>
            <a:endParaRPr lang="en-US"/>
          </a:p>
          <a:p>
            <a:pPr lvl="0"/>
            <a:endParaRPr lang="en-US"/>
          </a:p>
        </p:txBody>
      </p:sp>
      <p:cxnSp>
        <p:nvCxnSpPr>
          <p:cNvPr id="23" name="Straight Connector 22">
            <a:extLst>
              <a:ext uri="{FF2B5EF4-FFF2-40B4-BE49-F238E27FC236}">
                <a16:creationId xmlns:a16="http://schemas.microsoft.com/office/drawing/2014/main" id="{DF67D485-1CCB-FCE0-E946-A89719F883C1}"/>
              </a:ext>
              <a:ext uri="{C183D7F6-B498-43B3-948B-1728B52AA6E4}">
                <adec:decorative xmlns:adec="http://schemas.microsoft.com/office/drawing/2017/decorative" val="1"/>
              </a:ext>
            </a:extLst>
          </p:cNvPr>
          <p:cNvCxnSpPr>
            <a:cxnSpLocks/>
          </p:cNvCxnSpPr>
          <p:nvPr userDrawn="1"/>
        </p:nvCxnSpPr>
        <p:spPr>
          <a:xfrm>
            <a:off x="3769360" y="2080632"/>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pic>
        <p:nvPicPr>
          <p:cNvPr id="33" name="Picture Placeholder 10" descr="A professor working with one of her students during office hours.">
            <a:extLst>
              <a:ext uri="{FF2B5EF4-FFF2-40B4-BE49-F238E27FC236}">
                <a16:creationId xmlns:a16="http://schemas.microsoft.com/office/drawing/2014/main" id="{D1760D12-1A7A-573A-BDEC-C2C6302F06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014" b="2014"/>
          <a:stretch>
            <a:fillRect/>
          </a:stretch>
        </p:blipFill>
        <p:spPr>
          <a:xfrm>
            <a:off x="0" y="0"/>
            <a:ext cx="3429000" cy="2194560"/>
          </a:xfrm>
          <a:prstGeom prst="rect">
            <a:avLst/>
          </a:prstGeom>
        </p:spPr>
      </p:pic>
      <p:pic>
        <p:nvPicPr>
          <p:cNvPr id="34" name="Picture Placeholder 14" descr="Professor Beth Black works with Zaria Ragler. GE Bookend Launch Seminar in Enarson Hall with professor Beth Black, Undergraduate Engagement Librarian.">
            <a:extLst>
              <a:ext uri="{FF2B5EF4-FFF2-40B4-BE49-F238E27FC236}">
                <a16:creationId xmlns:a16="http://schemas.microsoft.com/office/drawing/2014/main" id="{35AA0B7A-952B-433C-438B-E6956EDA089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2043" b="2043"/>
          <a:stretch>
            <a:fillRect/>
          </a:stretch>
        </p:blipFill>
        <p:spPr>
          <a:xfrm>
            <a:off x="0" y="4663440"/>
            <a:ext cx="3429000" cy="2194560"/>
          </a:xfrm>
          <a:prstGeom prst="rect">
            <a:avLst/>
          </a:prstGeom>
        </p:spPr>
      </p:pic>
      <p:pic>
        <p:nvPicPr>
          <p:cNvPr id="35" name="Picture Placeholder 12" descr="A professor talks to a student during office hours.">
            <a:extLst>
              <a:ext uri="{FF2B5EF4-FFF2-40B4-BE49-F238E27FC236}">
                <a16:creationId xmlns:a16="http://schemas.microsoft.com/office/drawing/2014/main" id="{9D178B69-7D08-8E19-1D24-C9887F6749A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982" b="1982"/>
          <a:stretch>
            <a:fillRect/>
          </a:stretch>
        </p:blipFill>
        <p:spPr>
          <a:xfrm>
            <a:off x="0" y="2331720"/>
            <a:ext cx="3429000" cy="2194560"/>
          </a:xfrm>
          <a:prstGeom prst="rect">
            <a:avLst/>
          </a:prstGeom>
        </p:spPr>
      </p:pic>
      <p:sp>
        <p:nvSpPr>
          <p:cNvPr id="38" name="Text Placeholder 37">
            <a:extLst>
              <a:ext uri="{FF2B5EF4-FFF2-40B4-BE49-F238E27FC236}">
                <a16:creationId xmlns:a16="http://schemas.microsoft.com/office/drawing/2014/main" id="{0B7A73A7-F0F3-9AC5-6AFC-6DB9BD74D760}"/>
              </a:ext>
            </a:extLst>
          </p:cNvPr>
          <p:cNvSpPr>
            <a:spLocks noGrp="1"/>
          </p:cNvSpPr>
          <p:nvPr>
            <p:ph type="body" sz="quarter" idx="21" hasCustomPrompt="1"/>
          </p:nvPr>
        </p:nvSpPr>
        <p:spPr>
          <a:xfrm>
            <a:off x="3769360" y="2338402"/>
            <a:ext cx="8025767" cy="414868"/>
          </a:xfrm>
        </p:spPr>
        <p:txBody>
          <a:bodyPr/>
          <a:lstStyle>
            <a:lvl1pPr>
              <a:defRPr>
                <a:solidFill>
                  <a:srgbClr val="BA0C2F"/>
                </a:solidFill>
              </a:defRPr>
            </a:lvl1pPr>
          </a:lstStyle>
          <a:p>
            <a:pPr lvl="0"/>
            <a:r>
              <a:rPr lang="en-US"/>
              <a:t>Title of Presentation</a:t>
            </a:r>
          </a:p>
        </p:txBody>
      </p:sp>
      <p:sp>
        <p:nvSpPr>
          <p:cNvPr id="40" name="Right Triangle 39">
            <a:extLst>
              <a:ext uri="{FF2B5EF4-FFF2-40B4-BE49-F238E27FC236}">
                <a16:creationId xmlns:a16="http://schemas.microsoft.com/office/drawing/2014/main" id="{4ED4B7E4-064F-A4EB-2870-0DAC4884FA26}"/>
              </a:ext>
            </a:extLst>
          </p:cNvPr>
          <p:cNvSpPr/>
          <p:nvPr userDrawn="1"/>
        </p:nvSpPr>
        <p:spPr>
          <a:xfrm rot="16200000">
            <a:off x="2052320" y="5481320"/>
            <a:ext cx="1376680" cy="137668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extBox 8">
            <a:extLst>
              <a:ext uri="{FF2B5EF4-FFF2-40B4-BE49-F238E27FC236}">
                <a16:creationId xmlns:a16="http://schemas.microsoft.com/office/drawing/2014/main" id="{2410156A-8201-C872-24ED-4A4E8DD8975A}"/>
              </a:ext>
            </a:extLst>
          </p:cNvPr>
          <p:cNvSpPr txBox="1"/>
          <p:nvPr userDrawn="1"/>
        </p:nvSpPr>
        <p:spPr>
          <a:xfrm>
            <a:off x="3769359" y="5065305"/>
            <a:ext cx="8025767" cy="1231106"/>
          </a:xfrm>
          <a:prstGeom prst="rect">
            <a:avLst/>
          </a:prstGeom>
          <a:noFill/>
        </p:spPr>
        <p:txBody>
          <a:bodyPr wrap="square">
            <a:spAutoFit/>
          </a:bodyPr>
          <a:lstStyle/>
          <a:p>
            <a:pPr lvl="0">
              <a:lnSpc>
                <a:spcPct val="100000"/>
              </a:lnSpc>
            </a:pPr>
            <a:r>
              <a:rPr lang="en-US" sz="1800" b="1" i="0" baseline="0">
                <a:solidFill>
                  <a:srgbClr val="000000"/>
                </a:solidFill>
                <a:latin typeface="Buckeye Sans 2" pitchFamily="2" charset="77"/>
              </a:rPr>
              <a:t>The Michael V. Drake Institute for Teaching and Learning</a:t>
            </a:r>
          </a:p>
          <a:p>
            <a:pPr lvl="0">
              <a:lnSpc>
                <a:spcPct val="100000"/>
              </a:lnSpc>
            </a:pPr>
            <a:r>
              <a:rPr lang="en-US" sz="1800" b="0" i="0" baseline="0">
                <a:solidFill>
                  <a:srgbClr val="000000"/>
                </a:solidFill>
                <a:latin typeface="Buckeye Sans 2" pitchFamily="2" charset="77"/>
              </a:rPr>
              <a:t>4138 Smith Laboratory • 174 W. 18th Ave. • Columbus, OH 43210</a:t>
            </a:r>
          </a:p>
          <a:p>
            <a:pPr lvl="0">
              <a:lnSpc>
                <a:spcPct val="100000"/>
              </a:lnSpc>
            </a:pPr>
            <a:r>
              <a:rPr lang="en-US" sz="1800" b="0" i="0">
                <a:solidFill>
                  <a:srgbClr val="000000"/>
                </a:solidFill>
                <a:latin typeface="Buckeye Sans 2" pitchFamily="2" charset="77"/>
              </a:rPr>
              <a:t>614-292-3644</a:t>
            </a:r>
          </a:p>
          <a:p>
            <a:pPr lvl="0">
              <a:lnSpc>
                <a:spcPct val="100000"/>
              </a:lnSpc>
            </a:pPr>
            <a:r>
              <a:rPr lang="en-US" sz="1800" b="0" i="0">
                <a:solidFill>
                  <a:srgbClr val="BA0C2F"/>
                </a:solidFill>
                <a:latin typeface="Buckeye Sans 2" pitchFamily="2" charset="77"/>
              </a:rPr>
              <a:t>drakeinstitute@osu.edu</a:t>
            </a:r>
          </a:p>
        </p:txBody>
      </p:sp>
      <p:sp>
        <p:nvSpPr>
          <p:cNvPr id="6" name="TextBox 5">
            <a:extLst>
              <a:ext uri="{FF2B5EF4-FFF2-40B4-BE49-F238E27FC236}">
                <a16:creationId xmlns:a16="http://schemas.microsoft.com/office/drawing/2014/main" id="{35E8FC87-2F50-BFB7-EA63-DF47DD502BA5}"/>
              </a:ext>
            </a:extLst>
          </p:cNvPr>
          <p:cNvSpPr txBox="1"/>
          <p:nvPr userDrawn="1"/>
        </p:nvSpPr>
        <p:spPr>
          <a:xfrm>
            <a:off x="3769360" y="693489"/>
            <a:ext cx="8025766" cy="1328056"/>
          </a:xfrm>
          <a:prstGeom prst="rect">
            <a:avLst/>
          </a:prstGeom>
          <a:noFill/>
        </p:spPr>
        <p:txBody>
          <a:bodyPr wrap="square">
            <a:spAutoFit/>
          </a:bodyPr>
          <a:lstStyle/>
          <a:p>
            <a:pPr lvl="0">
              <a:lnSpc>
                <a:spcPct val="90000"/>
              </a:lnSpc>
            </a:pPr>
            <a:r>
              <a:rPr lang="en-US" sz="4400" b="1" i="0">
                <a:solidFill>
                  <a:srgbClr val="BA0C2F"/>
                </a:solidFill>
                <a:latin typeface="Buckeye Serif 2 Black" pitchFamily="2" charset="77"/>
                <a:ea typeface="Buckeye Serif 2 Black" pitchFamily="2" charset="77"/>
              </a:rPr>
              <a:t>Thank You</a:t>
            </a:r>
            <a:br>
              <a:rPr lang="en-US" sz="4400" b="1" i="0">
                <a:solidFill>
                  <a:srgbClr val="BA0C2F"/>
                </a:solidFill>
                <a:latin typeface="Buckeye Serif 2 Black" pitchFamily="2" charset="77"/>
                <a:ea typeface="Buckeye Serif 2 Black" pitchFamily="2" charset="77"/>
              </a:rPr>
            </a:br>
            <a:r>
              <a:rPr lang="en-US" sz="4400" b="1" i="0">
                <a:solidFill>
                  <a:srgbClr val="BA0C2F"/>
                </a:solidFill>
                <a:latin typeface="Buckeye Serif 2 Black" pitchFamily="2" charset="77"/>
                <a:ea typeface="Buckeye Serif 2 Black" pitchFamily="2" charset="77"/>
              </a:rPr>
              <a:t>Questions?</a:t>
            </a:r>
            <a:endParaRPr lang="en-US" sz="1600" b="1" i="0">
              <a:solidFill>
                <a:srgbClr val="BA0C2F"/>
              </a:solidFill>
              <a:latin typeface="Buckeye Serif 2 Black" pitchFamily="2" charset="77"/>
              <a:ea typeface="Buckeye Serif 2 Black" pitchFamily="2" charset="77"/>
            </a:endParaRPr>
          </a:p>
        </p:txBody>
      </p:sp>
    </p:spTree>
    <p:extLst>
      <p:ext uri="{BB962C8B-B14F-4D97-AF65-F5344CB8AC3E}">
        <p14:creationId xmlns:p14="http://schemas.microsoft.com/office/powerpoint/2010/main" val="2396971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BA0C2F"/>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5" name="Text Placeholder 2">
            <a:extLst>
              <a:ext uri="{FF2B5EF4-FFF2-40B4-BE49-F238E27FC236}">
                <a16:creationId xmlns:a16="http://schemas.microsoft.com/office/drawing/2014/main" id="{07C87612-FD4A-BA3F-2D54-20BA3139D15C}"/>
              </a:ext>
            </a:extLst>
          </p:cNvPr>
          <p:cNvSpPr>
            <a:spLocks noGrp="1"/>
          </p:cNvSpPr>
          <p:nvPr>
            <p:ph type="body" idx="20" hasCustomPrompt="1"/>
          </p:nvPr>
        </p:nvSpPr>
        <p:spPr>
          <a:xfrm>
            <a:off x="653143" y="1894110"/>
            <a:ext cx="5201923" cy="638664"/>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7" name="Content Placeholder 3">
            <a:extLst>
              <a:ext uri="{FF2B5EF4-FFF2-40B4-BE49-F238E27FC236}">
                <a16:creationId xmlns:a16="http://schemas.microsoft.com/office/drawing/2014/main" id="{F21654AA-6C7C-1787-33FD-9F221005A38A}"/>
              </a:ext>
            </a:extLst>
          </p:cNvPr>
          <p:cNvSpPr>
            <a:spLocks noGrp="1"/>
          </p:cNvSpPr>
          <p:nvPr>
            <p:ph sz="half" idx="21" hasCustomPrompt="1"/>
          </p:nvPr>
        </p:nvSpPr>
        <p:spPr>
          <a:xfrm>
            <a:off x="642257" y="2532774"/>
            <a:ext cx="5201923"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BAFEE856-4707-5066-8CCB-CD2190625459}"/>
              </a:ext>
            </a:extLst>
          </p:cNvPr>
          <p:cNvSpPr>
            <a:spLocks noGrp="1"/>
          </p:cNvSpPr>
          <p:nvPr>
            <p:ph type="body" idx="22" hasCustomPrompt="1"/>
          </p:nvPr>
        </p:nvSpPr>
        <p:spPr>
          <a:xfrm>
            <a:off x="6358707" y="1894110"/>
            <a:ext cx="5201923" cy="638664"/>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Content Placeholder 3">
            <a:extLst>
              <a:ext uri="{FF2B5EF4-FFF2-40B4-BE49-F238E27FC236}">
                <a16:creationId xmlns:a16="http://schemas.microsoft.com/office/drawing/2014/main" id="{9D1BB736-BCD8-972D-CB75-758557B22AF3}"/>
              </a:ext>
            </a:extLst>
          </p:cNvPr>
          <p:cNvSpPr>
            <a:spLocks noGrp="1"/>
          </p:cNvSpPr>
          <p:nvPr>
            <p:ph sz="half" idx="23" hasCustomPrompt="1"/>
          </p:nvPr>
        </p:nvSpPr>
        <p:spPr>
          <a:xfrm>
            <a:off x="6347821" y="2532774"/>
            <a:ext cx="5201923"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595896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facilitato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3851944" y="505823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2549958" y="5203524"/>
            <a:ext cx="32004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2549951" y="1985862"/>
            <a:ext cx="3200400" cy="2921534"/>
          </a:xfrm>
        </p:spPr>
        <p:txBody>
          <a:bodyPr>
            <a:noAutofit/>
          </a:bodyPr>
          <a:lstStyle>
            <a:lvl1pPr marL="0" indent="0" algn="ctr">
              <a:buNone/>
              <a:defRPr sz="1800">
                <a:solidFill>
                  <a:srgbClr val="000000"/>
                </a:solidFill>
              </a:defRPr>
            </a:lvl1pPr>
            <a:lvl2pPr marL="457200" indent="0">
              <a:buNone/>
              <a:defRPr sz="1400"/>
            </a:lvl2pPr>
            <a:lvl3pPr marL="914400" indent="0">
              <a:buNone/>
              <a:defRPr sz="1200"/>
            </a:lvl3pPr>
            <a:lvl4pPr marL="1371600" indent="0">
              <a:buNone/>
              <a:defRPr sz="1100"/>
            </a:lvl4pPr>
            <a:lvl5pPr marL="1828800" indent="0" algn="ctr">
              <a:buNone/>
              <a:defRPr sz="1200">
                <a:solidFill>
                  <a:srgbClr val="000000"/>
                </a:solidFill>
              </a:defRPr>
            </a:lvl5pPr>
          </a:lstStyle>
          <a:p>
            <a:pPr lvl="0"/>
            <a:r>
              <a:rPr lang="en-US"/>
              <a:t>Click to edit Master text styles</a:t>
            </a:r>
          </a:p>
          <a:p>
            <a:pPr lvl="4"/>
            <a:endParaRPr lang="en-US"/>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7454554" y="505823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6096000" y="1985868"/>
            <a:ext cx="3200400" cy="2921534"/>
          </a:xfrm>
        </p:spPr>
        <p:txBody>
          <a:bodyPr>
            <a:noAutofit/>
          </a:bodyPr>
          <a:lstStyle>
            <a:lvl1pPr marL="0" indent="0" algn="ctr">
              <a:buNone/>
              <a:defRPr sz="1800">
                <a:solidFill>
                  <a:srgbClr val="000000"/>
                </a:solidFill>
              </a:defRPr>
            </a:lvl1pPr>
            <a:lvl2pPr marL="457200" indent="0">
              <a:buNone/>
              <a:defRPr sz="1400"/>
            </a:lvl2pPr>
            <a:lvl3pPr marL="914400" indent="0">
              <a:buNone/>
              <a:defRPr sz="1200"/>
            </a:lvl3pPr>
            <a:lvl4pPr marL="1371600" indent="0">
              <a:buNone/>
              <a:defRPr sz="1100"/>
            </a:lvl4pPr>
            <a:lvl5pPr marL="1828800" indent="0" algn="ctr">
              <a:buNone/>
              <a:defRPr sz="1200">
                <a:solidFill>
                  <a:srgbClr val="000000"/>
                </a:solidFill>
              </a:defRPr>
            </a:lvl5pPr>
          </a:lstStyle>
          <a:p>
            <a:pPr lvl="0"/>
            <a:r>
              <a:rPr lang="en-US"/>
              <a:t>Click to edit Master text styles</a:t>
            </a:r>
          </a:p>
          <a:p>
            <a:pPr lvl="4"/>
            <a:endParaRPr lang="en-US"/>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2549958" y="5427267"/>
            <a:ext cx="3200400" cy="676643"/>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6096000" y="5203524"/>
            <a:ext cx="3200400" cy="296986"/>
          </a:xfrm>
        </p:spPr>
        <p:txBody>
          <a:bodyPr anchor="b">
            <a:normAutofit/>
          </a:bodyPr>
          <a:lstStyle>
            <a:lvl1pPr marL="0" indent="0" algn="l">
              <a:buNone/>
              <a:defRPr sz="1800" b="1">
                <a:solidFill>
                  <a:srgbClr val="000000"/>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6096000" y="5427267"/>
            <a:ext cx="3200400" cy="676643"/>
          </a:xfrm>
        </p:spPr>
        <p:txBody>
          <a:bodyPr anchor="t">
            <a:noAutofit/>
          </a:bodyPr>
          <a:lstStyle>
            <a:lvl1pPr marL="0" indent="0" algn="l">
              <a:lnSpc>
                <a:spcPct val="100000"/>
              </a:lnSpc>
              <a:spcBef>
                <a:spcPts val="0"/>
              </a:spcBef>
              <a:buNone/>
              <a:defRPr sz="12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2" name="Title 1">
            <a:extLst>
              <a:ext uri="{FF2B5EF4-FFF2-40B4-BE49-F238E27FC236}">
                <a16:creationId xmlns:a16="http://schemas.microsoft.com/office/drawing/2014/main" id="{A2B346C1-15A5-F56F-BC35-B8CFB4673FEA}"/>
              </a:ext>
            </a:extLst>
          </p:cNvPr>
          <p:cNvSpPr>
            <a:spLocks noGrp="1"/>
          </p:cNvSpPr>
          <p:nvPr>
            <p:ph type="title" hasCustomPrompt="1"/>
          </p:nvPr>
        </p:nvSpPr>
        <p:spPr>
          <a:xfrm>
            <a:off x="838200" y="708338"/>
            <a:ext cx="10515600" cy="741161"/>
          </a:xfrm>
        </p:spPr>
        <p:txBody>
          <a:bodyPr anchor="t"/>
          <a:lstStyle>
            <a:lvl1pPr>
              <a:defRPr sz="4800">
                <a:solidFill>
                  <a:srgbClr val="000000"/>
                </a:solidFill>
              </a:defRPr>
            </a:lvl1pPr>
          </a:lstStyle>
          <a:p>
            <a:r>
              <a:rPr lang="en-US"/>
              <a:t>Title of Presentation</a:t>
            </a:r>
          </a:p>
        </p:txBody>
      </p:sp>
      <p:sp>
        <p:nvSpPr>
          <p:cNvPr id="16" name="Text Placeholder 15">
            <a:extLst>
              <a:ext uri="{FF2B5EF4-FFF2-40B4-BE49-F238E27FC236}">
                <a16:creationId xmlns:a16="http://schemas.microsoft.com/office/drawing/2014/main" id="{98181BC1-C0D7-7B36-8897-0E59209D5427}"/>
              </a:ext>
            </a:extLst>
          </p:cNvPr>
          <p:cNvSpPr>
            <a:spLocks noGrp="1"/>
          </p:cNvSpPr>
          <p:nvPr>
            <p:ph type="body" sz="quarter" idx="32" hasCustomPrompt="1"/>
          </p:nvPr>
        </p:nvSpPr>
        <p:spPr>
          <a:xfrm>
            <a:off x="838200" y="1375041"/>
            <a:ext cx="6684616" cy="459980"/>
          </a:xfrm>
        </p:spPr>
        <p:txBody>
          <a:bodyPr/>
          <a:lstStyle>
            <a:lvl1pPr>
              <a:defRPr>
                <a:solidFill>
                  <a:srgbClr val="BA0C2F"/>
                </a:solidFill>
              </a:defRPr>
            </a:lvl1pPr>
          </a:lstStyle>
          <a:p>
            <a:pPr lvl="0"/>
            <a:r>
              <a:rPr lang="en-US" sz="2800" b="0">
                <a:solidFill>
                  <a:srgbClr val="BA0C2F"/>
                </a:solidFill>
                <a:latin typeface="Buckeye Sans 2" pitchFamily="2" charset="77"/>
              </a:rPr>
              <a:t>Facilitators</a:t>
            </a:r>
            <a:endParaRPr lang="en-US"/>
          </a:p>
        </p:txBody>
      </p:sp>
    </p:spTree>
    <p:extLst>
      <p:ext uri="{BB962C8B-B14F-4D97-AF65-F5344CB8AC3E}">
        <p14:creationId xmlns:p14="http://schemas.microsoft.com/office/powerpoint/2010/main" val="3295301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cxnSp>
        <p:nvCxnSpPr>
          <p:cNvPr id="4" name="Straight Connector 3">
            <a:extLst>
              <a:ext uri="{FF2B5EF4-FFF2-40B4-BE49-F238E27FC236}">
                <a16:creationId xmlns:a16="http://schemas.microsoft.com/office/drawing/2014/main" id="{CCA22097-CAD8-741B-8884-0A5D1F246FC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962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000000"/>
                </a:solidFill>
              </a:defRPr>
            </a:lvl1pPr>
            <a:lvl2pPr marL="466725" indent="-228600">
              <a:buClr>
                <a:srgbClr val="C00000"/>
              </a:buClr>
              <a:buSzPct val="110000"/>
              <a:buFont typeface="Arial" panose="020B0604020202020204" pitchFamily="34" charset="0"/>
              <a:buChar char="•"/>
              <a:tabLst/>
              <a:defRPr sz="2000">
                <a:solidFill>
                  <a:srgbClr val="000000"/>
                </a:solidFill>
              </a:defRPr>
            </a:lvl2pPr>
            <a:lvl3pPr marL="922338" indent="-228600">
              <a:buClr>
                <a:srgbClr val="C00000"/>
              </a:buClr>
              <a:buSzPct val="90000"/>
              <a:buFont typeface="Courier New" panose="02070309020205020404" pitchFamily="49" charset="0"/>
              <a:buChar char="o"/>
              <a:tabLst/>
              <a:defRPr sz="1800">
                <a:solidFill>
                  <a:srgbClr val="000000"/>
                </a:solidFill>
              </a:defRPr>
            </a:lvl3pPr>
            <a:lvl4pPr marL="1485900" indent="-227013">
              <a:buFont typeface="Arial" panose="020B0604020202020204" pitchFamily="34" charset="0"/>
              <a:buChar char="•"/>
              <a:tabLst/>
              <a:defRPr sz="1600">
                <a:solidFill>
                  <a:srgbClr val="000000"/>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rgbClr val="000000"/>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BA0C2F"/>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2943535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000000"/>
                </a:solidFill>
              </a:defRPr>
            </a:lvl1pPr>
            <a:lvl2pPr marL="466725" indent="-228600">
              <a:buClr>
                <a:srgbClr val="C00000"/>
              </a:buClr>
              <a:buSzPct val="110000"/>
              <a:buFont typeface="Arial" panose="020B0604020202020204" pitchFamily="34" charset="0"/>
              <a:buChar char="•"/>
              <a:tabLst/>
              <a:defRPr sz="2000">
                <a:solidFill>
                  <a:srgbClr val="000000"/>
                </a:solidFill>
              </a:defRPr>
            </a:lvl2pPr>
            <a:lvl3pPr marL="922338" indent="-228600">
              <a:buClr>
                <a:srgbClr val="C00000"/>
              </a:buClr>
              <a:buSzPct val="90000"/>
              <a:buFont typeface="Courier New" panose="02070309020205020404" pitchFamily="49" charset="0"/>
              <a:buChar char="o"/>
              <a:tabLst/>
              <a:defRPr sz="1800">
                <a:solidFill>
                  <a:srgbClr val="000000"/>
                </a:solidFill>
              </a:defRPr>
            </a:lvl3pPr>
            <a:lvl4pPr marL="1485900" indent="-227013">
              <a:buFont typeface="Arial" panose="020B0604020202020204" pitchFamily="34" charset="0"/>
              <a:buChar char="•"/>
              <a:tabLst/>
              <a:defRPr sz="1600">
                <a:solidFill>
                  <a:srgbClr val="000000"/>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rgbClr val="000000"/>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BA0C2F"/>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1948206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000000"/>
                </a:solidFill>
              </a:defRPr>
            </a:lvl1pPr>
            <a:lvl2pPr marL="466725" indent="-228600">
              <a:buClr>
                <a:srgbClr val="C00000"/>
              </a:buClr>
              <a:buSzPct val="110000"/>
              <a:buFont typeface="Arial" panose="020B0604020202020204" pitchFamily="34" charset="0"/>
              <a:buChar char="•"/>
              <a:tabLst/>
              <a:defRPr sz="2000">
                <a:solidFill>
                  <a:srgbClr val="000000"/>
                </a:solidFill>
              </a:defRPr>
            </a:lvl2pPr>
            <a:lvl3pPr marL="922338" indent="-228600">
              <a:buClr>
                <a:srgbClr val="C00000"/>
              </a:buClr>
              <a:buSzPct val="90000"/>
              <a:buFont typeface="Courier New" panose="02070309020205020404" pitchFamily="49" charset="0"/>
              <a:buChar char="o"/>
              <a:tabLst/>
              <a:defRPr sz="1800">
                <a:solidFill>
                  <a:srgbClr val="000000"/>
                </a:solidFill>
              </a:defRPr>
            </a:lvl3pPr>
            <a:lvl4pPr marL="1485900" indent="-227013">
              <a:buFont typeface="Arial" panose="020B0604020202020204" pitchFamily="34" charset="0"/>
              <a:buChar char="•"/>
              <a:tabLst/>
              <a:defRPr sz="1600">
                <a:solidFill>
                  <a:srgbClr val="000000"/>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rgbClr val="000000"/>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BA0C2F"/>
                </a:solidFill>
              </a:defRPr>
            </a:lvl1pPr>
          </a:lstStyle>
          <a:p>
            <a:r>
              <a:rPr lang="en-US"/>
              <a:t>Click to edit 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3328623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tatistics with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178050"/>
            <a:ext cx="3200400" cy="1555750"/>
          </a:xfrm>
        </p:spPr>
        <p:txBody>
          <a:bodyPr anchor="ctr" anchorCtr="0">
            <a:noAutofit/>
          </a:bodyPr>
          <a:lstStyle>
            <a:lvl1pPr marL="0" indent="0" algn="ctr">
              <a:buNone/>
              <a:defRPr sz="7500">
                <a:solidFill>
                  <a:srgbClr val="000000"/>
                </a:solidFill>
                <a:latin typeface="+mj-lt"/>
              </a:defRPr>
            </a:lvl1pPr>
          </a:lstStyle>
          <a:p>
            <a:pPr lvl="0"/>
            <a:r>
              <a:rPr lang="en-US"/>
              <a:t>00</a:t>
            </a:r>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200">
                <a:solidFill>
                  <a:srgbClr val="000000"/>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000000"/>
                </a:solidFill>
              </a:defRPr>
            </a:lvl5pPr>
          </a:lstStyle>
          <a:p>
            <a:pPr lvl="0"/>
            <a:r>
              <a:rPr lang="en-US"/>
              <a:t>Click to edit Master text styles</a:t>
            </a:r>
          </a:p>
          <a:p>
            <a:pPr lvl="4"/>
            <a:endParaRPr lang="en-US"/>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178050"/>
            <a:ext cx="3200400" cy="1555750"/>
          </a:xfrm>
        </p:spPr>
        <p:txBody>
          <a:bodyPr anchor="ctr" anchorCtr="0">
            <a:noAutofit/>
          </a:bodyPr>
          <a:lstStyle>
            <a:lvl1pPr marL="0" indent="0" algn="ctr">
              <a:buNone/>
              <a:defRPr sz="7500">
                <a:solidFill>
                  <a:srgbClr val="000000"/>
                </a:solidFill>
                <a:latin typeface="+mj-lt"/>
              </a:defRPr>
            </a:lvl1pPr>
          </a:lstStyle>
          <a:p>
            <a:pPr lvl="0"/>
            <a:r>
              <a:rPr lang="en-US"/>
              <a:t>00</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200">
                <a:solidFill>
                  <a:srgbClr val="000000"/>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000000"/>
                </a:solidFill>
              </a:defRPr>
            </a:lvl5pPr>
          </a:lstStyle>
          <a:p>
            <a:pPr lvl="0"/>
            <a:r>
              <a:rPr lang="en-US"/>
              <a:t>Click to edit Master text styles</a:t>
            </a:r>
          </a:p>
          <a:p>
            <a:pPr lvl="4"/>
            <a:endParaRPr lang="en-US"/>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178050"/>
            <a:ext cx="3200400" cy="1555750"/>
          </a:xfrm>
        </p:spPr>
        <p:txBody>
          <a:bodyPr anchor="ctr" anchorCtr="0">
            <a:noAutofit/>
          </a:bodyPr>
          <a:lstStyle>
            <a:lvl1pPr marL="0" indent="0" algn="ctr">
              <a:buNone/>
              <a:defRPr sz="7500">
                <a:solidFill>
                  <a:srgbClr val="000000"/>
                </a:solidFill>
                <a:latin typeface="+mj-lt"/>
              </a:defRPr>
            </a:lvl1pPr>
          </a:lstStyle>
          <a:p>
            <a:pPr lvl="0"/>
            <a:r>
              <a:rPr lang="en-US"/>
              <a:t>00</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200">
                <a:solidFill>
                  <a:srgbClr val="000000"/>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000000"/>
                </a:solidFill>
              </a:defRPr>
            </a:lvl5pPr>
          </a:lstStyle>
          <a:p>
            <a:pPr lvl="0"/>
            <a:r>
              <a:rPr lang="en-US"/>
              <a:t>Click to edit Master text styles</a:t>
            </a:r>
          </a:p>
          <a:p>
            <a:pPr lvl="4"/>
            <a:endParaRPr lang="en-US"/>
          </a:p>
        </p:txBody>
      </p:sp>
      <p:sp>
        <p:nvSpPr>
          <p:cNvPr id="25" name="Title 1">
            <a:extLst>
              <a:ext uri="{FF2B5EF4-FFF2-40B4-BE49-F238E27FC236}">
                <a16:creationId xmlns:a16="http://schemas.microsoft.com/office/drawing/2014/main" id="{784EC54A-1238-054A-B123-4E089148A05A}"/>
              </a:ext>
            </a:extLst>
          </p:cNvPr>
          <p:cNvSpPr>
            <a:spLocks noGrp="1"/>
          </p:cNvSpPr>
          <p:nvPr>
            <p:ph type="title"/>
          </p:nvPr>
        </p:nvSpPr>
        <p:spPr>
          <a:xfrm>
            <a:off x="838200" y="986042"/>
            <a:ext cx="10515600" cy="838854"/>
          </a:xfrm>
        </p:spPr>
        <p:txBody>
          <a:bodyPr anchor="t"/>
          <a:lstStyle/>
          <a:p>
            <a:r>
              <a:rPr lang="en-US"/>
              <a:t>Click to edit Master title style</a:t>
            </a:r>
          </a:p>
        </p:txBody>
      </p:sp>
    </p:spTree>
    <p:extLst>
      <p:ext uri="{BB962C8B-B14F-4D97-AF65-F5344CB8AC3E}">
        <p14:creationId xmlns:p14="http://schemas.microsoft.com/office/powerpoint/2010/main" val="19174638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BA0C2F"/>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056299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BA0C2F"/>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65456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tcom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8" y="3139034"/>
            <a:ext cx="2991971" cy="1517705"/>
          </a:xfrm>
        </p:spPr>
        <p:txBody>
          <a:bodyPr>
            <a:noAutofit/>
          </a:bodyPr>
          <a:lstStyle>
            <a:lvl1pPr marL="0" indent="0">
              <a:buNone/>
              <a:defRPr sz="2400">
                <a:solidFill>
                  <a:srgbClr val="000000"/>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CB0DFAE7-2BE2-4DA7-20BA-16F1DF4651E2}"/>
              </a:ext>
            </a:extLst>
          </p:cNvPr>
          <p:cNvSpPr>
            <a:spLocks noGrp="1"/>
          </p:cNvSpPr>
          <p:nvPr>
            <p:ph sz="half" idx="26" hasCustomPrompt="1"/>
          </p:nvPr>
        </p:nvSpPr>
        <p:spPr>
          <a:xfrm>
            <a:off x="4254117" y="1186652"/>
            <a:ext cx="6273167" cy="3860010"/>
          </a:xfrm>
        </p:spPr>
        <p:txBody>
          <a:bodyPr anchor="ctr">
            <a:normAutofit/>
          </a:bodyPr>
          <a:lstStyle>
            <a:lvl1pPr marL="342900" indent="-342900">
              <a:buFont typeface="Arial" panose="020B0604020202020204" pitchFamily="34" charset="0"/>
              <a:buChar char="•"/>
              <a:defRPr sz="2400">
                <a:solidFill>
                  <a:srgbClr val="000000"/>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Outcome One</a:t>
            </a:r>
          </a:p>
          <a:p>
            <a:pPr lvl="0"/>
            <a:r>
              <a:rPr lang="en-US"/>
              <a:t>Outcome Two</a:t>
            </a:r>
          </a:p>
          <a:p>
            <a:pPr lvl="0"/>
            <a:r>
              <a:rPr lang="en-US"/>
              <a:t>Outcome Three</a:t>
            </a:r>
          </a:p>
          <a:p>
            <a:pPr lvl="0"/>
            <a:r>
              <a:rPr lang="en-US"/>
              <a:t>Outcome Four</a:t>
            </a:r>
          </a:p>
        </p:txBody>
      </p:sp>
    </p:spTree>
    <p:extLst>
      <p:ext uri="{BB962C8B-B14F-4D97-AF65-F5344CB8AC3E}">
        <p14:creationId xmlns:p14="http://schemas.microsoft.com/office/powerpoint/2010/main" val="41149918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BA0C2F"/>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2321276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BA0C2F"/>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5" name="Text Placeholder 2">
            <a:extLst>
              <a:ext uri="{FF2B5EF4-FFF2-40B4-BE49-F238E27FC236}">
                <a16:creationId xmlns:a16="http://schemas.microsoft.com/office/drawing/2014/main" id="{07C87612-FD4A-BA3F-2D54-20BA3139D15C}"/>
              </a:ext>
            </a:extLst>
          </p:cNvPr>
          <p:cNvSpPr>
            <a:spLocks noGrp="1"/>
          </p:cNvSpPr>
          <p:nvPr>
            <p:ph type="body" idx="20" hasCustomPrompt="1"/>
          </p:nvPr>
        </p:nvSpPr>
        <p:spPr>
          <a:xfrm>
            <a:off x="653143" y="1894110"/>
            <a:ext cx="5201923" cy="638664"/>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7" name="Content Placeholder 3">
            <a:extLst>
              <a:ext uri="{FF2B5EF4-FFF2-40B4-BE49-F238E27FC236}">
                <a16:creationId xmlns:a16="http://schemas.microsoft.com/office/drawing/2014/main" id="{F21654AA-6C7C-1787-33FD-9F221005A38A}"/>
              </a:ext>
            </a:extLst>
          </p:cNvPr>
          <p:cNvSpPr>
            <a:spLocks noGrp="1"/>
          </p:cNvSpPr>
          <p:nvPr>
            <p:ph sz="half" idx="21" hasCustomPrompt="1"/>
          </p:nvPr>
        </p:nvSpPr>
        <p:spPr>
          <a:xfrm>
            <a:off x="642257" y="2532774"/>
            <a:ext cx="5201923"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BAFEE856-4707-5066-8CCB-CD2190625459}"/>
              </a:ext>
            </a:extLst>
          </p:cNvPr>
          <p:cNvSpPr>
            <a:spLocks noGrp="1"/>
          </p:cNvSpPr>
          <p:nvPr>
            <p:ph type="body" idx="22" hasCustomPrompt="1"/>
          </p:nvPr>
        </p:nvSpPr>
        <p:spPr>
          <a:xfrm>
            <a:off x="6358707" y="1894110"/>
            <a:ext cx="5201923" cy="638664"/>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Content Placeholder 3">
            <a:extLst>
              <a:ext uri="{FF2B5EF4-FFF2-40B4-BE49-F238E27FC236}">
                <a16:creationId xmlns:a16="http://schemas.microsoft.com/office/drawing/2014/main" id="{9D1BB736-BCD8-972D-CB75-758557B22AF3}"/>
              </a:ext>
            </a:extLst>
          </p:cNvPr>
          <p:cNvSpPr>
            <a:spLocks noGrp="1"/>
          </p:cNvSpPr>
          <p:nvPr>
            <p:ph sz="half" idx="23" hasCustomPrompt="1"/>
          </p:nvPr>
        </p:nvSpPr>
        <p:spPr>
          <a:xfrm>
            <a:off x="6347821" y="2532774"/>
            <a:ext cx="5201923"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8355311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BA0C2F"/>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 name="Text Placeholder 2">
            <a:extLst>
              <a:ext uri="{FF2B5EF4-FFF2-40B4-BE49-F238E27FC236}">
                <a16:creationId xmlns:a16="http://schemas.microsoft.com/office/drawing/2014/main" id="{B9789CDA-3690-18C4-A39E-40F3AAAD9670}"/>
              </a:ext>
            </a:extLst>
          </p:cNvPr>
          <p:cNvSpPr>
            <a:spLocks noGrp="1"/>
          </p:cNvSpPr>
          <p:nvPr>
            <p:ph type="body" idx="24" hasCustomPrompt="1"/>
          </p:nvPr>
        </p:nvSpPr>
        <p:spPr>
          <a:xfrm>
            <a:off x="9203010" y="1894109"/>
            <a:ext cx="2345614" cy="638665"/>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3" name="Content Placeholder 3">
            <a:extLst>
              <a:ext uri="{FF2B5EF4-FFF2-40B4-BE49-F238E27FC236}">
                <a16:creationId xmlns:a16="http://schemas.microsoft.com/office/drawing/2014/main" id="{B64C397B-EE1D-AE94-3627-898285C7EE6E}"/>
              </a:ext>
            </a:extLst>
          </p:cNvPr>
          <p:cNvSpPr>
            <a:spLocks noGrp="1"/>
          </p:cNvSpPr>
          <p:nvPr>
            <p:ph sz="half" idx="25" hasCustomPrompt="1"/>
          </p:nvPr>
        </p:nvSpPr>
        <p:spPr>
          <a:xfrm>
            <a:off x="9203010" y="2546185"/>
            <a:ext cx="2345614" cy="3058291"/>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A186F9D5-5EC7-7C84-142E-BDF288E07471}"/>
              </a:ext>
            </a:extLst>
          </p:cNvPr>
          <p:cNvSpPr>
            <a:spLocks noGrp="1"/>
          </p:cNvSpPr>
          <p:nvPr>
            <p:ph type="body" idx="28" hasCustomPrompt="1"/>
          </p:nvPr>
        </p:nvSpPr>
        <p:spPr>
          <a:xfrm>
            <a:off x="6319348" y="1894109"/>
            <a:ext cx="2401112" cy="638665"/>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4" name="Content Placeholder 3">
            <a:extLst>
              <a:ext uri="{FF2B5EF4-FFF2-40B4-BE49-F238E27FC236}">
                <a16:creationId xmlns:a16="http://schemas.microsoft.com/office/drawing/2014/main" id="{B62C63AE-C911-D898-3FE4-CC4871419503}"/>
              </a:ext>
            </a:extLst>
          </p:cNvPr>
          <p:cNvSpPr>
            <a:spLocks noGrp="1"/>
          </p:cNvSpPr>
          <p:nvPr>
            <p:ph sz="half" idx="29" hasCustomPrompt="1"/>
          </p:nvPr>
        </p:nvSpPr>
        <p:spPr>
          <a:xfrm>
            <a:off x="6319348" y="2546185"/>
            <a:ext cx="2401113" cy="3058291"/>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2" name="Straight Connector 21">
            <a:extLst>
              <a:ext uri="{FF2B5EF4-FFF2-40B4-BE49-F238E27FC236}">
                <a16:creationId xmlns:a16="http://schemas.microsoft.com/office/drawing/2014/main" id="{638AACA6-71A6-004F-FF70-650C0081EC10}"/>
              </a:ext>
            </a:extLst>
          </p:cNvPr>
          <p:cNvCxnSpPr>
            <a:cxnSpLocks/>
          </p:cNvCxnSpPr>
          <p:nvPr userDrawn="1"/>
        </p:nvCxnSpPr>
        <p:spPr>
          <a:xfrm flipV="1">
            <a:off x="89618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1F7EC2A9-6AC6-9BFB-9E30-85C4CE053F95}"/>
              </a:ext>
            </a:extLst>
          </p:cNvPr>
          <p:cNvSpPr>
            <a:spLocks noGrp="1"/>
          </p:cNvSpPr>
          <p:nvPr>
            <p:ph type="body" idx="30" hasCustomPrompt="1"/>
          </p:nvPr>
        </p:nvSpPr>
        <p:spPr>
          <a:xfrm>
            <a:off x="3527040" y="1894109"/>
            <a:ext cx="2345614" cy="638665"/>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5" name="Content Placeholder 3">
            <a:extLst>
              <a:ext uri="{FF2B5EF4-FFF2-40B4-BE49-F238E27FC236}">
                <a16:creationId xmlns:a16="http://schemas.microsoft.com/office/drawing/2014/main" id="{6B9D4329-C997-366B-6F10-EC4CD6ED2A40}"/>
              </a:ext>
            </a:extLst>
          </p:cNvPr>
          <p:cNvSpPr>
            <a:spLocks noGrp="1"/>
          </p:cNvSpPr>
          <p:nvPr>
            <p:ph sz="half" idx="31" hasCustomPrompt="1"/>
          </p:nvPr>
        </p:nvSpPr>
        <p:spPr>
          <a:xfrm>
            <a:off x="3527040" y="2546185"/>
            <a:ext cx="2345614" cy="3058291"/>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6" name="Text Placeholder 2">
            <a:extLst>
              <a:ext uri="{FF2B5EF4-FFF2-40B4-BE49-F238E27FC236}">
                <a16:creationId xmlns:a16="http://schemas.microsoft.com/office/drawing/2014/main" id="{17E6A04D-BDCC-5777-5896-BE1B8C3418F4}"/>
              </a:ext>
            </a:extLst>
          </p:cNvPr>
          <p:cNvSpPr>
            <a:spLocks noGrp="1"/>
          </p:cNvSpPr>
          <p:nvPr>
            <p:ph type="body" idx="32" hasCustomPrompt="1"/>
          </p:nvPr>
        </p:nvSpPr>
        <p:spPr>
          <a:xfrm>
            <a:off x="604569" y="1894109"/>
            <a:ext cx="2401112" cy="638665"/>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7" name="Content Placeholder 3">
            <a:extLst>
              <a:ext uri="{FF2B5EF4-FFF2-40B4-BE49-F238E27FC236}">
                <a16:creationId xmlns:a16="http://schemas.microsoft.com/office/drawing/2014/main" id="{11A6FF50-7D2F-56AC-402A-F65FCB20EA18}"/>
              </a:ext>
            </a:extLst>
          </p:cNvPr>
          <p:cNvSpPr>
            <a:spLocks noGrp="1"/>
          </p:cNvSpPr>
          <p:nvPr>
            <p:ph sz="half" idx="33" hasCustomPrompt="1"/>
          </p:nvPr>
        </p:nvSpPr>
        <p:spPr>
          <a:xfrm>
            <a:off x="604568" y="2546185"/>
            <a:ext cx="2401114" cy="3058291"/>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8" name="Straight Connector 27">
            <a:extLst>
              <a:ext uri="{FF2B5EF4-FFF2-40B4-BE49-F238E27FC236}">
                <a16:creationId xmlns:a16="http://schemas.microsoft.com/office/drawing/2014/main" id="{F3E831BC-7958-EC9A-FA1F-34D004109B79}"/>
              </a:ext>
            </a:extLst>
          </p:cNvPr>
          <p:cNvCxnSpPr>
            <a:cxnSpLocks/>
          </p:cNvCxnSpPr>
          <p:nvPr userDrawn="1"/>
        </p:nvCxnSpPr>
        <p:spPr>
          <a:xfrm flipV="1">
            <a:off x="3263591"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5823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Tree>
    <p:extLst>
      <p:ext uri="{BB962C8B-B14F-4D97-AF65-F5344CB8AC3E}">
        <p14:creationId xmlns:p14="http://schemas.microsoft.com/office/powerpoint/2010/main" val="224705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13C1B-8A88-4B41-9A1D-176DDFAA9B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lvl1pPr>
              <a:defRPr>
                <a:solidFill>
                  <a:srgbClr val="000000"/>
                </a:solidFill>
              </a:defRPr>
            </a:lvl1pPr>
          </a:lstStyle>
          <a:p>
            <a:fld id="{6A437EE8-8900-40F5-8C81-C8A18CC53EFD}" type="slidenum">
              <a:rPr lang="en-US" smtClean="0"/>
              <a:pPr/>
              <a:t>‹#›</a:t>
            </a:fld>
            <a:endParaRPr lang="en-US"/>
          </a:p>
        </p:txBody>
      </p:sp>
    </p:spTree>
    <p:extLst>
      <p:ext uri="{BB962C8B-B14F-4D97-AF65-F5344CB8AC3E}">
        <p14:creationId xmlns:p14="http://schemas.microsoft.com/office/powerpoint/2010/main" val="3635676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Section/Theme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here, large bold text above should be short</a:t>
            </a:r>
          </a:p>
        </p:txBody>
      </p:sp>
    </p:spTree>
    <p:extLst>
      <p:ext uri="{BB962C8B-B14F-4D97-AF65-F5344CB8AC3E}">
        <p14:creationId xmlns:p14="http://schemas.microsoft.com/office/powerpoint/2010/main" val="2926567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6B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Discussion Break</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or discussion topic here, large bold text above should be short</a:t>
            </a:r>
          </a:p>
        </p:txBody>
      </p:sp>
    </p:spTree>
    <p:extLst>
      <p:ext uri="{BB962C8B-B14F-4D97-AF65-F5344CB8AC3E}">
        <p14:creationId xmlns:p14="http://schemas.microsoft.com/office/powerpoint/2010/main" val="1198819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 large box with small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2" y="920725"/>
            <a:ext cx="10876245" cy="838854"/>
          </a:xfrm>
        </p:spPr>
        <p:txBody>
          <a:bodyPr anchor="t"/>
          <a:lstStyle>
            <a:lvl1pPr>
              <a:defRPr>
                <a:solidFill>
                  <a:srgbClr val="BA0C2F"/>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7" name="Straight Connector 6">
            <a:extLst>
              <a:ext uri="{FF2B5EF4-FFF2-40B4-BE49-F238E27FC236}">
                <a16:creationId xmlns:a16="http://schemas.microsoft.com/office/drawing/2014/main" id="{07748A89-EDD3-4E47-AFE7-62C61C34960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12" name="Content Placeholder 2">
            <a:extLst>
              <a:ext uri="{FF2B5EF4-FFF2-40B4-BE49-F238E27FC236}">
                <a16:creationId xmlns:a16="http://schemas.microsoft.com/office/drawing/2014/main" id="{2FB9B390-1262-8052-91F1-FED72074C8D3}"/>
              </a:ext>
            </a:extLst>
          </p:cNvPr>
          <p:cNvSpPr>
            <a:spLocks noGrp="1"/>
          </p:cNvSpPr>
          <p:nvPr>
            <p:ph idx="18" hasCustomPrompt="1"/>
          </p:nvPr>
        </p:nvSpPr>
        <p:spPr>
          <a:xfrm>
            <a:off x="653143" y="2074421"/>
            <a:ext cx="3346704" cy="4015454"/>
          </a:xfrm>
          <a:solidFill>
            <a:srgbClr val="BA0C2F"/>
          </a:solidFill>
        </p:spPr>
        <p:txBody>
          <a:bodyPr/>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B680680-8D30-D030-4104-A9287D3C2C71}"/>
              </a:ext>
            </a:extLst>
          </p:cNvPr>
          <p:cNvSpPr>
            <a:spLocks noGrp="1"/>
          </p:cNvSpPr>
          <p:nvPr>
            <p:ph idx="21" hasCustomPrompt="1"/>
          </p:nvPr>
        </p:nvSpPr>
        <p:spPr>
          <a:xfrm>
            <a:off x="8182684" y="2074421"/>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57BC84BB-D9D9-B9E3-E432-2441D70618E0}"/>
              </a:ext>
            </a:extLst>
          </p:cNvPr>
          <p:cNvSpPr>
            <a:spLocks noGrp="1"/>
          </p:cNvSpPr>
          <p:nvPr>
            <p:ph idx="22" hasCustomPrompt="1"/>
          </p:nvPr>
        </p:nvSpPr>
        <p:spPr>
          <a:xfrm>
            <a:off x="8182684" y="4187923"/>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256894A3-7928-EAF3-9753-3BD651E698AA}"/>
              </a:ext>
            </a:extLst>
          </p:cNvPr>
          <p:cNvSpPr>
            <a:spLocks noGrp="1"/>
          </p:cNvSpPr>
          <p:nvPr>
            <p:ph idx="23" hasCustomPrompt="1"/>
          </p:nvPr>
        </p:nvSpPr>
        <p:spPr>
          <a:xfrm>
            <a:off x="4417914" y="4187923"/>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A36EE963-577F-20ED-5CDB-72522B63FAD0}"/>
              </a:ext>
            </a:extLst>
          </p:cNvPr>
          <p:cNvSpPr>
            <a:spLocks noGrp="1"/>
          </p:cNvSpPr>
          <p:nvPr>
            <p:ph idx="24" hasCustomPrompt="1"/>
          </p:nvPr>
        </p:nvSpPr>
        <p:spPr>
          <a:xfrm>
            <a:off x="4427383" y="2074421"/>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113553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cxnSp>
        <p:nvCxnSpPr>
          <p:cNvPr id="4" name="Straight Connector 3">
            <a:extLst>
              <a:ext uri="{FF2B5EF4-FFF2-40B4-BE49-F238E27FC236}">
                <a16:creationId xmlns:a16="http://schemas.microsoft.com/office/drawing/2014/main" id="{18D7E562-91D5-1676-8A51-24C8802BD462}"/>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334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000000"/>
                </a:solidFill>
              </a:defRPr>
            </a:lvl1pPr>
            <a:lvl2pPr marL="466725" indent="-228600">
              <a:buClr>
                <a:srgbClr val="C00000"/>
              </a:buClr>
              <a:buSzPct val="110000"/>
              <a:buFont typeface="Arial" panose="020B0604020202020204" pitchFamily="34" charset="0"/>
              <a:buChar char="•"/>
              <a:tabLst/>
              <a:defRPr sz="2000">
                <a:solidFill>
                  <a:srgbClr val="000000"/>
                </a:solidFill>
              </a:defRPr>
            </a:lvl2pPr>
            <a:lvl3pPr marL="922338" indent="-228600">
              <a:buClr>
                <a:srgbClr val="C00000"/>
              </a:buClr>
              <a:buSzPct val="90000"/>
              <a:buFont typeface="Courier New" panose="02070309020205020404" pitchFamily="49" charset="0"/>
              <a:buChar char="o"/>
              <a:tabLst/>
              <a:defRPr sz="1800">
                <a:solidFill>
                  <a:srgbClr val="000000"/>
                </a:solidFill>
              </a:defRPr>
            </a:lvl3pPr>
            <a:lvl4pPr marL="1485900" indent="-227013">
              <a:buFont typeface="Arial" panose="020B0604020202020204" pitchFamily="34" charset="0"/>
              <a:buChar char="•"/>
              <a:tabLst/>
              <a:defRPr sz="1600">
                <a:solidFill>
                  <a:srgbClr val="000000"/>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rgbClr val="000000"/>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BA0C2F"/>
                </a:solidFill>
              </a:defRPr>
            </a:lvl1pPr>
          </a:lstStyle>
          <a:p>
            <a:r>
              <a:rPr lang="en-US"/>
              <a:t>Click to edit </a:t>
            </a:r>
            <a:br>
              <a:rPr lang="en-US"/>
            </a:br>
            <a:r>
              <a:rPr lang="en-US"/>
              <a:t>master page title</a:t>
            </a:r>
          </a:p>
        </p:txBody>
      </p:sp>
    </p:spTree>
    <p:extLst>
      <p:ext uri="{BB962C8B-B14F-4D97-AF65-F5344CB8AC3E}">
        <p14:creationId xmlns:p14="http://schemas.microsoft.com/office/powerpoint/2010/main" val="552416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com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9" y="3139034"/>
            <a:ext cx="2872810" cy="1517705"/>
          </a:xfrm>
        </p:spPr>
        <p:txBody>
          <a:bodyPr>
            <a:normAutofit/>
          </a:bodyPr>
          <a:lstStyle>
            <a:lvl1pPr marL="0" indent="0">
              <a:buNone/>
              <a:defRPr sz="2400">
                <a:solidFill>
                  <a:srgbClr val="000000"/>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4254125" y="1186651"/>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5320113" y="1186651"/>
            <a:ext cx="5207189" cy="914400"/>
          </a:xfrm>
        </p:spPr>
        <p:txBody>
          <a:bodyPr anchor="ctr">
            <a:noAutofit/>
          </a:bodyPr>
          <a:lstStyle>
            <a:lvl1pPr marL="285750" indent="-285750">
              <a:buFont typeface="Arial" panose="020B0604020202020204" pitchFamily="34" charset="0"/>
              <a:buChar char="•"/>
              <a:defRPr sz="1800">
                <a:solidFill>
                  <a:srgbClr val="000000"/>
                </a:solidFill>
              </a:defRPr>
            </a:lvl1pPr>
            <a:lvl2pPr marL="457200" indent="0">
              <a:buNone/>
              <a:defRPr sz="1400"/>
            </a:lvl2pPr>
            <a:lvl3pPr marL="914400" indent="0">
              <a:buNone/>
              <a:defRPr sz="1200"/>
            </a:lvl3pPr>
            <a:lvl4pPr marL="1371600" indent="0">
              <a:buNone/>
              <a:defRPr sz="1100"/>
            </a:lvl4pPr>
            <a:lvl5pPr marL="2000250" indent="-171450">
              <a:buFont typeface="Arial" panose="020B0604020202020204" pitchFamily="34" charset="0"/>
              <a:buChar char="•"/>
              <a:defRPr sz="1100" b="0" i="0">
                <a:latin typeface="Buckeye Sans 2" pitchFamily="2" charset="77"/>
              </a:defRPr>
            </a:lvl5pPr>
          </a:lstStyle>
          <a:p>
            <a:pPr lvl="0"/>
            <a:r>
              <a:rPr lang="en-US"/>
              <a:t>Learning outcome One</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4254118" y="2625206"/>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4254118" y="398409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9" name="Content Placeholder 3">
            <a:extLst>
              <a:ext uri="{FF2B5EF4-FFF2-40B4-BE49-F238E27FC236}">
                <a16:creationId xmlns:a16="http://schemas.microsoft.com/office/drawing/2014/main" id="{FAEC36C0-A769-30B9-16A9-65E06CFEFDA0}"/>
              </a:ext>
            </a:extLst>
          </p:cNvPr>
          <p:cNvSpPr>
            <a:spLocks noGrp="1"/>
          </p:cNvSpPr>
          <p:nvPr>
            <p:ph sz="half" idx="24" hasCustomPrompt="1"/>
          </p:nvPr>
        </p:nvSpPr>
        <p:spPr>
          <a:xfrm>
            <a:off x="5320106" y="2625206"/>
            <a:ext cx="5207189" cy="914400"/>
          </a:xfrm>
        </p:spPr>
        <p:txBody>
          <a:bodyPr anchor="ctr">
            <a:noAutofit/>
          </a:bodyPr>
          <a:lstStyle>
            <a:lvl1pPr marL="285750" indent="-285750">
              <a:buFont typeface="Arial" panose="020B0604020202020204" pitchFamily="34" charset="0"/>
              <a:buChar char="•"/>
              <a:defRPr sz="1800">
                <a:solidFill>
                  <a:srgbClr val="000000"/>
                </a:solidFill>
              </a:defRPr>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Two</a:t>
            </a:r>
          </a:p>
        </p:txBody>
      </p:sp>
      <p:sp>
        <p:nvSpPr>
          <p:cNvPr id="30" name="Content Placeholder 3">
            <a:extLst>
              <a:ext uri="{FF2B5EF4-FFF2-40B4-BE49-F238E27FC236}">
                <a16:creationId xmlns:a16="http://schemas.microsoft.com/office/drawing/2014/main" id="{41048AA0-2126-41C2-1E02-ED05FAE5A8F8}"/>
              </a:ext>
            </a:extLst>
          </p:cNvPr>
          <p:cNvSpPr>
            <a:spLocks noGrp="1"/>
          </p:cNvSpPr>
          <p:nvPr>
            <p:ph sz="half" idx="25" hasCustomPrompt="1"/>
          </p:nvPr>
        </p:nvSpPr>
        <p:spPr>
          <a:xfrm>
            <a:off x="5320106" y="3984098"/>
            <a:ext cx="5207189" cy="914400"/>
          </a:xfrm>
        </p:spPr>
        <p:txBody>
          <a:bodyPr anchor="ctr">
            <a:noAutofit/>
          </a:bodyPr>
          <a:lstStyle>
            <a:lvl1pPr marL="285750" indent="-285750">
              <a:buFont typeface="Arial" panose="020B0604020202020204" pitchFamily="34" charset="0"/>
              <a:buChar char="•"/>
              <a:defRPr sz="1800">
                <a:solidFill>
                  <a:srgbClr val="000000"/>
                </a:solidFill>
              </a:defRPr>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Three</a:t>
            </a:r>
          </a:p>
        </p:txBody>
      </p:sp>
    </p:spTree>
    <p:extLst>
      <p:ext uri="{BB962C8B-B14F-4D97-AF65-F5344CB8AC3E}">
        <p14:creationId xmlns:p14="http://schemas.microsoft.com/office/powerpoint/2010/main" val="2645070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000000"/>
                </a:solidFill>
              </a:defRPr>
            </a:lvl1pPr>
            <a:lvl2pPr marL="466725" indent="-228600">
              <a:buClr>
                <a:srgbClr val="C00000"/>
              </a:buClr>
              <a:buSzPct val="110000"/>
              <a:buFont typeface="Arial" panose="020B0604020202020204" pitchFamily="34" charset="0"/>
              <a:buChar char="•"/>
              <a:tabLst/>
              <a:defRPr sz="2000">
                <a:solidFill>
                  <a:srgbClr val="000000"/>
                </a:solidFill>
              </a:defRPr>
            </a:lvl2pPr>
            <a:lvl3pPr marL="922338" indent="-228600">
              <a:buClr>
                <a:srgbClr val="C00000"/>
              </a:buClr>
              <a:buSzPct val="90000"/>
              <a:buFont typeface="Courier New" panose="02070309020205020404" pitchFamily="49" charset="0"/>
              <a:buChar char="o"/>
              <a:tabLst/>
              <a:defRPr sz="1800">
                <a:solidFill>
                  <a:srgbClr val="000000"/>
                </a:solidFill>
              </a:defRPr>
            </a:lvl3pPr>
            <a:lvl4pPr marL="1485900" indent="-227013">
              <a:buFont typeface="Arial" panose="020B0604020202020204" pitchFamily="34" charset="0"/>
              <a:buChar char="•"/>
              <a:tabLst/>
              <a:defRPr sz="1600">
                <a:solidFill>
                  <a:srgbClr val="000000"/>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rgbClr val="000000"/>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BA0C2F"/>
                </a:solidFill>
              </a:defRPr>
            </a:lvl1pPr>
          </a:lstStyle>
          <a:p>
            <a:r>
              <a:rPr lang="en-US"/>
              <a:t>Click to edit </a:t>
            </a:r>
            <a:br>
              <a:rPr lang="en-US"/>
            </a:br>
            <a:r>
              <a:rPr lang="en-US"/>
              <a:t>master page title</a:t>
            </a:r>
          </a:p>
        </p:txBody>
      </p:sp>
    </p:spTree>
    <p:extLst>
      <p:ext uri="{BB962C8B-B14F-4D97-AF65-F5344CB8AC3E}">
        <p14:creationId xmlns:p14="http://schemas.microsoft.com/office/powerpoint/2010/main" val="4786447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000000"/>
                </a:solidFill>
              </a:defRPr>
            </a:lvl1pPr>
            <a:lvl2pPr marL="466725" indent="-228600">
              <a:buClr>
                <a:srgbClr val="C00000"/>
              </a:buClr>
              <a:buSzPct val="110000"/>
              <a:buFont typeface="Arial" panose="020B0604020202020204" pitchFamily="34" charset="0"/>
              <a:buChar char="•"/>
              <a:tabLst/>
              <a:defRPr sz="2000">
                <a:solidFill>
                  <a:srgbClr val="000000"/>
                </a:solidFill>
              </a:defRPr>
            </a:lvl2pPr>
            <a:lvl3pPr marL="922338" indent="-228600">
              <a:buClr>
                <a:srgbClr val="C00000"/>
              </a:buClr>
              <a:buSzPct val="90000"/>
              <a:buFont typeface="Courier New" panose="02070309020205020404" pitchFamily="49" charset="0"/>
              <a:buChar char="o"/>
              <a:tabLst/>
              <a:defRPr sz="1800">
                <a:solidFill>
                  <a:srgbClr val="000000"/>
                </a:solidFill>
              </a:defRPr>
            </a:lvl3pPr>
            <a:lvl4pPr marL="1485900" indent="-227013">
              <a:buFont typeface="Arial" panose="020B0604020202020204" pitchFamily="34" charset="0"/>
              <a:buChar char="•"/>
              <a:tabLst/>
              <a:defRPr sz="1600">
                <a:solidFill>
                  <a:srgbClr val="000000"/>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rgbClr val="000000"/>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BA0C2F"/>
                </a:solidFill>
              </a:defRPr>
            </a:lvl1pPr>
          </a:lstStyle>
          <a:p>
            <a:r>
              <a:rPr lang="en-US"/>
              <a:t>Click to edit master page title</a:t>
            </a:r>
          </a:p>
        </p:txBody>
      </p:sp>
    </p:spTree>
    <p:extLst>
      <p:ext uri="{BB962C8B-B14F-4D97-AF65-F5344CB8AC3E}">
        <p14:creationId xmlns:p14="http://schemas.microsoft.com/office/powerpoint/2010/main" val="3804102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tatistics with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178050"/>
            <a:ext cx="3200400" cy="1555750"/>
          </a:xfrm>
        </p:spPr>
        <p:txBody>
          <a:bodyPr anchor="ctr" anchorCtr="0">
            <a:noAutofit/>
          </a:bodyPr>
          <a:lstStyle>
            <a:lvl1pPr marL="0" indent="0" algn="ctr">
              <a:buNone/>
              <a:defRPr sz="7500">
                <a:solidFill>
                  <a:srgbClr val="000000"/>
                </a:solidFill>
                <a:latin typeface="+mj-lt"/>
              </a:defRPr>
            </a:lvl1pPr>
          </a:lstStyle>
          <a:p>
            <a:pPr lvl="0"/>
            <a:r>
              <a:rPr lang="en-US"/>
              <a:t>00</a:t>
            </a:r>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200">
                <a:solidFill>
                  <a:srgbClr val="000000"/>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000000"/>
                </a:solidFill>
              </a:defRPr>
            </a:lvl5pPr>
          </a:lstStyle>
          <a:p>
            <a:pPr lvl="0"/>
            <a:r>
              <a:rPr lang="en-US"/>
              <a:t>Click to edit Master text styles</a:t>
            </a:r>
          </a:p>
          <a:p>
            <a:pPr lvl="4"/>
            <a:endParaRPr lang="en-US"/>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178050"/>
            <a:ext cx="3200400" cy="1555750"/>
          </a:xfrm>
        </p:spPr>
        <p:txBody>
          <a:bodyPr anchor="ctr" anchorCtr="0">
            <a:noAutofit/>
          </a:bodyPr>
          <a:lstStyle>
            <a:lvl1pPr marL="0" indent="0" algn="ctr">
              <a:buNone/>
              <a:defRPr sz="7500">
                <a:solidFill>
                  <a:srgbClr val="000000"/>
                </a:solidFill>
                <a:latin typeface="+mj-lt"/>
              </a:defRPr>
            </a:lvl1pPr>
          </a:lstStyle>
          <a:p>
            <a:pPr lvl="0"/>
            <a:r>
              <a:rPr lang="en-US"/>
              <a:t>00</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200">
                <a:solidFill>
                  <a:srgbClr val="000000"/>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000000"/>
                </a:solidFill>
              </a:defRPr>
            </a:lvl5pPr>
          </a:lstStyle>
          <a:p>
            <a:pPr lvl="0"/>
            <a:r>
              <a:rPr lang="en-US"/>
              <a:t>Click to edit Master text styles</a:t>
            </a:r>
          </a:p>
          <a:p>
            <a:pPr lvl="4"/>
            <a:endParaRPr lang="en-US"/>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178050"/>
            <a:ext cx="3200400" cy="1555750"/>
          </a:xfrm>
        </p:spPr>
        <p:txBody>
          <a:bodyPr anchor="ctr" anchorCtr="0">
            <a:noAutofit/>
          </a:bodyPr>
          <a:lstStyle>
            <a:lvl1pPr marL="0" indent="0" algn="ctr">
              <a:buNone/>
              <a:defRPr sz="7500">
                <a:solidFill>
                  <a:srgbClr val="000000"/>
                </a:solidFill>
                <a:latin typeface="+mj-lt"/>
              </a:defRPr>
            </a:lvl1pPr>
          </a:lstStyle>
          <a:p>
            <a:pPr lvl="0"/>
            <a:r>
              <a:rPr lang="en-US"/>
              <a:t>00</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200">
                <a:solidFill>
                  <a:srgbClr val="000000"/>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000000"/>
                </a:solidFill>
              </a:defRPr>
            </a:lvl5pPr>
          </a:lstStyle>
          <a:p>
            <a:pPr lvl="0"/>
            <a:r>
              <a:rPr lang="en-US"/>
              <a:t>Click to edit Master text styles</a:t>
            </a:r>
          </a:p>
          <a:p>
            <a:pPr lvl="4"/>
            <a:endParaRPr lang="en-US"/>
          </a:p>
        </p:txBody>
      </p:sp>
      <p:sp>
        <p:nvSpPr>
          <p:cNvPr id="25" name="Title 1">
            <a:extLst>
              <a:ext uri="{FF2B5EF4-FFF2-40B4-BE49-F238E27FC236}">
                <a16:creationId xmlns:a16="http://schemas.microsoft.com/office/drawing/2014/main" id="{784EC54A-1238-054A-B123-4E089148A05A}"/>
              </a:ext>
            </a:extLst>
          </p:cNvPr>
          <p:cNvSpPr>
            <a:spLocks noGrp="1"/>
          </p:cNvSpPr>
          <p:nvPr>
            <p:ph type="title"/>
          </p:nvPr>
        </p:nvSpPr>
        <p:spPr>
          <a:xfrm>
            <a:off x="838200" y="986042"/>
            <a:ext cx="10515600" cy="838854"/>
          </a:xfrm>
        </p:spPr>
        <p:txBody>
          <a:bodyPr anchor="t"/>
          <a:lstStyle/>
          <a:p>
            <a:r>
              <a:rPr lang="en-US"/>
              <a:t>Click to edit Master title style</a:t>
            </a:r>
          </a:p>
        </p:txBody>
      </p:sp>
    </p:spTree>
    <p:extLst>
      <p:ext uri="{BB962C8B-B14F-4D97-AF65-F5344CB8AC3E}">
        <p14:creationId xmlns:p14="http://schemas.microsoft.com/office/powerpoint/2010/main" val="3239043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BA0C2F"/>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71416"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56448"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741704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BA0C2F"/>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742061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BA0C2F"/>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409075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BA0C2F"/>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5" name="Text Placeholder 2">
            <a:extLst>
              <a:ext uri="{FF2B5EF4-FFF2-40B4-BE49-F238E27FC236}">
                <a16:creationId xmlns:a16="http://schemas.microsoft.com/office/drawing/2014/main" id="{07C87612-FD4A-BA3F-2D54-20BA3139D15C}"/>
              </a:ext>
            </a:extLst>
          </p:cNvPr>
          <p:cNvSpPr>
            <a:spLocks noGrp="1"/>
          </p:cNvSpPr>
          <p:nvPr>
            <p:ph type="body" idx="20" hasCustomPrompt="1"/>
          </p:nvPr>
        </p:nvSpPr>
        <p:spPr>
          <a:xfrm>
            <a:off x="653143" y="1894110"/>
            <a:ext cx="5201923" cy="638664"/>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7" name="Content Placeholder 3">
            <a:extLst>
              <a:ext uri="{FF2B5EF4-FFF2-40B4-BE49-F238E27FC236}">
                <a16:creationId xmlns:a16="http://schemas.microsoft.com/office/drawing/2014/main" id="{F21654AA-6C7C-1787-33FD-9F221005A38A}"/>
              </a:ext>
            </a:extLst>
          </p:cNvPr>
          <p:cNvSpPr>
            <a:spLocks noGrp="1"/>
          </p:cNvSpPr>
          <p:nvPr>
            <p:ph sz="half" idx="21" hasCustomPrompt="1"/>
          </p:nvPr>
        </p:nvSpPr>
        <p:spPr>
          <a:xfrm>
            <a:off x="642257" y="2532774"/>
            <a:ext cx="5201923"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BAFEE856-4707-5066-8CCB-CD2190625459}"/>
              </a:ext>
            </a:extLst>
          </p:cNvPr>
          <p:cNvSpPr>
            <a:spLocks noGrp="1"/>
          </p:cNvSpPr>
          <p:nvPr>
            <p:ph type="body" idx="22" hasCustomPrompt="1"/>
          </p:nvPr>
        </p:nvSpPr>
        <p:spPr>
          <a:xfrm>
            <a:off x="6358707" y="1894110"/>
            <a:ext cx="5201923" cy="638664"/>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Content Placeholder 3">
            <a:extLst>
              <a:ext uri="{FF2B5EF4-FFF2-40B4-BE49-F238E27FC236}">
                <a16:creationId xmlns:a16="http://schemas.microsoft.com/office/drawing/2014/main" id="{9D1BB736-BCD8-972D-CB75-758557B22AF3}"/>
              </a:ext>
            </a:extLst>
          </p:cNvPr>
          <p:cNvSpPr>
            <a:spLocks noGrp="1"/>
          </p:cNvSpPr>
          <p:nvPr>
            <p:ph sz="half" idx="23" hasCustomPrompt="1"/>
          </p:nvPr>
        </p:nvSpPr>
        <p:spPr>
          <a:xfrm>
            <a:off x="6347821" y="2532774"/>
            <a:ext cx="5201923" cy="3060729"/>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8123296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BA0C2F"/>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 name="Text Placeholder 2">
            <a:extLst>
              <a:ext uri="{FF2B5EF4-FFF2-40B4-BE49-F238E27FC236}">
                <a16:creationId xmlns:a16="http://schemas.microsoft.com/office/drawing/2014/main" id="{B9789CDA-3690-18C4-A39E-40F3AAAD9670}"/>
              </a:ext>
            </a:extLst>
          </p:cNvPr>
          <p:cNvSpPr>
            <a:spLocks noGrp="1"/>
          </p:cNvSpPr>
          <p:nvPr>
            <p:ph type="body" idx="24" hasCustomPrompt="1"/>
          </p:nvPr>
        </p:nvSpPr>
        <p:spPr>
          <a:xfrm>
            <a:off x="9203010" y="1894109"/>
            <a:ext cx="2345614" cy="638665"/>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3" name="Content Placeholder 3">
            <a:extLst>
              <a:ext uri="{FF2B5EF4-FFF2-40B4-BE49-F238E27FC236}">
                <a16:creationId xmlns:a16="http://schemas.microsoft.com/office/drawing/2014/main" id="{B64C397B-EE1D-AE94-3627-898285C7EE6E}"/>
              </a:ext>
            </a:extLst>
          </p:cNvPr>
          <p:cNvSpPr>
            <a:spLocks noGrp="1"/>
          </p:cNvSpPr>
          <p:nvPr>
            <p:ph sz="half" idx="25" hasCustomPrompt="1"/>
          </p:nvPr>
        </p:nvSpPr>
        <p:spPr>
          <a:xfrm>
            <a:off x="9203010" y="2546185"/>
            <a:ext cx="2345614" cy="3058291"/>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A186F9D5-5EC7-7C84-142E-BDF288E07471}"/>
              </a:ext>
            </a:extLst>
          </p:cNvPr>
          <p:cNvSpPr>
            <a:spLocks noGrp="1"/>
          </p:cNvSpPr>
          <p:nvPr>
            <p:ph type="body" idx="28" hasCustomPrompt="1"/>
          </p:nvPr>
        </p:nvSpPr>
        <p:spPr>
          <a:xfrm>
            <a:off x="6319348" y="1894109"/>
            <a:ext cx="2401112" cy="638665"/>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4" name="Content Placeholder 3">
            <a:extLst>
              <a:ext uri="{FF2B5EF4-FFF2-40B4-BE49-F238E27FC236}">
                <a16:creationId xmlns:a16="http://schemas.microsoft.com/office/drawing/2014/main" id="{B62C63AE-C911-D898-3FE4-CC4871419503}"/>
              </a:ext>
            </a:extLst>
          </p:cNvPr>
          <p:cNvSpPr>
            <a:spLocks noGrp="1"/>
          </p:cNvSpPr>
          <p:nvPr>
            <p:ph sz="half" idx="29" hasCustomPrompt="1"/>
          </p:nvPr>
        </p:nvSpPr>
        <p:spPr>
          <a:xfrm>
            <a:off x="6319348" y="2546185"/>
            <a:ext cx="2401113" cy="3058291"/>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2" name="Straight Connector 21">
            <a:extLst>
              <a:ext uri="{FF2B5EF4-FFF2-40B4-BE49-F238E27FC236}">
                <a16:creationId xmlns:a16="http://schemas.microsoft.com/office/drawing/2014/main" id="{638AACA6-71A6-004F-FF70-650C0081EC10}"/>
              </a:ext>
            </a:extLst>
          </p:cNvPr>
          <p:cNvCxnSpPr>
            <a:cxnSpLocks/>
          </p:cNvCxnSpPr>
          <p:nvPr userDrawn="1"/>
        </p:nvCxnSpPr>
        <p:spPr>
          <a:xfrm flipV="1">
            <a:off x="89618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1F7EC2A9-6AC6-9BFB-9E30-85C4CE053F95}"/>
              </a:ext>
            </a:extLst>
          </p:cNvPr>
          <p:cNvSpPr>
            <a:spLocks noGrp="1"/>
          </p:cNvSpPr>
          <p:nvPr>
            <p:ph type="body" idx="30" hasCustomPrompt="1"/>
          </p:nvPr>
        </p:nvSpPr>
        <p:spPr>
          <a:xfrm>
            <a:off x="3527040" y="1894109"/>
            <a:ext cx="2345614" cy="638665"/>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5" name="Content Placeholder 3">
            <a:extLst>
              <a:ext uri="{FF2B5EF4-FFF2-40B4-BE49-F238E27FC236}">
                <a16:creationId xmlns:a16="http://schemas.microsoft.com/office/drawing/2014/main" id="{6B9D4329-C997-366B-6F10-EC4CD6ED2A40}"/>
              </a:ext>
            </a:extLst>
          </p:cNvPr>
          <p:cNvSpPr>
            <a:spLocks noGrp="1"/>
          </p:cNvSpPr>
          <p:nvPr>
            <p:ph sz="half" idx="31" hasCustomPrompt="1"/>
          </p:nvPr>
        </p:nvSpPr>
        <p:spPr>
          <a:xfrm>
            <a:off x="3527040" y="2546185"/>
            <a:ext cx="2345614" cy="3058291"/>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6" name="Text Placeholder 2">
            <a:extLst>
              <a:ext uri="{FF2B5EF4-FFF2-40B4-BE49-F238E27FC236}">
                <a16:creationId xmlns:a16="http://schemas.microsoft.com/office/drawing/2014/main" id="{17E6A04D-BDCC-5777-5896-BE1B8C3418F4}"/>
              </a:ext>
            </a:extLst>
          </p:cNvPr>
          <p:cNvSpPr>
            <a:spLocks noGrp="1"/>
          </p:cNvSpPr>
          <p:nvPr>
            <p:ph type="body" idx="32" hasCustomPrompt="1"/>
          </p:nvPr>
        </p:nvSpPr>
        <p:spPr>
          <a:xfrm>
            <a:off x="604569" y="1894109"/>
            <a:ext cx="2401112" cy="638665"/>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7" name="Content Placeholder 3">
            <a:extLst>
              <a:ext uri="{FF2B5EF4-FFF2-40B4-BE49-F238E27FC236}">
                <a16:creationId xmlns:a16="http://schemas.microsoft.com/office/drawing/2014/main" id="{11A6FF50-7D2F-56AC-402A-F65FCB20EA18}"/>
              </a:ext>
            </a:extLst>
          </p:cNvPr>
          <p:cNvSpPr>
            <a:spLocks noGrp="1"/>
          </p:cNvSpPr>
          <p:nvPr>
            <p:ph sz="half" idx="33" hasCustomPrompt="1"/>
          </p:nvPr>
        </p:nvSpPr>
        <p:spPr>
          <a:xfrm>
            <a:off x="604568" y="2546185"/>
            <a:ext cx="2401114" cy="3058291"/>
          </a:xfrm>
        </p:spPr>
        <p:txBody>
          <a:bodyPr>
            <a:normAutofit/>
          </a:bodyPr>
          <a:lstStyle>
            <a:lvl1pPr marL="0" indent="0">
              <a:buClr>
                <a:srgbClr val="C00000"/>
              </a:buClr>
              <a:buSzPct val="110000"/>
              <a:buNone/>
              <a:defRPr sz="1800">
                <a:solidFill>
                  <a:srgbClr val="000000"/>
                </a:solidFill>
              </a:defRPr>
            </a:lvl1pPr>
            <a:lvl2pPr marL="466725" indent="-228600">
              <a:buClr>
                <a:srgbClr val="C00000"/>
              </a:buClr>
              <a:buSzPct val="110000"/>
              <a:buFont typeface="Arial" panose="020B0604020202020204" pitchFamily="34" charset="0"/>
              <a:buChar char="•"/>
              <a:tabLst/>
              <a:defRPr sz="1600">
                <a:solidFill>
                  <a:srgbClr val="000000"/>
                </a:solidFill>
              </a:defRPr>
            </a:lvl2pPr>
            <a:lvl3pPr marL="922338" indent="-174625">
              <a:buClr>
                <a:srgbClr val="C00000"/>
              </a:buClr>
              <a:buSzPct val="90000"/>
              <a:buFont typeface="Courier New" panose="02070309020205020404" pitchFamily="49" charset="0"/>
              <a:buChar char="o"/>
              <a:tabLst/>
              <a:defRPr sz="1400">
                <a:solidFill>
                  <a:srgbClr val="000000"/>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8" name="Straight Connector 27">
            <a:extLst>
              <a:ext uri="{FF2B5EF4-FFF2-40B4-BE49-F238E27FC236}">
                <a16:creationId xmlns:a16="http://schemas.microsoft.com/office/drawing/2014/main" id="{F3E831BC-7958-EC9A-FA1F-34D004109B79}"/>
              </a:ext>
            </a:extLst>
          </p:cNvPr>
          <p:cNvCxnSpPr>
            <a:cxnSpLocks/>
          </p:cNvCxnSpPr>
          <p:nvPr userDrawn="1"/>
        </p:nvCxnSpPr>
        <p:spPr>
          <a:xfrm flipV="1">
            <a:off x="3263591"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679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Tree>
    <p:extLst>
      <p:ext uri="{BB962C8B-B14F-4D97-AF65-F5344CB8AC3E}">
        <p14:creationId xmlns:p14="http://schemas.microsoft.com/office/powerpoint/2010/main" val="767465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13C1B-8A88-4B41-9A1D-176DDFAA9B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lvl1pPr>
              <a:defRPr>
                <a:solidFill>
                  <a:srgbClr val="000000"/>
                </a:solidFill>
              </a:defRPr>
            </a:lvl1pPr>
          </a:lstStyle>
          <a:p>
            <a:fld id="{6A437EE8-8900-40F5-8C81-C8A18CC53EFD}" type="slidenum">
              <a:rPr lang="en-US" smtClean="0"/>
              <a:pPr/>
              <a:t>‹#›</a:t>
            </a:fld>
            <a:endParaRPr lang="en-US"/>
          </a:p>
        </p:txBody>
      </p:sp>
    </p:spTree>
    <p:extLst>
      <p:ext uri="{BB962C8B-B14F-4D97-AF65-F5344CB8AC3E}">
        <p14:creationId xmlns:p14="http://schemas.microsoft.com/office/powerpoint/2010/main" val="3151109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Section/Theme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here, large bold text above should be short</a:t>
            </a:r>
          </a:p>
        </p:txBody>
      </p:sp>
    </p:spTree>
    <p:extLst>
      <p:ext uri="{BB962C8B-B14F-4D97-AF65-F5344CB8AC3E}">
        <p14:creationId xmlns:p14="http://schemas.microsoft.com/office/powerpoint/2010/main" val="9846531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Section/Theme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here, large bold text above should be short</a:t>
            </a:r>
          </a:p>
        </p:txBody>
      </p:sp>
    </p:spTree>
    <p:extLst>
      <p:ext uri="{BB962C8B-B14F-4D97-AF65-F5344CB8AC3E}">
        <p14:creationId xmlns:p14="http://schemas.microsoft.com/office/powerpoint/2010/main" val="209020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 - large box with small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2" y="920725"/>
            <a:ext cx="10876245" cy="838854"/>
          </a:xfrm>
        </p:spPr>
        <p:txBody>
          <a:bodyPr anchor="t"/>
          <a:lstStyle>
            <a:lvl1pPr>
              <a:defRPr>
                <a:solidFill>
                  <a:srgbClr val="BA0C2F"/>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7" name="Straight Connector 6">
            <a:extLst>
              <a:ext uri="{FF2B5EF4-FFF2-40B4-BE49-F238E27FC236}">
                <a16:creationId xmlns:a16="http://schemas.microsoft.com/office/drawing/2014/main" id="{07748A89-EDD3-4E47-AFE7-62C61C34960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12" name="Content Placeholder 2">
            <a:extLst>
              <a:ext uri="{FF2B5EF4-FFF2-40B4-BE49-F238E27FC236}">
                <a16:creationId xmlns:a16="http://schemas.microsoft.com/office/drawing/2014/main" id="{2FB9B390-1262-8052-91F1-FED72074C8D3}"/>
              </a:ext>
            </a:extLst>
          </p:cNvPr>
          <p:cNvSpPr>
            <a:spLocks noGrp="1"/>
          </p:cNvSpPr>
          <p:nvPr>
            <p:ph idx="18" hasCustomPrompt="1"/>
          </p:nvPr>
        </p:nvSpPr>
        <p:spPr>
          <a:xfrm>
            <a:off x="653143" y="2074421"/>
            <a:ext cx="3346704" cy="4015454"/>
          </a:xfrm>
          <a:solidFill>
            <a:srgbClr val="BA0C2F"/>
          </a:solidFill>
        </p:spPr>
        <p:txBody>
          <a:bodyPr/>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B680680-8D30-D030-4104-A9287D3C2C71}"/>
              </a:ext>
            </a:extLst>
          </p:cNvPr>
          <p:cNvSpPr>
            <a:spLocks noGrp="1"/>
          </p:cNvSpPr>
          <p:nvPr>
            <p:ph idx="21" hasCustomPrompt="1"/>
          </p:nvPr>
        </p:nvSpPr>
        <p:spPr>
          <a:xfrm>
            <a:off x="8182684" y="2074421"/>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57BC84BB-D9D9-B9E3-E432-2441D70618E0}"/>
              </a:ext>
            </a:extLst>
          </p:cNvPr>
          <p:cNvSpPr>
            <a:spLocks noGrp="1"/>
          </p:cNvSpPr>
          <p:nvPr>
            <p:ph idx="22" hasCustomPrompt="1"/>
          </p:nvPr>
        </p:nvSpPr>
        <p:spPr>
          <a:xfrm>
            <a:off x="8182684" y="4187923"/>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256894A3-7928-EAF3-9753-3BD651E698AA}"/>
              </a:ext>
            </a:extLst>
          </p:cNvPr>
          <p:cNvSpPr>
            <a:spLocks noGrp="1"/>
          </p:cNvSpPr>
          <p:nvPr>
            <p:ph idx="23" hasCustomPrompt="1"/>
          </p:nvPr>
        </p:nvSpPr>
        <p:spPr>
          <a:xfrm>
            <a:off x="4417914" y="4187923"/>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A36EE963-577F-20ED-5CDB-72522B63FAD0}"/>
              </a:ext>
            </a:extLst>
          </p:cNvPr>
          <p:cNvSpPr>
            <a:spLocks noGrp="1"/>
          </p:cNvSpPr>
          <p:nvPr>
            <p:ph idx="24" hasCustomPrompt="1"/>
          </p:nvPr>
        </p:nvSpPr>
        <p:spPr>
          <a:xfrm>
            <a:off x="4427383" y="2074421"/>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55221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 two larg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Content Placeholder 2">
            <a:extLst>
              <a:ext uri="{FF2B5EF4-FFF2-40B4-BE49-F238E27FC236}">
                <a16:creationId xmlns:a16="http://schemas.microsoft.com/office/drawing/2014/main" id="{34554711-9033-A9DF-10E0-3F4D4AD8D09A}"/>
              </a:ext>
            </a:extLst>
          </p:cNvPr>
          <p:cNvSpPr>
            <a:spLocks noGrp="1"/>
          </p:cNvSpPr>
          <p:nvPr>
            <p:ph idx="26" hasCustomPrompt="1"/>
          </p:nvPr>
        </p:nvSpPr>
        <p:spPr>
          <a:xfrm>
            <a:off x="697578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1667" y="3624948"/>
            <a:ext cx="914400" cy="914400"/>
          </a:xfrm>
        </p:spPr>
        <p:txBody>
          <a:bodyPr>
            <a:normAutofit/>
          </a:bodyPr>
          <a:lstStyle>
            <a:lvl1pPr marL="0" indent="0" algn="ctr">
              <a:buNone/>
              <a:defRPr sz="1400">
                <a:solidFill>
                  <a:schemeClr val="bg1">
                    <a:lumMod val="50000"/>
                  </a:schemeClr>
                </a:solidFill>
              </a:defRPr>
            </a:lvl1pPr>
          </a:lstStyle>
          <a:p>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143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6B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Discussion Break</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or discussion topic here, large bold text above should be short</a:t>
            </a:r>
          </a:p>
        </p:txBody>
      </p:sp>
    </p:spTree>
    <p:extLst>
      <p:ext uri="{BB962C8B-B14F-4D97-AF65-F5344CB8AC3E}">
        <p14:creationId xmlns:p14="http://schemas.microsoft.com/office/powerpoint/2010/main" val="23881324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large box with small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2" y="920725"/>
            <a:ext cx="10876245" cy="838854"/>
          </a:xfrm>
        </p:spPr>
        <p:txBody>
          <a:bodyPr anchor="t"/>
          <a:lstStyle>
            <a:lvl1pPr>
              <a:defRPr>
                <a:solidFill>
                  <a:srgbClr val="BA0C2F"/>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a:solidFill>
                  <a:srgbClr val="000000"/>
                </a:solidFill>
              </a:defRPr>
            </a:lvl1p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a:solidFill>
                  <a:srgbClr val="000000"/>
                </a:solidFill>
              </a:defRPr>
            </a:lvl1pPr>
          </a:lstStyle>
          <a:p>
            <a:fld id="{DFA4CD3D-26C8-47FF-8D13-9B32BAAB4735}" type="slidenum">
              <a:rPr lang="en-US" smtClean="0"/>
              <a:pPr/>
              <a:t>‹#›</a:t>
            </a:fld>
            <a:endParaRPr lang="en-US"/>
          </a:p>
        </p:txBody>
      </p:sp>
      <p:cxnSp>
        <p:nvCxnSpPr>
          <p:cNvPr id="7" name="Straight Connector 6">
            <a:extLst>
              <a:ext uri="{FF2B5EF4-FFF2-40B4-BE49-F238E27FC236}">
                <a16:creationId xmlns:a16="http://schemas.microsoft.com/office/drawing/2014/main" id="{07748A89-EDD3-4E47-AFE7-62C61C34960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12" name="Content Placeholder 2">
            <a:extLst>
              <a:ext uri="{FF2B5EF4-FFF2-40B4-BE49-F238E27FC236}">
                <a16:creationId xmlns:a16="http://schemas.microsoft.com/office/drawing/2014/main" id="{2FB9B390-1262-8052-91F1-FED72074C8D3}"/>
              </a:ext>
            </a:extLst>
          </p:cNvPr>
          <p:cNvSpPr>
            <a:spLocks noGrp="1"/>
          </p:cNvSpPr>
          <p:nvPr>
            <p:ph idx="18" hasCustomPrompt="1"/>
          </p:nvPr>
        </p:nvSpPr>
        <p:spPr>
          <a:xfrm>
            <a:off x="653143" y="2074421"/>
            <a:ext cx="3346704" cy="4015454"/>
          </a:xfrm>
          <a:solidFill>
            <a:srgbClr val="BA0C2F"/>
          </a:solidFill>
        </p:spPr>
        <p:txBody>
          <a:bodyPr/>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B680680-8D30-D030-4104-A9287D3C2C71}"/>
              </a:ext>
            </a:extLst>
          </p:cNvPr>
          <p:cNvSpPr>
            <a:spLocks noGrp="1"/>
          </p:cNvSpPr>
          <p:nvPr>
            <p:ph idx="21" hasCustomPrompt="1"/>
          </p:nvPr>
        </p:nvSpPr>
        <p:spPr>
          <a:xfrm>
            <a:off x="8182684" y="2074421"/>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57BC84BB-D9D9-B9E3-E432-2441D70618E0}"/>
              </a:ext>
            </a:extLst>
          </p:cNvPr>
          <p:cNvSpPr>
            <a:spLocks noGrp="1"/>
          </p:cNvSpPr>
          <p:nvPr>
            <p:ph idx="22" hasCustomPrompt="1"/>
          </p:nvPr>
        </p:nvSpPr>
        <p:spPr>
          <a:xfrm>
            <a:off x="8182684" y="4187923"/>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256894A3-7928-EAF3-9753-3BD651E698AA}"/>
              </a:ext>
            </a:extLst>
          </p:cNvPr>
          <p:cNvSpPr>
            <a:spLocks noGrp="1"/>
          </p:cNvSpPr>
          <p:nvPr>
            <p:ph idx="23" hasCustomPrompt="1"/>
          </p:nvPr>
        </p:nvSpPr>
        <p:spPr>
          <a:xfrm>
            <a:off x="4417914" y="4187923"/>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A36EE963-577F-20ED-5CDB-72522B63FAD0}"/>
              </a:ext>
            </a:extLst>
          </p:cNvPr>
          <p:cNvSpPr>
            <a:spLocks noGrp="1"/>
          </p:cNvSpPr>
          <p:nvPr>
            <p:ph idx="24" hasCustomPrompt="1"/>
          </p:nvPr>
        </p:nvSpPr>
        <p:spPr>
          <a:xfrm>
            <a:off x="4427383" y="2074421"/>
            <a:ext cx="3346704" cy="1901952"/>
          </a:xfrm>
        </p:spPr>
        <p:txBody>
          <a:bodyPr/>
          <a:lstStyle>
            <a:lvl1pPr marL="0" indent="0">
              <a:buClr>
                <a:srgbClr val="C00000"/>
              </a:buClr>
              <a:buSzPct val="110000"/>
              <a:buNone/>
              <a:defRPr>
                <a:solidFill>
                  <a:srgbClr val="000000"/>
                </a:solidFill>
              </a:defRPr>
            </a:lvl1pPr>
            <a:lvl2pPr marL="685800" indent="-228600">
              <a:buClr>
                <a:srgbClr val="C00000"/>
              </a:buClr>
              <a:buSzPct val="110000"/>
              <a:buFont typeface="Arial" panose="020B0604020202020204" pitchFamily="34" charset="0"/>
              <a:buChar char="•"/>
              <a:defRPr>
                <a:solidFill>
                  <a:srgbClr val="000000"/>
                </a:solidFill>
              </a:defRPr>
            </a:lvl2pPr>
            <a:lvl3pPr marL="1143000" indent="-228600">
              <a:buClr>
                <a:srgbClr val="C00000"/>
              </a:buClr>
              <a:buSzPct val="90000"/>
              <a:buFont typeface="Courier New" panose="02070309020205020404" pitchFamily="49" charset="0"/>
              <a:buChar char="o"/>
              <a:defRPr>
                <a:solidFill>
                  <a:srgbClr val="000000"/>
                </a:solidFill>
              </a:defRPr>
            </a:lvl3pPr>
            <a:lvl4pPr>
              <a:defRPr>
                <a:solidFill>
                  <a:srgbClr val="000000"/>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938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emf"/><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1.emf"/><Relationship Id="rId2" Type="http://schemas.openxmlformats.org/officeDocument/2006/relationships/slideLayout" Target="../slideLayouts/slideLayout44.xml"/><Relationship Id="rId16" Type="http://schemas.openxmlformats.org/officeDocument/2006/relationships/theme" Target="../theme/theme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1.emf"/><Relationship Id="rId2" Type="http://schemas.openxmlformats.org/officeDocument/2006/relationships/slideLayout" Target="../slideLayouts/slideLayout59.xml"/><Relationship Id="rId16"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rgbClr val="000000"/>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rgbClr val="000000"/>
                </a:solidFill>
                <a:latin typeface="Buckeye Sans 2" pitchFamily="2" charset="77"/>
              </a:defRPr>
            </a:lvl1pPr>
          </a:lstStyle>
          <a:p>
            <a:r>
              <a:rPr lang="en-US"/>
              <a:t>The Michael V. Drake Institute for Teaching and Learning</a:t>
            </a:r>
          </a:p>
        </p:txBody>
      </p:sp>
      <p:pic>
        <p:nvPicPr>
          <p:cNvPr id="8" name="Picture 7" descr="The Ohio State University Drake Institute for Teaching and Learning Logo">
            <a:extLst>
              <a:ext uri="{FF2B5EF4-FFF2-40B4-BE49-F238E27FC236}">
                <a16:creationId xmlns:a16="http://schemas.microsoft.com/office/drawing/2014/main" id="{61E32D37-B163-F96B-4E23-9B605F2CD91C}"/>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01676" y="6331563"/>
            <a:ext cx="2382828" cy="428472"/>
          </a:xfrm>
          <a:prstGeom prst="rect">
            <a:avLst/>
          </a:prstGeom>
        </p:spPr>
      </p:pic>
    </p:spTree>
    <p:extLst>
      <p:ext uri="{BB962C8B-B14F-4D97-AF65-F5344CB8AC3E}">
        <p14:creationId xmlns:p14="http://schemas.microsoft.com/office/powerpoint/2010/main" val="3392148579"/>
      </p:ext>
    </p:extLst>
  </p:cSld>
  <p:clrMap bg1="lt1" tx1="dk1" bg2="lt2" tx2="dk2" accent1="accent1" accent2="accent2" accent3="accent3" accent4="accent4" accent5="accent5" accent6="accent6" hlink="hlink" folHlink="folHlink"/>
  <p:sldLayoutIdLst>
    <p:sldLayoutId id="2147483829" r:id="rId1"/>
    <p:sldLayoutId id="2147483777" r:id="rId2"/>
    <p:sldLayoutId id="2147483706" r:id="rId3"/>
    <p:sldLayoutId id="2147483746" r:id="rId4"/>
    <p:sldLayoutId id="2147483708" r:id="rId5"/>
    <p:sldLayoutId id="2147483707" r:id="rId6"/>
    <p:sldLayoutId id="2147483832" r:id="rId7"/>
    <p:sldLayoutId id="2147483693" r:id="rId8"/>
    <p:sldLayoutId id="2147483715" r:id="rId9"/>
    <p:sldLayoutId id="2147483716" r:id="rId10"/>
    <p:sldLayoutId id="2147483745" r:id="rId11"/>
    <p:sldLayoutId id="2147483711" r:id="rId12"/>
    <p:sldLayoutId id="2147483685" r:id="rId13"/>
    <p:sldLayoutId id="2147483691" r:id="rId14"/>
    <p:sldLayoutId id="2147483695" r:id="rId15"/>
    <p:sldLayoutId id="2147483830" r:id="rId16"/>
    <p:sldLayoutId id="2147483709" r:id="rId17"/>
    <p:sldLayoutId id="2147483714" r:id="rId18"/>
    <p:sldLayoutId id="2147483831" r:id="rId19"/>
    <p:sldLayoutId id="2147483833" r:id="rId20"/>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8" name="Picture 7" descr="The Ohio State University Drake Institute for Teaching and Learning Logo">
            <a:extLst>
              <a:ext uri="{FF2B5EF4-FFF2-40B4-BE49-F238E27FC236}">
                <a16:creationId xmlns:a16="http://schemas.microsoft.com/office/drawing/2014/main" id="{61E32D37-B163-F96B-4E23-9B605F2CD91C}"/>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01676" y="6331563"/>
            <a:ext cx="2382828" cy="428472"/>
          </a:xfrm>
          <a:prstGeom prst="rect">
            <a:avLst/>
          </a:prstGeom>
        </p:spPr>
      </p:pic>
    </p:spTree>
    <p:extLst>
      <p:ext uri="{BB962C8B-B14F-4D97-AF65-F5344CB8AC3E}">
        <p14:creationId xmlns:p14="http://schemas.microsoft.com/office/powerpoint/2010/main" val="322724132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rgbClr val="000000"/>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rgbClr val="000000"/>
                </a:solidFill>
                <a:latin typeface="Buckeye Sans 2" pitchFamily="2" charset="77"/>
              </a:defRPr>
            </a:lvl1pPr>
          </a:lstStyle>
          <a:p>
            <a:r>
              <a:rPr lang="en-US"/>
              <a:t>The Michael V. Drake Institute for Teaching and Learning</a:t>
            </a:r>
          </a:p>
        </p:txBody>
      </p:sp>
      <p:pic>
        <p:nvPicPr>
          <p:cNvPr id="4" name="Picture 3" descr="The Ohio State University Drake Institute for Teaching and Learning Logo">
            <a:extLst>
              <a:ext uri="{FF2B5EF4-FFF2-40B4-BE49-F238E27FC236}">
                <a16:creationId xmlns:a16="http://schemas.microsoft.com/office/drawing/2014/main" id="{34CA11EF-789F-1ECB-7573-3B1057F5863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96873" y="6331563"/>
            <a:ext cx="2382828" cy="428472"/>
          </a:xfrm>
          <a:prstGeom prst="rect">
            <a:avLst/>
          </a:prstGeom>
        </p:spPr>
      </p:pic>
    </p:spTree>
    <p:extLst>
      <p:ext uri="{BB962C8B-B14F-4D97-AF65-F5344CB8AC3E}">
        <p14:creationId xmlns:p14="http://schemas.microsoft.com/office/powerpoint/2010/main" val="44951358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6" r:id="rId15"/>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000000"/>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000000"/>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000000"/>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4" name="Picture 3" descr="The Ohio State University Drake Institute for Teaching and Learning Logo">
            <a:extLst>
              <a:ext uri="{FF2B5EF4-FFF2-40B4-BE49-F238E27FC236}">
                <a16:creationId xmlns:a16="http://schemas.microsoft.com/office/drawing/2014/main" id="{34CA11EF-789F-1ECB-7573-3B1057F5863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96873" y="6331563"/>
            <a:ext cx="2382828" cy="428472"/>
          </a:xfrm>
          <a:prstGeom prst="rect">
            <a:avLst/>
          </a:prstGeom>
        </p:spPr>
      </p:pic>
    </p:spTree>
    <p:extLst>
      <p:ext uri="{BB962C8B-B14F-4D97-AF65-F5344CB8AC3E}">
        <p14:creationId xmlns:p14="http://schemas.microsoft.com/office/powerpoint/2010/main" val="73681003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95" r:id="rId13"/>
    <p:sldLayoutId id="2147483799" r:id="rId14"/>
    <p:sldLayoutId id="2147483834" r:id="rId15"/>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itchell.1857@osu.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mailto:Mercurio.40@osu.edu" TargetMode="External"/><Relationship Id="rId4" Type="http://schemas.openxmlformats.org/officeDocument/2006/relationships/hyperlink" Target="mailto:Yang.7500@os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3E3_C62AAF38.xml"/><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40E_9DF99F.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microsoft.com/office/2018/10/relationships/comments" Target="../comments/modernComment_3EF_B64C792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3ED_98EDEE9B.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400_42F9DE77.xml"/><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404_951C81A6.xml"/><Relationship Id="rId2" Type="http://schemas.openxmlformats.org/officeDocument/2006/relationships/notesSlide" Target="../notesSlides/notesSlide18.xml"/><Relationship Id="rId1" Type="http://schemas.openxmlformats.org/officeDocument/2006/relationships/slideLayout" Target="../slideLayouts/slideLayout60.xml"/><Relationship Id="rId5" Type="http://schemas.openxmlformats.org/officeDocument/2006/relationships/image" Target="../media/image23.jpe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hyperlink" Target="https://drakeinstitute.osu.edu/toolkit" TargetMode="External"/><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9.xml"/><Relationship Id="rId1" Type="http://schemas.openxmlformats.org/officeDocument/2006/relationships/slideLayout" Target="../slideLayouts/slideLayout71.xml"/><Relationship Id="rId6" Type="http://schemas.openxmlformats.org/officeDocument/2006/relationships/hyperlink" Target="mailto:drakeinstitute@osu.edu" TargetMode="External"/><Relationship Id="rId11" Type="http://schemas.openxmlformats.org/officeDocument/2006/relationships/image" Target="../media/image31.png"/><Relationship Id="rId5" Type="http://schemas.openxmlformats.org/officeDocument/2006/relationships/hyperlink" Target="https://drakeinstitute.osu.edu/" TargetMode="External"/><Relationship Id="rId10" Type="http://schemas.openxmlformats.org/officeDocument/2006/relationships/image" Target="../media/image30.svg"/><Relationship Id="rId4" Type="http://schemas.openxmlformats.org/officeDocument/2006/relationships/image" Target="../media/image26.svg"/><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mailto:mercurio.40@osu.edu"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hyperlink" Target="mailto:yang.7500@osu.edu" TargetMode="External"/><Relationship Id="rId4" Type="http://schemas.openxmlformats.org/officeDocument/2006/relationships/hyperlink" Target="mailto:june.18@osu.edu"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02/sce.20240" TargetMode="External"/><Relationship Id="rId2" Type="http://schemas.openxmlformats.org/officeDocument/2006/relationships/notesSlide" Target="../notesSlides/notesSlide21.xml"/><Relationship Id="rId1" Type="http://schemas.openxmlformats.org/officeDocument/2006/relationships/slideLayout" Target="../slideLayouts/slideLayout71.xml"/><Relationship Id="rId4" Type="http://schemas.openxmlformats.org/officeDocument/2006/relationships/hyperlink" Target="https://doi.org/10.1016/j.edurev.2013.01.00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18/10/relationships/comments" Target="../comments/modernComment_3E0_E96E3CAC.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72271F-9B57-4195-10A0-23257257880E}"/>
              </a:ext>
            </a:extLst>
          </p:cNvPr>
          <p:cNvSpPr>
            <a:spLocks noGrp="1"/>
          </p:cNvSpPr>
          <p:nvPr>
            <p:ph type="ctrTitle"/>
          </p:nvPr>
        </p:nvSpPr>
        <p:spPr/>
        <p:txBody>
          <a:bodyPr/>
          <a:lstStyle/>
          <a:p>
            <a:r>
              <a:rPr lang="en-US" dirty="0">
                <a:latin typeface="Buckeye Serif 2 Black"/>
              </a:rPr>
              <a:t> Beginning Steps of Course Design</a:t>
            </a:r>
          </a:p>
        </p:txBody>
      </p:sp>
      <p:sp>
        <p:nvSpPr>
          <p:cNvPr id="6" name="TextBox 4">
            <a:extLst>
              <a:ext uri="{FF2B5EF4-FFF2-40B4-BE49-F238E27FC236}">
                <a16:creationId xmlns:a16="http://schemas.microsoft.com/office/drawing/2014/main" id="{205FEE6E-0DCC-4F59-78C5-2DFE5E1BE6FA}"/>
              </a:ext>
            </a:extLst>
          </p:cNvPr>
          <p:cNvSpPr txBox="1"/>
          <p:nvPr/>
        </p:nvSpPr>
        <p:spPr>
          <a:xfrm>
            <a:off x="1032000" y="3187868"/>
            <a:ext cx="4462935" cy="31085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r>
              <a:rPr lang="en-US" sz="2800" b="1">
                <a:latin typeface="Aptos"/>
                <a:ea typeface="Buckeye Serif 2 Black" pitchFamily="2" charset="0"/>
              </a:rPr>
              <a:t>Taylor June​</a:t>
            </a:r>
            <a:r>
              <a:rPr lang="en-US" sz="2800">
                <a:latin typeface="Aptos"/>
                <a:ea typeface="Buckeye Serif 2 Black" pitchFamily="2" charset="0"/>
              </a:rPr>
              <a:t>​</a:t>
            </a:r>
          </a:p>
          <a:p>
            <a:pPr algn="ctr" fontAlgn="base"/>
            <a:r>
              <a:rPr lang="en-US" sz="2800">
                <a:latin typeface="Aptos"/>
                <a:ea typeface="Buckeye Serif 2 Black" pitchFamily="2" charset="0"/>
              </a:rPr>
              <a:t>(</a:t>
            </a:r>
            <a:r>
              <a:rPr lang="en-US" sz="2800" u="sng">
                <a:latin typeface="Aptos"/>
                <a:ea typeface="Buckeye Serif 2 Black" pitchFamily="2" charset="0"/>
                <a:hlinkClick r:id="rId3"/>
              </a:rPr>
              <a:t>June.18@osu.edu</a:t>
            </a:r>
            <a:r>
              <a:rPr lang="en-US" sz="2800">
                <a:latin typeface="Aptos"/>
                <a:ea typeface="Buckeye Serif 2 Black" pitchFamily="2" charset="0"/>
              </a:rPr>
              <a:t>)</a:t>
            </a:r>
          </a:p>
          <a:p>
            <a:pPr algn="ctr" fontAlgn="base"/>
            <a:r>
              <a:rPr lang="en-US" sz="2800" b="1" err="1">
                <a:latin typeface="Aptos"/>
                <a:ea typeface="Buckeye Serif 2 Black" pitchFamily="2" charset="0"/>
              </a:rPr>
              <a:t>Ruonan</a:t>
            </a:r>
            <a:r>
              <a:rPr lang="en-US" sz="2800" b="1">
                <a:latin typeface="Aptos"/>
                <a:ea typeface="Buckeye Serif 2 Black" pitchFamily="2" charset="0"/>
              </a:rPr>
              <a:t> Yang</a:t>
            </a:r>
            <a:endParaRPr lang="en-US" sz="2800">
              <a:latin typeface="Aptos"/>
              <a:ea typeface="Buckeye Serif 2 Black" pitchFamily="2" charset="0"/>
            </a:endParaRPr>
          </a:p>
          <a:p>
            <a:pPr algn="ctr" fontAlgn="base"/>
            <a:r>
              <a:rPr lang="en-US" sz="2800">
                <a:latin typeface="Aptos"/>
                <a:ea typeface="Buckeye Serif 2 Black" pitchFamily="2" charset="0"/>
              </a:rPr>
              <a:t>(</a:t>
            </a:r>
            <a:r>
              <a:rPr lang="en-US" sz="2800" u="sng">
                <a:latin typeface="Aptos"/>
                <a:ea typeface="Buckeye Serif 2 Black" pitchFamily="2" charset="0"/>
                <a:hlinkClick r:id="rId4"/>
              </a:rPr>
              <a:t>Yang.7500@osu.edu</a:t>
            </a:r>
            <a:r>
              <a:rPr lang="en-US" sz="2800">
                <a:latin typeface="Aptos"/>
                <a:ea typeface="Buckeye Serif 2 Black" pitchFamily="2" charset="0"/>
              </a:rPr>
              <a:t>)</a:t>
            </a:r>
          </a:p>
          <a:p>
            <a:pPr algn="ctr" fontAlgn="base"/>
            <a:r>
              <a:rPr lang="en-US" sz="2800" b="1">
                <a:latin typeface="Aptos"/>
                <a:ea typeface="Buckeye Serif 2 Black" pitchFamily="2" charset="0"/>
              </a:rPr>
              <a:t>Erin Mercurio</a:t>
            </a:r>
            <a:endParaRPr lang="en-US" sz="2800">
              <a:latin typeface="Aptos"/>
              <a:ea typeface="Buckeye Serif 2 Black" pitchFamily="2" charset="0"/>
            </a:endParaRPr>
          </a:p>
          <a:p>
            <a:pPr algn="ctr" fontAlgn="base"/>
            <a:r>
              <a:rPr lang="en-US" sz="2800">
                <a:latin typeface="Aptos"/>
                <a:ea typeface="Buckeye Serif 2 Black" pitchFamily="2" charset="0"/>
              </a:rPr>
              <a:t>(</a:t>
            </a:r>
            <a:r>
              <a:rPr lang="en-US" sz="2800" u="sng">
                <a:latin typeface="Aptos"/>
                <a:ea typeface="Buckeye Serif 2 Black" pitchFamily="2" charset="0"/>
                <a:hlinkClick r:id="rId5"/>
              </a:rPr>
              <a:t>Mercurio.40@osu.edu</a:t>
            </a:r>
            <a:r>
              <a:rPr lang="en-US" sz="2800">
                <a:latin typeface="Aptos"/>
                <a:ea typeface="Buckeye Serif 2 Black" pitchFamily="2" charset="0"/>
              </a:rPr>
              <a:t>)</a:t>
            </a:r>
          </a:p>
          <a:p>
            <a:pPr algn="ctr" fontAlgn="base"/>
            <a:r>
              <a:rPr lang="en-US" sz="2800">
                <a:latin typeface="Aptos"/>
                <a:ea typeface="Buckeye Serif 2 Black" pitchFamily="2" charset="0"/>
              </a:rPr>
              <a:t>​</a:t>
            </a:r>
          </a:p>
        </p:txBody>
      </p:sp>
      <p:pic>
        <p:nvPicPr>
          <p:cNvPr id="5" name="Picture Placeholder 6">
            <a:extLst>
              <a:ext uri="{FF2B5EF4-FFF2-40B4-BE49-F238E27FC236}">
                <a16:creationId xmlns:a16="http://schemas.microsoft.com/office/drawing/2014/main" id="{8A28FEBC-249D-CA0F-5AA6-49C06CF5C06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rcRect l="23999" r="23999"/>
          <a:stretch/>
        </p:blipFill>
        <p:spPr>
          <a:xfrm>
            <a:off x="6842631" y="0"/>
            <a:ext cx="5349369" cy="6858000"/>
          </a:xfrm>
          <a:prstGeom prst="rect">
            <a:avLst/>
          </a:prstGeom>
          <a:ln w="19050">
            <a:solidFill>
              <a:schemeClr val="tx1"/>
            </a:solidFill>
          </a:ln>
        </p:spPr>
      </p:pic>
    </p:spTree>
    <p:extLst>
      <p:ext uri="{BB962C8B-B14F-4D97-AF65-F5344CB8AC3E}">
        <p14:creationId xmlns:p14="http://schemas.microsoft.com/office/powerpoint/2010/main" val="1595487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A5E98-8893-E506-DA80-41E90C53F3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D1B104-70DB-06B2-3699-8EC85639E10C}"/>
              </a:ext>
            </a:extLst>
          </p:cNvPr>
          <p:cNvSpPr>
            <a:spLocks noGrp="1"/>
          </p:cNvSpPr>
          <p:nvPr>
            <p:ph type="title"/>
          </p:nvPr>
        </p:nvSpPr>
        <p:spPr>
          <a:xfrm>
            <a:off x="749863" y="1859757"/>
            <a:ext cx="5858105" cy="3134470"/>
          </a:xfrm>
        </p:spPr>
        <p:txBody>
          <a:bodyPr vert="horz" lIns="91440" tIns="45720" rIns="91440" bIns="45720" rtlCol="0" anchor="t">
            <a:noAutofit/>
          </a:bodyPr>
          <a:lstStyle/>
          <a:p>
            <a:r>
              <a:rPr lang="en-US" sz="4800">
                <a:latin typeface="Buckeye Serif 2 Black"/>
              </a:rPr>
              <a:t>Crafting Course Goals &amp; </a:t>
            </a:r>
            <a:br>
              <a:rPr lang="en-US" sz="4800">
                <a:latin typeface="Buckeye Serif 2 Black"/>
              </a:rPr>
            </a:br>
            <a:r>
              <a:rPr lang="en-US" sz="4800">
                <a:latin typeface="Buckeye Serif 2 Black"/>
              </a:rPr>
              <a:t>Transitioning</a:t>
            </a:r>
            <a:br>
              <a:rPr lang="en-US" sz="4800">
                <a:latin typeface="Buckeye Serif 2 Black"/>
              </a:rPr>
            </a:br>
            <a:r>
              <a:rPr lang="en-US" sz="4800">
                <a:latin typeface="Buckeye Serif 2 Black"/>
              </a:rPr>
              <a:t>Goals to Outcomes</a:t>
            </a:r>
            <a:endParaRPr lang="en-US" sz="4800"/>
          </a:p>
        </p:txBody>
      </p:sp>
      <p:pic>
        <p:nvPicPr>
          <p:cNvPr id="15" name="Picture 14">
            <a:extLst>
              <a:ext uri="{FF2B5EF4-FFF2-40B4-BE49-F238E27FC236}">
                <a16:creationId xmlns:a16="http://schemas.microsoft.com/office/drawing/2014/main" id="{9A2D26D8-72BA-8426-C4E9-D3160038D5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42694" y="1633538"/>
            <a:ext cx="5511181" cy="3580162"/>
          </a:xfrm>
          <a:prstGeom prst="rect">
            <a:avLst/>
          </a:prstGeom>
        </p:spPr>
      </p:pic>
      <p:sp>
        <p:nvSpPr>
          <p:cNvPr id="2" name="Footer Placeholder 1">
            <a:extLst>
              <a:ext uri="{FF2B5EF4-FFF2-40B4-BE49-F238E27FC236}">
                <a16:creationId xmlns:a16="http://schemas.microsoft.com/office/drawing/2014/main" id="{458605AC-896C-7045-F3D6-90C51EA2060F}"/>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E3260850-D4D2-162D-81AC-FF5A10612558}"/>
              </a:ext>
            </a:extLst>
          </p:cNvPr>
          <p:cNvSpPr>
            <a:spLocks noGrp="1"/>
          </p:cNvSpPr>
          <p:nvPr>
            <p:ph type="sldNum" sz="quarter" idx="12"/>
          </p:nvPr>
        </p:nvSpPr>
        <p:spPr/>
        <p:txBody>
          <a:bodyPr/>
          <a:lstStyle/>
          <a:p>
            <a:fld id="{DFA4CD3D-26C8-47FF-8D13-9B32BAAB4735}" type="slidenum">
              <a:rPr lang="en-US" smtClean="0"/>
              <a:t>10</a:t>
            </a:fld>
            <a:endParaRPr lang="en-US"/>
          </a:p>
        </p:txBody>
      </p:sp>
    </p:spTree>
    <p:extLst>
      <p:ext uri="{BB962C8B-B14F-4D97-AF65-F5344CB8AC3E}">
        <p14:creationId xmlns:p14="http://schemas.microsoft.com/office/powerpoint/2010/main" val="1109851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51E3-33BB-9056-CADA-A788B8EDAC1A}"/>
              </a:ext>
            </a:extLst>
          </p:cNvPr>
          <p:cNvSpPr>
            <a:spLocks noGrp="1"/>
          </p:cNvSpPr>
          <p:nvPr>
            <p:ph type="title"/>
          </p:nvPr>
        </p:nvSpPr>
        <p:spPr/>
        <p:txBody>
          <a:bodyPr>
            <a:normAutofit fontScale="90000"/>
          </a:bodyPr>
          <a:lstStyle/>
          <a:p>
            <a:r>
              <a:rPr lang="en-US">
                <a:latin typeface="Buckeye Serif 2 Black"/>
              </a:rPr>
              <a:t>Beginning at the End</a:t>
            </a:r>
            <a:endParaRPr lang="en-US"/>
          </a:p>
        </p:txBody>
      </p:sp>
      <p:sp>
        <p:nvSpPr>
          <p:cNvPr id="3" name="Content Placeholder 2">
            <a:extLst>
              <a:ext uri="{FF2B5EF4-FFF2-40B4-BE49-F238E27FC236}">
                <a16:creationId xmlns:a16="http://schemas.microsoft.com/office/drawing/2014/main" id="{D7B7437F-DB57-DB61-7BE1-0B0843717387}"/>
              </a:ext>
            </a:extLst>
          </p:cNvPr>
          <p:cNvSpPr>
            <a:spLocks noGrp="1"/>
          </p:cNvSpPr>
          <p:nvPr>
            <p:ph sz="half" idx="2"/>
          </p:nvPr>
        </p:nvSpPr>
        <p:spPr/>
        <p:txBody>
          <a:bodyPr vert="horz" lIns="91440" tIns="45720" rIns="91440" bIns="45720" rtlCol="0" anchor="t">
            <a:noAutofit/>
          </a:bodyPr>
          <a:lstStyle/>
          <a:p>
            <a:r>
              <a:rPr lang="en-US">
                <a:latin typeface="Buckeye Sans 2"/>
              </a:rPr>
              <a:t>What do you want folks to take away at the end of the course?</a:t>
            </a:r>
            <a:endParaRPr lang="en-US"/>
          </a:p>
        </p:txBody>
      </p:sp>
      <p:sp>
        <p:nvSpPr>
          <p:cNvPr id="6" name="Content Placeholder 5">
            <a:extLst>
              <a:ext uri="{FF2B5EF4-FFF2-40B4-BE49-F238E27FC236}">
                <a16:creationId xmlns:a16="http://schemas.microsoft.com/office/drawing/2014/main" id="{EA213E23-B721-D5C9-33C6-2D9C1BA931CA}"/>
              </a:ext>
            </a:extLst>
          </p:cNvPr>
          <p:cNvSpPr>
            <a:spLocks noGrp="1"/>
          </p:cNvSpPr>
          <p:nvPr>
            <p:ph sz="half" idx="26"/>
          </p:nvPr>
        </p:nvSpPr>
        <p:spPr>
          <a:xfrm>
            <a:off x="4254117" y="210340"/>
            <a:ext cx="7543527" cy="6098384"/>
          </a:xfrm>
        </p:spPr>
        <p:txBody>
          <a:bodyPr>
            <a:normAutofit/>
          </a:bodyPr>
          <a:lstStyle/>
          <a:p>
            <a:pPr marL="0" indent="0">
              <a:buNone/>
            </a:pPr>
            <a:r>
              <a:rPr lang="en-US" sz="3600">
                <a:latin typeface="Buckeye Sans 2"/>
              </a:rPr>
              <a:t>Take a moment to write a short statement regarding the </a:t>
            </a:r>
            <a:r>
              <a:rPr lang="en-US" sz="3600" b="1">
                <a:solidFill>
                  <a:srgbClr val="C00000"/>
                </a:solidFill>
                <a:latin typeface="Buckeye Sans 2"/>
              </a:rPr>
              <a:t>key takeaways you would like for students to experience after your course</a:t>
            </a:r>
            <a:r>
              <a:rPr lang="en-US" sz="3600">
                <a:latin typeface="Buckeye Sans 2"/>
              </a:rPr>
              <a:t>. These can be specific goals or outcomes or be kept more general for now.</a:t>
            </a:r>
            <a:endParaRPr lang="en-US" sz="3600"/>
          </a:p>
        </p:txBody>
      </p:sp>
      <p:sp>
        <p:nvSpPr>
          <p:cNvPr id="4" name="Footer Placeholder 3">
            <a:extLst>
              <a:ext uri="{FF2B5EF4-FFF2-40B4-BE49-F238E27FC236}">
                <a16:creationId xmlns:a16="http://schemas.microsoft.com/office/drawing/2014/main" id="{C015A31C-A681-D4B1-192A-46027864A482}"/>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1739E49D-8D59-1B53-EBD4-F0D5F02CE46A}"/>
              </a:ext>
            </a:extLst>
          </p:cNvPr>
          <p:cNvSpPr>
            <a:spLocks noGrp="1"/>
          </p:cNvSpPr>
          <p:nvPr>
            <p:ph type="sldNum" sz="quarter" idx="12"/>
          </p:nvPr>
        </p:nvSpPr>
        <p:spPr/>
        <p:txBody>
          <a:bodyPr/>
          <a:lstStyle/>
          <a:p>
            <a:fld id="{DFA4CD3D-26C8-47FF-8D13-9B32BAAB4735}" type="slidenum">
              <a:rPr lang="en-US" smtClean="0"/>
              <a:pPr/>
              <a:t>11</a:t>
            </a:fld>
            <a:endParaRPr lang="en-US"/>
          </a:p>
        </p:txBody>
      </p:sp>
    </p:spTree>
    <p:extLst>
      <p:ext uri="{BB962C8B-B14F-4D97-AF65-F5344CB8AC3E}">
        <p14:creationId xmlns:p14="http://schemas.microsoft.com/office/powerpoint/2010/main" val="3525820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9A24-B3B0-05C2-A1C5-88FA818104E5}"/>
              </a:ext>
            </a:extLst>
          </p:cNvPr>
          <p:cNvSpPr>
            <a:spLocks noGrp="1"/>
          </p:cNvSpPr>
          <p:nvPr>
            <p:ph type="title"/>
          </p:nvPr>
        </p:nvSpPr>
        <p:spPr/>
        <p:txBody>
          <a:bodyPr vert="horz" lIns="91440" tIns="45720" rIns="91440" bIns="45720" rtlCol="0" anchor="t">
            <a:noAutofit/>
          </a:bodyPr>
          <a:lstStyle/>
          <a:p>
            <a:r>
              <a:rPr lang="en-US" sz="6000" baseline="30000" dirty="0">
                <a:latin typeface="Buckeye Serif 2 Black"/>
              </a:rPr>
              <a:t>Course Goals? Course Outcomes?</a:t>
            </a:r>
            <a:endParaRPr lang="en-US" sz="6000" b="0" dirty="0">
              <a:solidFill>
                <a:srgbClr val="000000"/>
              </a:solidFill>
              <a:latin typeface="Buckeye Serif 2 Black"/>
            </a:endParaRPr>
          </a:p>
          <a:p>
            <a:endParaRPr lang="en-US" sz="6000" dirty="0"/>
          </a:p>
        </p:txBody>
      </p:sp>
      <p:graphicFrame>
        <p:nvGraphicFramePr>
          <p:cNvPr id="7" name="Table 6" descr="The characteristics of course goals and learning outcomes.">
            <a:extLst>
              <a:ext uri="{FF2B5EF4-FFF2-40B4-BE49-F238E27FC236}">
                <a16:creationId xmlns:a16="http://schemas.microsoft.com/office/drawing/2014/main" id="{A5D35E01-0847-C948-AC58-10024B1050F6}"/>
              </a:ext>
            </a:extLst>
          </p:cNvPr>
          <p:cNvGraphicFramePr>
            <a:graphicFrameLocks noGrp="1"/>
          </p:cNvGraphicFramePr>
          <p:nvPr>
            <p:extLst>
              <p:ext uri="{D42A27DB-BD31-4B8C-83A1-F6EECF244321}">
                <p14:modId xmlns:p14="http://schemas.microsoft.com/office/powerpoint/2010/main" val="4196074327"/>
              </p:ext>
            </p:extLst>
          </p:nvPr>
        </p:nvGraphicFramePr>
        <p:xfrm>
          <a:off x="500470" y="2571448"/>
          <a:ext cx="11182088" cy="2644532"/>
        </p:xfrm>
        <a:graphic>
          <a:graphicData uri="http://schemas.openxmlformats.org/drawingml/2006/table">
            <a:tbl>
              <a:tblPr firstRow="1" bandRow="1">
                <a:tableStyleId>{5C22544A-7EE6-4342-B048-85BDC9FD1C3A}</a:tableStyleId>
              </a:tblPr>
              <a:tblGrid>
                <a:gridCol w="5591044">
                  <a:extLst>
                    <a:ext uri="{9D8B030D-6E8A-4147-A177-3AD203B41FA5}">
                      <a16:colId xmlns:a16="http://schemas.microsoft.com/office/drawing/2014/main" val="3867276882"/>
                    </a:ext>
                  </a:extLst>
                </a:gridCol>
                <a:gridCol w="5591044">
                  <a:extLst>
                    <a:ext uri="{9D8B030D-6E8A-4147-A177-3AD203B41FA5}">
                      <a16:colId xmlns:a16="http://schemas.microsoft.com/office/drawing/2014/main" val="1417326035"/>
                    </a:ext>
                  </a:extLst>
                </a:gridCol>
              </a:tblGrid>
              <a:tr h="700024">
                <a:tc>
                  <a:txBody>
                    <a:bodyPr/>
                    <a:lstStyle/>
                    <a:p>
                      <a:r>
                        <a:rPr lang="en-US" sz="3200"/>
                        <a:t>Course Goals</a:t>
                      </a:r>
                    </a:p>
                  </a:txBody>
                  <a:tcPr/>
                </a:tc>
                <a:tc>
                  <a:txBody>
                    <a:bodyPr/>
                    <a:lstStyle/>
                    <a:p>
                      <a:r>
                        <a:rPr lang="en-US" sz="3200" dirty="0"/>
                        <a:t>Course Outcomes</a:t>
                      </a:r>
                    </a:p>
                  </a:txBody>
                  <a:tcPr/>
                </a:tc>
                <a:extLst>
                  <a:ext uri="{0D108BD9-81ED-4DB2-BD59-A6C34878D82A}">
                    <a16:rowId xmlns:a16="http://schemas.microsoft.com/office/drawing/2014/main" val="4280606089"/>
                  </a:ext>
                </a:extLst>
              </a:tr>
              <a:tr h="1944508">
                <a:tc>
                  <a:txBody>
                    <a:bodyPr/>
                    <a:lstStyle/>
                    <a:p>
                      <a:pPr marL="285750" indent="-285750">
                        <a:buFont typeface="Arial"/>
                        <a:buChar char="•"/>
                      </a:pPr>
                      <a:r>
                        <a:rPr lang="en-US" sz="2400" dirty="0"/>
                        <a:t>More Fuzzy</a:t>
                      </a:r>
                    </a:p>
                    <a:p>
                      <a:pPr marL="285750" lvl="0" indent="-285750">
                        <a:buFont typeface="Arial"/>
                        <a:buChar char="•"/>
                      </a:pPr>
                      <a:r>
                        <a:rPr lang="en-US" sz="2400" dirty="0"/>
                        <a:t>Big Ideas, Changes, or Takeaways</a:t>
                      </a:r>
                    </a:p>
                    <a:p>
                      <a:pPr marL="285750" lvl="0" indent="-285750">
                        <a:buFont typeface="Arial"/>
                        <a:buChar char="•"/>
                      </a:pPr>
                      <a:r>
                        <a:rPr lang="en-US" sz="2400" dirty="0"/>
                        <a:t>More General</a:t>
                      </a:r>
                    </a:p>
                    <a:p>
                      <a:pPr marL="285750" lvl="0" indent="-285750">
                        <a:buFont typeface="Arial"/>
                        <a:buChar char="•"/>
                      </a:pPr>
                      <a:r>
                        <a:rPr lang="en-US" sz="2400" dirty="0"/>
                        <a:t>Utilize Stative Verbs (Ex. 'Understand')</a:t>
                      </a:r>
                    </a:p>
                    <a:p>
                      <a:pPr marL="285750" lvl="0" indent="-285750">
                        <a:buFont typeface="Arial"/>
                        <a:buChar char="•"/>
                      </a:pPr>
                      <a:r>
                        <a:rPr lang="en-US" sz="2400" dirty="0"/>
                        <a:t>Other ideas?</a:t>
                      </a:r>
                    </a:p>
                  </a:txBody>
                  <a:tcPr/>
                </a:tc>
                <a:tc>
                  <a:txBody>
                    <a:bodyPr/>
                    <a:lstStyle/>
                    <a:p>
                      <a:pPr marL="285750" indent="-285750">
                        <a:buFont typeface="Arial"/>
                        <a:buChar char="•"/>
                      </a:pPr>
                      <a:r>
                        <a:rPr lang="en-US" sz="2400" dirty="0"/>
                        <a:t>Measurable and Observable (Assessable)</a:t>
                      </a:r>
                    </a:p>
                    <a:p>
                      <a:pPr marL="285750" lvl="0" indent="-285750">
                        <a:buFont typeface="Arial"/>
                        <a:buChar char="•"/>
                      </a:pPr>
                      <a:r>
                        <a:rPr lang="en-US" sz="2400" dirty="0"/>
                        <a:t>Concrete Outcomes</a:t>
                      </a:r>
                    </a:p>
                    <a:p>
                      <a:pPr marL="285750" lvl="0" indent="-285750">
                        <a:buFont typeface="Arial"/>
                        <a:buChar char="•"/>
                      </a:pPr>
                      <a:r>
                        <a:rPr lang="en-US" sz="2400" dirty="0"/>
                        <a:t>More Specific </a:t>
                      </a:r>
                    </a:p>
                    <a:p>
                      <a:pPr marL="285750" lvl="0" indent="-285750">
                        <a:buFont typeface="Arial"/>
                        <a:buChar char="•"/>
                      </a:pPr>
                      <a:r>
                        <a:rPr lang="en-US" sz="2400" dirty="0"/>
                        <a:t>Utilize Action Verbs (Ex. 'Identify')</a:t>
                      </a:r>
                    </a:p>
                    <a:p>
                      <a:pPr marL="285750" lvl="0" indent="-285750">
                        <a:buFont typeface="Arial"/>
                        <a:buChar char="•"/>
                      </a:pPr>
                      <a:r>
                        <a:rPr lang="en-US" sz="2400" dirty="0"/>
                        <a:t>Other ideas?</a:t>
                      </a:r>
                    </a:p>
                  </a:txBody>
                  <a:tcPr/>
                </a:tc>
                <a:extLst>
                  <a:ext uri="{0D108BD9-81ED-4DB2-BD59-A6C34878D82A}">
                    <a16:rowId xmlns:a16="http://schemas.microsoft.com/office/drawing/2014/main" val="337525501"/>
                  </a:ext>
                </a:extLst>
              </a:tr>
            </a:tbl>
          </a:graphicData>
        </a:graphic>
      </p:graphicFrame>
      <p:sp>
        <p:nvSpPr>
          <p:cNvPr id="3" name="Footer Placeholder 2">
            <a:extLst>
              <a:ext uri="{FF2B5EF4-FFF2-40B4-BE49-F238E27FC236}">
                <a16:creationId xmlns:a16="http://schemas.microsoft.com/office/drawing/2014/main" id="{D874E9CA-FF38-54ED-83CE-806D56D47309}"/>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20445F85-9E07-EB70-3201-56FFB8ACFF9E}"/>
              </a:ext>
            </a:extLst>
          </p:cNvPr>
          <p:cNvSpPr>
            <a:spLocks noGrp="1"/>
          </p:cNvSpPr>
          <p:nvPr>
            <p:ph type="sldNum" sz="quarter" idx="12"/>
          </p:nvPr>
        </p:nvSpPr>
        <p:spPr/>
        <p:txBody>
          <a:bodyPr/>
          <a:lstStyle/>
          <a:p>
            <a:fld id="{DFA4CD3D-26C8-47FF-8D13-9B32BAAB4735}" type="slidenum">
              <a:rPr lang="en-US" smtClean="0"/>
              <a:t>12</a:t>
            </a:fld>
            <a:endParaRPr lang="en-US"/>
          </a:p>
        </p:txBody>
      </p:sp>
    </p:spTree>
    <p:extLst>
      <p:ext uri="{BB962C8B-B14F-4D97-AF65-F5344CB8AC3E}">
        <p14:creationId xmlns:p14="http://schemas.microsoft.com/office/powerpoint/2010/main" val="3503860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72F8-4279-09C4-E35A-DDDD800496C2}"/>
              </a:ext>
            </a:extLst>
          </p:cNvPr>
          <p:cNvSpPr>
            <a:spLocks noGrp="1"/>
          </p:cNvSpPr>
          <p:nvPr>
            <p:ph type="title"/>
          </p:nvPr>
        </p:nvSpPr>
        <p:spPr/>
        <p:txBody>
          <a:bodyPr>
            <a:noAutofit/>
          </a:bodyPr>
          <a:lstStyle/>
          <a:p>
            <a:r>
              <a:rPr lang="en-US" sz="6000" b="1" baseline="30000" dirty="0">
                <a:solidFill>
                  <a:srgbClr val="C00000"/>
                </a:solidFill>
                <a:latin typeface="Buckeye Serif 2 Black"/>
              </a:rPr>
              <a:t>Quiz: Goals or Outcomes?</a:t>
            </a:r>
            <a:br>
              <a:rPr lang="en-US" sz="6000" dirty="0"/>
            </a:br>
            <a:br>
              <a:rPr lang="en-US" sz="6000" dirty="0"/>
            </a:br>
            <a:endParaRPr lang="en-CN" sz="6000" dirty="0"/>
          </a:p>
        </p:txBody>
      </p:sp>
      <p:sp>
        <p:nvSpPr>
          <p:cNvPr id="6" name="Content Placeholder 5">
            <a:extLst>
              <a:ext uri="{FF2B5EF4-FFF2-40B4-BE49-F238E27FC236}">
                <a16:creationId xmlns:a16="http://schemas.microsoft.com/office/drawing/2014/main" id="{CEF9E30D-3030-0E4D-C772-FED67B8FEFCA}"/>
              </a:ext>
            </a:extLst>
          </p:cNvPr>
          <p:cNvSpPr txBox="1">
            <a:spLocks/>
          </p:cNvSpPr>
          <p:nvPr/>
        </p:nvSpPr>
        <p:spPr>
          <a:xfrm>
            <a:off x="812509" y="2550769"/>
            <a:ext cx="6658165" cy="6098384"/>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Aptos" panose="020B0004020202020204" pitchFamily="34" charset="0"/>
                <a:cs typeface="Times New Roman"/>
              </a:rPr>
              <a:t>For each statement, select whether it best represents a </a:t>
            </a:r>
            <a:r>
              <a:rPr lang="en-US" sz="3600" u="sng" dirty="0">
                <a:latin typeface="Aptos" panose="020B0004020202020204" pitchFamily="34" charset="0"/>
                <a:cs typeface="Times New Roman"/>
              </a:rPr>
              <a:t>Course Goal</a:t>
            </a:r>
            <a:r>
              <a:rPr lang="en-US" sz="3600" dirty="0">
                <a:latin typeface="Aptos" panose="020B0004020202020204" pitchFamily="34" charset="0"/>
                <a:cs typeface="Times New Roman"/>
              </a:rPr>
              <a:t> or a </a:t>
            </a:r>
            <a:r>
              <a:rPr lang="en-US" sz="3600" u="sng" dirty="0">
                <a:latin typeface="Aptos" panose="020B0004020202020204" pitchFamily="34" charset="0"/>
                <a:cs typeface="Times New Roman"/>
              </a:rPr>
              <a:t>Course Outcome</a:t>
            </a:r>
            <a:r>
              <a:rPr lang="en-US" sz="3600" dirty="0">
                <a:latin typeface="Aptos" panose="020B0004020202020204" pitchFamily="34" charset="0"/>
                <a:cs typeface="Times New Roman"/>
              </a:rPr>
              <a:t>.</a:t>
            </a:r>
          </a:p>
          <a:p>
            <a:endParaRPr lang="en-US" sz="3600" dirty="0">
              <a:latin typeface="Aptos" panose="020B0004020202020204" pitchFamily="34" charset="0"/>
            </a:endParaRPr>
          </a:p>
        </p:txBody>
      </p:sp>
      <p:pic>
        <p:nvPicPr>
          <p:cNvPr id="7" name="Picture 6" descr="QR code linking to quiz">
            <a:extLst>
              <a:ext uri="{FF2B5EF4-FFF2-40B4-BE49-F238E27FC236}">
                <a16:creationId xmlns:a16="http://schemas.microsoft.com/office/drawing/2014/main" id="{6C1797F0-5636-6DD4-DD4F-3D3BFBFB255A}"/>
              </a:ext>
            </a:extLst>
          </p:cNvPr>
          <p:cNvPicPr>
            <a:picLocks noChangeAspect="1"/>
          </p:cNvPicPr>
          <p:nvPr/>
        </p:nvPicPr>
        <p:blipFill>
          <a:blip r:embed="rId2"/>
          <a:stretch>
            <a:fillRect/>
          </a:stretch>
        </p:blipFill>
        <p:spPr>
          <a:xfrm>
            <a:off x="7532913" y="1709058"/>
            <a:ext cx="3635829" cy="3668486"/>
          </a:xfrm>
          <a:prstGeom prst="rect">
            <a:avLst/>
          </a:prstGeom>
        </p:spPr>
      </p:pic>
      <p:sp>
        <p:nvSpPr>
          <p:cNvPr id="8" name="TextBox 7">
            <a:extLst>
              <a:ext uri="{FF2B5EF4-FFF2-40B4-BE49-F238E27FC236}">
                <a16:creationId xmlns:a16="http://schemas.microsoft.com/office/drawing/2014/main" id="{5CB32F58-2FD4-690C-6BE5-2386C1F67B36}"/>
              </a:ext>
            </a:extLst>
          </p:cNvPr>
          <p:cNvSpPr txBox="1"/>
          <p:nvPr/>
        </p:nvSpPr>
        <p:spPr>
          <a:xfrm>
            <a:off x="6640286" y="5377543"/>
            <a:ext cx="54210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baseline="30000">
                <a:solidFill>
                  <a:srgbClr val="C00000"/>
                </a:solidFill>
                <a:latin typeface="Buckeye Serif 2 Black"/>
              </a:rPr>
              <a:t>Scan </a:t>
            </a:r>
            <a:r>
              <a:rPr lang="en-US" sz="4000" b="1" baseline="30000">
                <a:solidFill>
                  <a:srgbClr val="C00000"/>
                </a:solidFill>
                <a:latin typeface="Buckeye Serif 2 Black"/>
                <a:ea typeface="+mn-lt"/>
                <a:cs typeface="+mn-lt"/>
              </a:rPr>
              <a:t>or visit</a:t>
            </a:r>
            <a:r>
              <a:rPr lang="en-US" sz="3200" b="1" baseline="30000">
                <a:solidFill>
                  <a:srgbClr val="C00000"/>
                </a:solidFill>
                <a:latin typeface="Buckeye Serif 2 Black"/>
                <a:ea typeface="+mn-lt"/>
                <a:cs typeface="+mn-lt"/>
              </a:rPr>
              <a:t> </a:t>
            </a:r>
            <a:r>
              <a:rPr lang="en-US" sz="3200" baseline="30000">
                <a:solidFill>
                  <a:srgbClr val="C00000"/>
                </a:solidFill>
                <a:latin typeface="Buckeye Sans"/>
                <a:ea typeface="+mn-lt"/>
                <a:cs typeface="+mn-lt"/>
              </a:rPr>
              <a:t>https</a:t>
            </a:r>
            <a:r>
              <a:rPr lang="en-US" sz="3200" baseline="30000">
                <a:solidFill>
                  <a:srgbClr val="C00000"/>
                </a:solidFill>
                <a:ea typeface="+mn-lt"/>
                <a:cs typeface="+mn-lt"/>
              </a:rPr>
              <a:t>://forms.office.com/r/gSr4ma4XpA</a:t>
            </a:r>
            <a:endParaRPr lang="en-US" sz="3200" baseline="30000">
              <a:solidFill>
                <a:srgbClr val="C00000"/>
              </a:solidFill>
            </a:endParaRPr>
          </a:p>
        </p:txBody>
      </p:sp>
      <p:sp>
        <p:nvSpPr>
          <p:cNvPr id="3" name="Footer Placeholder 2">
            <a:extLst>
              <a:ext uri="{FF2B5EF4-FFF2-40B4-BE49-F238E27FC236}">
                <a16:creationId xmlns:a16="http://schemas.microsoft.com/office/drawing/2014/main" id="{31F905D4-151F-E6FB-5DDC-8EAA14E8977A}"/>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49B49D02-939E-0156-8870-A8AC71AA2225}"/>
              </a:ext>
            </a:extLst>
          </p:cNvPr>
          <p:cNvSpPr>
            <a:spLocks noGrp="1"/>
          </p:cNvSpPr>
          <p:nvPr>
            <p:ph type="sldNum" sz="quarter" idx="12"/>
          </p:nvPr>
        </p:nvSpPr>
        <p:spPr/>
        <p:txBody>
          <a:bodyPr/>
          <a:lstStyle/>
          <a:p>
            <a:fld id="{DFA4CD3D-26C8-47FF-8D13-9B32BAAB4735}" type="slidenum">
              <a:rPr lang="en-US" smtClean="0"/>
              <a:t>13</a:t>
            </a:fld>
            <a:endParaRPr lang="en-US"/>
          </a:p>
        </p:txBody>
      </p:sp>
    </p:spTree>
    <p:extLst>
      <p:ext uri="{BB962C8B-B14F-4D97-AF65-F5344CB8AC3E}">
        <p14:creationId xmlns:p14="http://schemas.microsoft.com/office/powerpoint/2010/main" val="1084115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A2927B-DC0D-4DE3-4FCE-883704CB814E}"/>
              </a:ext>
            </a:extLst>
          </p:cNvPr>
          <p:cNvSpPr>
            <a:spLocks noGrp="1"/>
          </p:cNvSpPr>
          <p:nvPr>
            <p:ph type="title"/>
          </p:nvPr>
        </p:nvSpPr>
        <p:spPr>
          <a:xfrm>
            <a:off x="413242" y="2359770"/>
            <a:ext cx="11381508" cy="1937086"/>
          </a:xfrm>
        </p:spPr>
        <p:txBody>
          <a:bodyPr/>
          <a:lstStyle/>
          <a:p>
            <a:pPr algn="ctr"/>
            <a:r>
              <a:rPr lang="en-US" dirty="0">
                <a:latin typeface="Buckeye Serif 2 Black"/>
              </a:rPr>
              <a:t>What frameworks can help me develop these?</a:t>
            </a:r>
            <a:endParaRPr lang="en-US" dirty="0"/>
          </a:p>
        </p:txBody>
      </p:sp>
      <p:sp>
        <p:nvSpPr>
          <p:cNvPr id="2" name="Footer Placeholder 1">
            <a:extLst>
              <a:ext uri="{FF2B5EF4-FFF2-40B4-BE49-F238E27FC236}">
                <a16:creationId xmlns:a16="http://schemas.microsoft.com/office/drawing/2014/main" id="{6A327583-EA37-6BDB-5D7B-157E54699887}"/>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8B4C9D85-1693-5CCF-333B-7C781E9AB461}"/>
              </a:ext>
            </a:extLst>
          </p:cNvPr>
          <p:cNvSpPr>
            <a:spLocks noGrp="1"/>
          </p:cNvSpPr>
          <p:nvPr>
            <p:ph type="sldNum" sz="quarter" idx="12"/>
          </p:nvPr>
        </p:nvSpPr>
        <p:spPr/>
        <p:txBody>
          <a:bodyPr/>
          <a:lstStyle/>
          <a:p>
            <a:fld id="{DFA4CD3D-26C8-47FF-8D13-9B32BAAB4735}" type="slidenum">
              <a:rPr lang="en-US" smtClean="0"/>
              <a:pPr/>
              <a:t>14</a:t>
            </a:fld>
            <a:endParaRPr lang="en-US"/>
          </a:p>
        </p:txBody>
      </p:sp>
    </p:spTree>
    <p:extLst>
      <p:ext uri="{BB962C8B-B14F-4D97-AF65-F5344CB8AC3E}">
        <p14:creationId xmlns:p14="http://schemas.microsoft.com/office/powerpoint/2010/main" val="241270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F8B79-4272-2AF8-593C-60C9E174015D}"/>
              </a:ext>
            </a:extLst>
          </p:cNvPr>
          <p:cNvSpPr txBox="1">
            <a:spLocks noGrp="1"/>
          </p:cNvSpPr>
          <p:nvPr>
            <p:ph type="title" idx="4294967295"/>
          </p:nvPr>
        </p:nvSpPr>
        <p:spPr>
          <a:xfrm>
            <a:off x="493864" y="406877"/>
            <a:ext cx="4409925" cy="24405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Buckeye Serif 2 Black" pitchFamily="2" charset="77"/>
                <a:ea typeface="Buckeye Serif 2 Black" pitchFamily="2" charset="77"/>
                <a:cs typeface="+mj-cs"/>
              </a:rPr>
              <a:t>Fink’s Taxonomy of Significant Learning</a:t>
            </a:r>
            <a:r>
              <a:rPr kumimoji="0" lang="en-US" sz="4400" b="1" i="0" u="none" strike="noStrike" kern="1200" cap="none" spc="0" normalizeH="0" baseline="30000" noProof="0">
                <a:ln>
                  <a:noFill/>
                </a:ln>
                <a:solidFill>
                  <a:srgbClr val="C00000"/>
                </a:solidFill>
                <a:effectLst/>
                <a:uLnTx/>
                <a:uFillTx/>
                <a:latin typeface="Buckeye Serif 2 Black" pitchFamily="2" charset="77"/>
                <a:ea typeface="Buckeye Serif 2 Black" pitchFamily="2" charset="77"/>
                <a:cs typeface="+mj-cs"/>
              </a:rPr>
              <a:t>1</a:t>
            </a:r>
          </a:p>
        </p:txBody>
      </p:sp>
      <p:pic>
        <p:nvPicPr>
          <p:cNvPr id="5" name="Picture 4" descr="Fink's six groups of significant learning: 1. Learning how to learn, 2. Foundational Knowledge, 3. Application, 4. Integration, 5. Human Dimension, 6. Caring">
            <a:extLst>
              <a:ext uri="{FF2B5EF4-FFF2-40B4-BE49-F238E27FC236}">
                <a16:creationId xmlns:a16="http://schemas.microsoft.com/office/drawing/2014/main" id="{FDF2CE33-DD55-D9EB-FD64-B7EB94495F5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3682489" y="188074"/>
            <a:ext cx="7698505" cy="6108337"/>
          </a:xfrm>
          <a:prstGeom prst="rect">
            <a:avLst/>
          </a:prstGeom>
        </p:spPr>
      </p:pic>
      <p:sp>
        <p:nvSpPr>
          <p:cNvPr id="8" name="Content Placeholder 9">
            <a:extLst>
              <a:ext uri="{FF2B5EF4-FFF2-40B4-BE49-F238E27FC236}">
                <a16:creationId xmlns:a16="http://schemas.microsoft.com/office/drawing/2014/main" id="{A4F3F6D9-0984-1F60-AFC2-FE4D40C2B7E4}"/>
              </a:ext>
            </a:extLst>
          </p:cNvPr>
          <p:cNvSpPr txBox="1">
            <a:spLocks/>
          </p:cNvSpPr>
          <p:nvPr/>
        </p:nvSpPr>
        <p:spPr>
          <a:xfrm>
            <a:off x="6096000" y="6018740"/>
            <a:ext cx="6029591" cy="2776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90000"/>
              </a:lnSpc>
              <a:spcBef>
                <a:spcPts val="400"/>
              </a:spcBef>
              <a:buClr>
                <a:schemeClr val="tx1"/>
              </a:buClr>
            </a:pPr>
            <a:r>
              <a:rPr lang="en-US" sz="1200" baseline="30000">
                <a:solidFill>
                  <a:srgbClr val="000000"/>
                </a:solidFill>
                <a:latin typeface="+mj-lt"/>
                <a:cs typeface="Calibri" panose="020F0502020204030204" pitchFamily="34" charset="0"/>
              </a:rPr>
              <a:t>1</a:t>
            </a:r>
            <a:r>
              <a:rPr lang="en-US" sz="1200">
                <a:solidFill>
                  <a:srgbClr val="000000"/>
                </a:solidFill>
                <a:effectLst/>
              </a:rPr>
              <a:t>Fink, 2013</a:t>
            </a:r>
            <a:endParaRPr lang="en-US" sz="1200">
              <a:solidFill>
                <a:srgbClr val="000000"/>
              </a:solidFill>
              <a:latin typeface="+mj-lt"/>
              <a:cs typeface="Calibri" panose="020F0502020204030204" pitchFamily="34" charset="0"/>
            </a:endParaRPr>
          </a:p>
        </p:txBody>
      </p:sp>
      <p:sp>
        <p:nvSpPr>
          <p:cNvPr id="2" name="Footer Placeholder 1">
            <a:extLst>
              <a:ext uri="{FF2B5EF4-FFF2-40B4-BE49-F238E27FC236}">
                <a16:creationId xmlns:a16="http://schemas.microsoft.com/office/drawing/2014/main" id="{EA4FBDC8-8189-36DE-4BB0-FDEBDE4C0C91}"/>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1EDAE848-7D73-784C-4646-CCFA8E5AE593}"/>
              </a:ext>
            </a:extLst>
          </p:cNvPr>
          <p:cNvSpPr>
            <a:spLocks noGrp="1"/>
          </p:cNvSpPr>
          <p:nvPr>
            <p:ph type="sldNum" sz="quarter" idx="12"/>
          </p:nvPr>
        </p:nvSpPr>
        <p:spPr/>
        <p:txBody>
          <a:bodyPr/>
          <a:lstStyle/>
          <a:p>
            <a:fld id="{DFA4CD3D-26C8-47FF-8D13-9B32BAAB4735}" type="slidenum">
              <a:rPr lang="en-US" smtClean="0"/>
              <a:t>15</a:t>
            </a:fld>
            <a:endParaRPr lang="en-US"/>
          </a:p>
        </p:txBody>
      </p:sp>
    </p:spTree>
    <p:extLst>
      <p:ext uri="{BB962C8B-B14F-4D97-AF65-F5344CB8AC3E}">
        <p14:creationId xmlns:p14="http://schemas.microsoft.com/office/powerpoint/2010/main" val="3324686136"/>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2229A-4492-06E8-4E09-50DF3424B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5A6D7-8A1B-E451-4BA5-03CF28EFE223}"/>
              </a:ext>
            </a:extLst>
          </p:cNvPr>
          <p:cNvSpPr>
            <a:spLocks noGrp="1"/>
          </p:cNvSpPr>
          <p:nvPr>
            <p:ph type="title"/>
          </p:nvPr>
        </p:nvSpPr>
        <p:spPr>
          <a:xfrm>
            <a:off x="653142" y="920725"/>
            <a:ext cx="11141985" cy="838854"/>
          </a:xfrm>
        </p:spPr>
        <p:txBody>
          <a:bodyPr>
            <a:normAutofit/>
          </a:bodyPr>
          <a:lstStyle/>
          <a:p>
            <a:r>
              <a:rPr lang="en-US">
                <a:solidFill>
                  <a:srgbClr val="C00000"/>
                </a:solidFill>
              </a:rPr>
              <a:t>Translating Fink’s Taxonomy to Course Goals</a:t>
            </a:r>
            <a:r>
              <a:rPr lang="en-US" baseline="30000">
                <a:solidFill>
                  <a:srgbClr val="C00000"/>
                </a:solidFill>
              </a:rPr>
              <a:t>1</a:t>
            </a:r>
          </a:p>
        </p:txBody>
      </p:sp>
      <p:sp>
        <p:nvSpPr>
          <p:cNvPr id="7" name="Content Placeholder 9">
            <a:extLst>
              <a:ext uri="{FF2B5EF4-FFF2-40B4-BE49-F238E27FC236}">
                <a16:creationId xmlns:a16="http://schemas.microsoft.com/office/drawing/2014/main" id="{F7F08E43-47EC-E4E6-6028-93D9219249D0}"/>
              </a:ext>
            </a:extLst>
          </p:cNvPr>
          <p:cNvSpPr txBox="1">
            <a:spLocks/>
          </p:cNvSpPr>
          <p:nvPr/>
        </p:nvSpPr>
        <p:spPr>
          <a:xfrm>
            <a:off x="653142" y="1871221"/>
            <a:ext cx="10644607" cy="617979"/>
          </a:xfrm>
          <a:prstGeom prst="rect">
            <a:avLst/>
          </a:prstGeom>
        </p:spPr>
        <p:txBody>
          <a:bodyPr vert="horz" lIns="91440" tIns="45720" rIns="91440" bIns="45720" numCol="2" rtlCol="0">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chemeClr val="tx1"/>
              </a:buClr>
            </a:pPr>
            <a:r>
              <a:rPr lang="en-US" sz="3200">
                <a:solidFill>
                  <a:srgbClr val="000000"/>
                </a:solidFill>
                <a:latin typeface="+mj-lt"/>
                <a:cs typeface="Calibri" panose="020F0502020204030204" pitchFamily="34" charset="0"/>
              </a:rPr>
              <a:t>Students will:</a:t>
            </a:r>
          </a:p>
        </p:txBody>
      </p:sp>
      <p:sp>
        <p:nvSpPr>
          <p:cNvPr id="6" name="Content Placeholder 9">
            <a:extLst>
              <a:ext uri="{FF2B5EF4-FFF2-40B4-BE49-F238E27FC236}">
                <a16:creationId xmlns:a16="http://schemas.microsoft.com/office/drawing/2014/main" id="{AFB07906-FB5A-B22B-63CA-CCDBAA50DBA8}"/>
              </a:ext>
            </a:extLst>
          </p:cNvPr>
          <p:cNvSpPr txBox="1">
            <a:spLocks/>
          </p:cNvSpPr>
          <p:nvPr/>
        </p:nvSpPr>
        <p:spPr>
          <a:xfrm>
            <a:off x="653142" y="2353733"/>
            <a:ext cx="10644607" cy="4307803"/>
          </a:xfrm>
          <a:prstGeom prst="rect">
            <a:avLst/>
          </a:prstGeom>
        </p:spPr>
        <p:txBody>
          <a:bodyPr vert="horz" lIns="91440" tIns="45720" rIns="91440" bIns="45720" numCol="2" rtlCol="0" anchor="t">
            <a:normAutofit fontScale="92500" lnSpcReduction="20000"/>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20000"/>
              </a:lnSpc>
              <a:spcBef>
                <a:spcPts val="600"/>
              </a:spcBef>
              <a:buClr>
                <a:srgbClr val="3F4443"/>
              </a:buClr>
              <a:buFont typeface="+mj-lt"/>
              <a:buAutoNum type="romanUcPeriod"/>
            </a:pPr>
            <a:r>
              <a:rPr lang="en-US" sz="3200" b="1">
                <a:solidFill>
                  <a:srgbClr val="000000"/>
                </a:solidFill>
                <a:latin typeface="+mj-lt"/>
                <a:cs typeface="Calibri"/>
              </a:rPr>
              <a:t>Learning how to learn</a:t>
            </a:r>
            <a:endParaRPr lang="en-US"/>
          </a:p>
          <a:p>
            <a:pPr marL="1143000" lvl="1" indent="-457200">
              <a:lnSpc>
                <a:spcPct val="120000"/>
              </a:lnSpc>
              <a:spcBef>
                <a:spcPts val="600"/>
              </a:spcBef>
              <a:buClr>
                <a:schemeClr val="tx1"/>
              </a:buClr>
            </a:pPr>
            <a:r>
              <a:rPr lang="en-US" sz="2800">
                <a:solidFill>
                  <a:srgbClr val="000000"/>
                </a:solidFill>
                <a:latin typeface="+mj-lt"/>
                <a:cs typeface="Calibri" panose="020F0502020204030204" pitchFamily="34" charset="0"/>
              </a:rPr>
              <a:t>Learn to read, Learn to study, Learn to investigate … </a:t>
            </a:r>
          </a:p>
          <a:p>
            <a:pPr marL="571500" indent="-571500">
              <a:lnSpc>
                <a:spcPct val="120000"/>
              </a:lnSpc>
              <a:spcBef>
                <a:spcPts val="600"/>
              </a:spcBef>
              <a:buClr>
                <a:schemeClr val="tx1"/>
              </a:buClr>
              <a:buFont typeface="+mj-lt"/>
              <a:buAutoNum type="romanUcPeriod"/>
            </a:pPr>
            <a:r>
              <a:rPr lang="en-US" sz="3200" b="1">
                <a:solidFill>
                  <a:srgbClr val="000000"/>
                </a:solidFill>
                <a:latin typeface="+mj-lt"/>
                <a:cs typeface="Calibri"/>
              </a:rPr>
              <a:t>Caring</a:t>
            </a:r>
          </a:p>
          <a:p>
            <a:pPr marL="1143000" lvl="1" indent="-457200">
              <a:lnSpc>
                <a:spcPct val="120000"/>
              </a:lnSpc>
              <a:spcBef>
                <a:spcPts val="600"/>
              </a:spcBef>
              <a:buClr>
                <a:schemeClr val="tx1"/>
              </a:buClr>
            </a:pPr>
            <a:r>
              <a:rPr lang="en-US" sz="2800">
                <a:solidFill>
                  <a:srgbClr val="000000"/>
                </a:solidFill>
                <a:latin typeface="+mj-lt"/>
                <a:cs typeface="Calibri"/>
              </a:rPr>
              <a:t>Appreciate, Value …</a:t>
            </a:r>
          </a:p>
          <a:p>
            <a:pPr marL="571500" indent="-571500">
              <a:lnSpc>
                <a:spcPct val="120000"/>
              </a:lnSpc>
              <a:spcBef>
                <a:spcPts val="600"/>
              </a:spcBef>
              <a:buClr>
                <a:schemeClr val="tx1"/>
              </a:buClr>
              <a:buFont typeface="+mj-lt"/>
              <a:buAutoNum type="romanUcPeriod"/>
            </a:pPr>
            <a:r>
              <a:rPr lang="en-US" sz="3200" b="1">
                <a:solidFill>
                  <a:srgbClr val="000000"/>
                </a:solidFill>
                <a:latin typeface="+mj-lt"/>
                <a:cs typeface="Calibri"/>
              </a:rPr>
              <a:t>Human dimension</a:t>
            </a:r>
          </a:p>
          <a:p>
            <a:pPr marL="1143000" lvl="1" indent="-457200">
              <a:lnSpc>
                <a:spcPct val="120000"/>
              </a:lnSpc>
              <a:spcBef>
                <a:spcPts val="600"/>
              </a:spcBef>
              <a:buClr>
                <a:schemeClr val="tx1"/>
              </a:buClr>
            </a:pPr>
            <a:r>
              <a:rPr lang="en-US" sz="2800">
                <a:solidFill>
                  <a:srgbClr val="000000"/>
                </a:solidFill>
                <a:latin typeface="+mj-lt"/>
                <a:cs typeface="Calibri"/>
              </a:rPr>
              <a:t>Reflect, Relate, Empathize, Communicate …</a:t>
            </a:r>
            <a:br>
              <a:rPr lang="en-US" sz="2800">
                <a:latin typeface="+mj-lt"/>
                <a:cs typeface="Calibri" panose="020F0502020204030204" pitchFamily="34" charset="0"/>
              </a:rPr>
            </a:br>
            <a:endParaRPr lang="en-US" sz="2800">
              <a:solidFill>
                <a:srgbClr val="000000"/>
              </a:solidFill>
              <a:latin typeface="+mj-lt"/>
              <a:cs typeface="Calibri" panose="020F0502020204030204" pitchFamily="34" charset="0"/>
            </a:endParaRPr>
          </a:p>
          <a:p>
            <a:pPr marL="571500" indent="-571500">
              <a:lnSpc>
                <a:spcPct val="120000"/>
              </a:lnSpc>
              <a:spcBef>
                <a:spcPts val="600"/>
              </a:spcBef>
              <a:buClr>
                <a:schemeClr val="tx1"/>
              </a:buClr>
              <a:buFont typeface="+mj-lt"/>
              <a:buAutoNum type="romanUcPeriod"/>
            </a:pPr>
            <a:r>
              <a:rPr lang="en-US" sz="3200" b="1">
                <a:solidFill>
                  <a:srgbClr val="000000"/>
                </a:solidFill>
                <a:latin typeface="+mj-lt"/>
                <a:cs typeface="Calibri"/>
              </a:rPr>
              <a:t>Integration</a:t>
            </a:r>
          </a:p>
          <a:p>
            <a:pPr marL="1143000" lvl="1" indent="-457200">
              <a:lnSpc>
                <a:spcPct val="120000"/>
              </a:lnSpc>
              <a:spcBef>
                <a:spcPts val="600"/>
              </a:spcBef>
              <a:buClr>
                <a:schemeClr val="tx1"/>
              </a:buClr>
            </a:pPr>
            <a:r>
              <a:rPr lang="en-US" sz="2800">
                <a:solidFill>
                  <a:srgbClr val="000000"/>
                </a:solidFill>
                <a:latin typeface="+mj-lt"/>
                <a:cs typeface="Calibri"/>
              </a:rPr>
              <a:t>Connect, Integrate, Envision, Develop a Worldview …</a:t>
            </a:r>
          </a:p>
          <a:p>
            <a:pPr marL="571500" indent="-571500">
              <a:lnSpc>
                <a:spcPct val="120000"/>
              </a:lnSpc>
              <a:spcBef>
                <a:spcPts val="600"/>
              </a:spcBef>
              <a:buClr>
                <a:schemeClr val="tx1"/>
              </a:buClr>
              <a:buFont typeface="+mj-lt"/>
              <a:buAutoNum type="romanUcPeriod"/>
            </a:pPr>
            <a:r>
              <a:rPr lang="en-US" sz="3200" b="1">
                <a:solidFill>
                  <a:srgbClr val="000000"/>
                </a:solidFill>
                <a:latin typeface="+mj-lt"/>
                <a:cs typeface="Calibri"/>
              </a:rPr>
              <a:t>Application</a:t>
            </a:r>
          </a:p>
          <a:p>
            <a:pPr marL="1143000" lvl="1" indent="-457200">
              <a:lnSpc>
                <a:spcPct val="120000"/>
              </a:lnSpc>
              <a:spcBef>
                <a:spcPts val="600"/>
              </a:spcBef>
              <a:buClr>
                <a:schemeClr val="tx1"/>
              </a:buClr>
            </a:pPr>
            <a:r>
              <a:rPr lang="en-US" sz="2800">
                <a:solidFill>
                  <a:srgbClr val="000000"/>
                </a:solidFill>
                <a:latin typeface="+mj-lt"/>
                <a:cs typeface="Calibri"/>
              </a:rPr>
              <a:t>Apply, Evaluate, Plan, Create, Critique, Analyze …</a:t>
            </a:r>
          </a:p>
          <a:p>
            <a:pPr marL="571500" indent="-571500">
              <a:lnSpc>
                <a:spcPct val="120000"/>
              </a:lnSpc>
              <a:spcBef>
                <a:spcPts val="600"/>
              </a:spcBef>
              <a:buClr>
                <a:schemeClr val="tx1"/>
              </a:buClr>
              <a:buFont typeface="+mj-lt"/>
              <a:buAutoNum type="romanUcPeriod"/>
            </a:pPr>
            <a:r>
              <a:rPr lang="en-US" sz="3200" b="1">
                <a:solidFill>
                  <a:srgbClr val="000000"/>
                </a:solidFill>
                <a:latin typeface="+mj-lt"/>
                <a:cs typeface="Calibri" panose="020F0502020204030204" pitchFamily="34" charset="0"/>
              </a:rPr>
              <a:t>Foundational knowledge</a:t>
            </a:r>
          </a:p>
          <a:p>
            <a:pPr marL="1143000" lvl="1" indent="-457200">
              <a:lnSpc>
                <a:spcPct val="120000"/>
              </a:lnSpc>
              <a:spcBef>
                <a:spcPts val="600"/>
              </a:spcBef>
              <a:buClr>
                <a:schemeClr val="tx1"/>
              </a:buClr>
            </a:pPr>
            <a:r>
              <a:rPr lang="en-US" sz="2800">
                <a:solidFill>
                  <a:srgbClr val="000000"/>
                </a:solidFill>
                <a:latin typeface="+mj-lt"/>
                <a:cs typeface="Calibri" panose="020F0502020204030204" pitchFamily="34" charset="0"/>
              </a:rPr>
              <a:t>Know, Understand …</a:t>
            </a:r>
            <a:endParaRPr lang="en-US"/>
          </a:p>
          <a:p>
            <a:pPr marL="1143000" lvl="1" indent="-457200">
              <a:lnSpc>
                <a:spcPct val="120000"/>
              </a:lnSpc>
              <a:spcBef>
                <a:spcPts val="600"/>
              </a:spcBef>
              <a:buClr>
                <a:schemeClr val="tx1"/>
              </a:buClr>
            </a:pPr>
            <a:endParaRPr lang="en-US" sz="2800">
              <a:solidFill>
                <a:srgbClr val="000000"/>
              </a:solidFill>
              <a:latin typeface="+mj-lt"/>
              <a:cs typeface="Calibri" panose="020F0502020204030204" pitchFamily="34" charset="0"/>
            </a:endParaRPr>
          </a:p>
        </p:txBody>
      </p:sp>
      <p:sp>
        <p:nvSpPr>
          <p:cNvPr id="8" name="Content Placeholder 9">
            <a:extLst>
              <a:ext uri="{FF2B5EF4-FFF2-40B4-BE49-F238E27FC236}">
                <a16:creationId xmlns:a16="http://schemas.microsoft.com/office/drawing/2014/main" id="{E7167B43-FBBD-7EEB-F67D-22EAFFEACBF1}"/>
              </a:ext>
            </a:extLst>
          </p:cNvPr>
          <p:cNvSpPr txBox="1">
            <a:spLocks/>
          </p:cNvSpPr>
          <p:nvPr/>
        </p:nvSpPr>
        <p:spPr>
          <a:xfrm>
            <a:off x="6162409" y="6027130"/>
            <a:ext cx="6029591" cy="2776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90000"/>
              </a:lnSpc>
              <a:spcBef>
                <a:spcPts val="400"/>
              </a:spcBef>
              <a:buClr>
                <a:schemeClr val="tx1"/>
              </a:buClr>
            </a:pPr>
            <a:r>
              <a:rPr lang="en-US" sz="1200" baseline="30000">
                <a:solidFill>
                  <a:srgbClr val="000000"/>
                </a:solidFill>
                <a:latin typeface="+mj-lt"/>
                <a:cs typeface="Calibri" panose="020F0502020204030204" pitchFamily="34" charset="0"/>
              </a:rPr>
              <a:t>1</a:t>
            </a:r>
            <a:r>
              <a:rPr lang="en-US" sz="1200">
                <a:solidFill>
                  <a:srgbClr val="000000"/>
                </a:solidFill>
                <a:effectLst/>
              </a:rPr>
              <a:t>Fink, 2013</a:t>
            </a:r>
            <a:endParaRPr lang="en-US" sz="1200">
              <a:solidFill>
                <a:srgbClr val="000000"/>
              </a:solidFill>
              <a:latin typeface="+mj-lt"/>
              <a:cs typeface="Calibri" panose="020F0502020204030204" pitchFamily="34" charset="0"/>
            </a:endParaRPr>
          </a:p>
        </p:txBody>
      </p:sp>
      <p:sp>
        <p:nvSpPr>
          <p:cNvPr id="3" name="Footer Placeholder 2">
            <a:extLst>
              <a:ext uri="{FF2B5EF4-FFF2-40B4-BE49-F238E27FC236}">
                <a16:creationId xmlns:a16="http://schemas.microsoft.com/office/drawing/2014/main" id="{F971582D-5926-031E-10A1-9E96427B1C07}"/>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66C78267-062C-C351-3606-048CF4BCE7CE}"/>
              </a:ext>
            </a:extLst>
          </p:cNvPr>
          <p:cNvSpPr>
            <a:spLocks noGrp="1"/>
          </p:cNvSpPr>
          <p:nvPr>
            <p:ph type="sldNum" sz="quarter" idx="12"/>
          </p:nvPr>
        </p:nvSpPr>
        <p:spPr/>
        <p:txBody>
          <a:bodyPr/>
          <a:lstStyle/>
          <a:p>
            <a:fld id="{DFA4CD3D-26C8-47FF-8D13-9B32BAAB4735}" type="slidenum">
              <a:rPr lang="en-US" smtClean="0"/>
              <a:t>16</a:t>
            </a:fld>
            <a:endParaRPr lang="en-US"/>
          </a:p>
        </p:txBody>
      </p:sp>
    </p:spTree>
    <p:extLst>
      <p:ext uri="{BB962C8B-B14F-4D97-AF65-F5344CB8AC3E}">
        <p14:creationId xmlns:p14="http://schemas.microsoft.com/office/powerpoint/2010/main" val="662592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D8E6-BE4A-15B7-7FA1-7EB16F2FEE63}"/>
              </a:ext>
            </a:extLst>
          </p:cNvPr>
          <p:cNvSpPr>
            <a:spLocks noGrp="1"/>
          </p:cNvSpPr>
          <p:nvPr>
            <p:ph type="title"/>
          </p:nvPr>
        </p:nvSpPr>
        <p:spPr>
          <a:xfrm>
            <a:off x="518866" y="892590"/>
            <a:ext cx="11673133" cy="838854"/>
          </a:xfrm>
        </p:spPr>
        <p:txBody>
          <a:bodyPr>
            <a:normAutofit fontScale="90000"/>
          </a:bodyPr>
          <a:lstStyle/>
          <a:p>
            <a:r>
              <a:rPr lang="zh-CN" altLang="en-US" sz="4400" dirty="0">
                <a:solidFill>
                  <a:srgbClr val="C00000"/>
                </a:solidFill>
                <a:latin typeface="Buckeye Sans 2"/>
              </a:rPr>
              <a:t>Activity: </a:t>
            </a:r>
            <a:r>
              <a:rPr lang="en-US" dirty="0"/>
              <a:t>Mapping to Fink &amp; Articulating a Course Goal</a:t>
            </a:r>
            <a:endParaRPr lang="en-CN" dirty="0"/>
          </a:p>
        </p:txBody>
      </p:sp>
      <p:sp>
        <p:nvSpPr>
          <p:cNvPr id="5" name="Table Placeholder 4">
            <a:extLst>
              <a:ext uri="{FF2B5EF4-FFF2-40B4-BE49-F238E27FC236}">
                <a16:creationId xmlns:a16="http://schemas.microsoft.com/office/drawing/2014/main" id="{26CD5B7B-86D6-CFAE-EC58-9D30DABFCCEA}"/>
              </a:ext>
            </a:extLst>
          </p:cNvPr>
          <p:cNvSpPr>
            <a:spLocks noGrp="1"/>
          </p:cNvSpPr>
          <p:nvPr>
            <p:ph type="tbl" sz="quarter" idx="13"/>
          </p:nvPr>
        </p:nvSpPr>
        <p:spPr>
          <a:xfrm>
            <a:off x="782150" y="2010396"/>
            <a:ext cx="10515599" cy="4015453"/>
          </a:xfrm>
        </p:spPr>
        <p:txBody>
          <a:bodyPr>
            <a:normAutofit lnSpcReduction="10000"/>
          </a:bodyPr>
          <a:lstStyle/>
          <a:p>
            <a:r>
              <a:rPr lang="en-US" sz="2400" b="1" dirty="0">
                <a:latin typeface="Aptos" panose="020B0004020202020204" pitchFamily="34" charset="0"/>
              </a:rPr>
              <a:t>Step 1 – Analytical Reflection (Pair, 5 minutes)</a:t>
            </a:r>
          </a:p>
          <a:p>
            <a:r>
              <a:rPr lang="en-US" sz="2400" dirty="0">
                <a:latin typeface="Aptos" panose="020B0004020202020204" pitchFamily="34" charset="0"/>
              </a:rPr>
              <a:t>Identify a course you found particularly memorable. With a partner:</a:t>
            </a:r>
          </a:p>
          <a:p>
            <a:pPr marL="342900" indent="-342900">
              <a:buFont typeface="Arial" panose="020B0604020202020204" pitchFamily="34" charset="0"/>
              <a:buChar char="•"/>
            </a:pPr>
            <a:r>
              <a:rPr lang="en-US" sz="2400" dirty="0">
                <a:latin typeface="Aptos" panose="020B0004020202020204" pitchFamily="34" charset="0"/>
              </a:rPr>
              <a:t>Map the course to </a:t>
            </a:r>
            <a:r>
              <a:rPr lang="en-US" sz="2400" b="1" dirty="0">
                <a:latin typeface="Aptos" panose="020B0004020202020204" pitchFamily="34" charset="0"/>
              </a:rPr>
              <a:t>Fink’s Six Categories of Significant Learning</a:t>
            </a:r>
            <a:endParaRPr lang="en-US" sz="2400" dirty="0">
              <a:latin typeface="Aptos" panose="020B0004020202020204" pitchFamily="34" charset="0"/>
            </a:endParaRPr>
          </a:p>
          <a:p>
            <a:pPr marL="342900" indent="-342900">
              <a:buFont typeface="Arial" panose="020B0604020202020204" pitchFamily="34" charset="0"/>
              <a:buChar char="•"/>
            </a:pPr>
            <a:r>
              <a:rPr lang="en-US" sz="2400" dirty="0">
                <a:latin typeface="Aptos" panose="020B0004020202020204" pitchFamily="34" charset="0"/>
              </a:rPr>
              <a:t>Discuss:</a:t>
            </a:r>
          </a:p>
          <a:p>
            <a:pPr lvl="1">
              <a:buFont typeface="Courier New" panose="02070309020205020404" pitchFamily="49" charset="0"/>
              <a:buChar char="o"/>
            </a:pPr>
            <a:r>
              <a:rPr lang="en-US" sz="2200" dirty="0">
                <a:latin typeface="Aptos" panose="020B0004020202020204" pitchFamily="34" charset="0"/>
              </a:rPr>
              <a:t>Which categories were most evident?</a:t>
            </a:r>
          </a:p>
          <a:p>
            <a:pPr lvl="1">
              <a:buFont typeface="Courier New" panose="02070309020205020404" pitchFamily="49" charset="0"/>
              <a:buChar char="o"/>
            </a:pPr>
            <a:r>
              <a:rPr lang="en-US" sz="2200" dirty="0">
                <a:latin typeface="Aptos" panose="020B0004020202020204" pitchFamily="34" charset="0"/>
              </a:rPr>
              <a:t>Which categories were missing?</a:t>
            </a:r>
            <a:endParaRPr lang="en-US" sz="3000" b="1" i="1" dirty="0">
              <a:solidFill>
                <a:schemeClr val="tx1">
                  <a:lumMod val="49000"/>
                </a:schemeClr>
              </a:solidFill>
              <a:latin typeface="Aptos" panose="020B0004020202020204" pitchFamily="34" charset="0"/>
              <a:ea typeface="+mn-lt"/>
              <a:cs typeface="+mn-lt"/>
            </a:endParaRPr>
          </a:p>
          <a:p>
            <a:r>
              <a:rPr lang="en-US" sz="2400" b="1" dirty="0">
                <a:latin typeface="Aptos" panose="020B0004020202020204" pitchFamily="34" charset="0"/>
              </a:rPr>
              <a:t>Step 2 – Intentional Design (Individual, 5 minutes)</a:t>
            </a:r>
          </a:p>
          <a:p>
            <a:pPr marL="342900" indent="-342900">
              <a:buFont typeface="Arial" panose="020B0604020202020204" pitchFamily="34" charset="0"/>
              <a:buChar char="•"/>
            </a:pPr>
            <a:r>
              <a:rPr lang="en-US" sz="2400" dirty="0">
                <a:latin typeface="Aptos" panose="020B0004020202020204" pitchFamily="34" charset="0"/>
              </a:rPr>
              <a:t>Write down </a:t>
            </a:r>
            <a:r>
              <a:rPr lang="en-US" altLang="zh-CN" sz="2400" b="1" dirty="0">
                <a:latin typeface="Aptos" panose="020B0004020202020204" pitchFamily="34" charset="0"/>
              </a:rPr>
              <a:t>1-2</a:t>
            </a:r>
            <a:r>
              <a:rPr lang="en-US" sz="2400" b="1" dirty="0">
                <a:latin typeface="Aptos" panose="020B0004020202020204" pitchFamily="34" charset="0"/>
              </a:rPr>
              <a:t> broad course goals for your proposed (Dream) course </a:t>
            </a:r>
            <a:r>
              <a:rPr lang="en-US" sz="2400" dirty="0">
                <a:latin typeface="Aptos" panose="020B0004020202020204" pitchFamily="34" charset="0"/>
              </a:rPr>
              <a:t>on a </a:t>
            </a:r>
            <a:r>
              <a:rPr lang="en-US" sz="2400" b="1" dirty="0">
                <a:latin typeface="Aptos" panose="020B0004020202020204" pitchFamily="34" charset="0"/>
              </a:rPr>
              <a:t>blue sticky note.</a:t>
            </a:r>
            <a:r>
              <a:rPr lang="en-US" sz="2400" dirty="0">
                <a:latin typeface="Aptos" panose="020B0004020202020204" pitchFamily="34" charset="0"/>
              </a:rPr>
              <a:t> </a:t>
            </a:r>
            <a:endParaRPr lang="en-US" sz="2400" b="1" dirty="0">
              <a:latin typeface="Aptos" panose="020B0004020202020204" pitchFamily="34" charset="0"/>
            </a:endParaRPr>
          </a:p>
          <a:p>
            <a:pPr marL="342900" indent="-342900">
              <a:buFont typeface="Arial" panose="020B0604020202020204" pitchFamily="34" charset="0"/>
              <a:buChar char="•"/>
            </a:pPr>
            <a:r>
              <a:rPr lang="en-US" sz="2400" dirty="0">
                <a:latin typeface="Aptos" panose="020B0004020202020204" pitchFamily="34" charset="0"/>
              </a:rPr>
              <a:t>Post your goal(s) under the corresponding Fink’s taxonomy.</a:t>
            </a:r>
          </a:p>
          <a:p>
            <a:pPr marL="285750" indent="-285750">
              <a:buFont typeface="Arial"/>
              <a:buChar char="•"/>
            </a:pPr>
            <a:endParaRPr lang="en-US" sz="2400" dirty="0">
              <a:solidFill>
                <a:schemeClr val="tx1">
                  <a:lumMod val="49000"/>
                </a:schemeClr>
              </a:solidFill>
              <a:latin typeface="Aptos" panose="020B0004020202020204" pitchFamily="34" charset="0"/>
              <a:ea typeface="+mn-lt"/>
              <a:cs typeface="+mn-lt"/>
            </a:endParaRPr>
          </a:p>
          <a:p>
            <a:endParaRPr lang="en-CN" sz="2400" dirty="0">
              <a:latin typeface="Aptos" panose="020B0004020202020204" pitchFamily="34" charset="0"/>
            </a:endParaRPr>
          </a:p>
        </p:txBody>
      </p:sp>
      <p:sp>
        <p:nvSpPr>
          <p:cNvPr id="3" name="Footer Placeholder 2">
            <a:extLst>
              <a:ext uri="{FF2B5EF4-FFF2-40B4-BE49-F238E27FC236}">
                <a16:creationId xmlns:a16="http://schemas.microsoft.com/office/drawing/2014/main" id="{85414B5E-ACED-87B4-E4AF-2A5C1BAD3267}"/>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5A81F260-5C91-FD8F-E973-B3132F108E5E}"/>
              </a:ext>
            </a:extLst>
          </p:cNvPr>
          <p:cNvSpPr>
            <a:spLocks noGrp="1"/>
          </p:cNvSpPr>
          <p:nvPr>
            <p:ph type="sldNum" sz="quarter" idx="12"/>
          </p:nvPr>
        </p:nvSpPr>
        <p:spPr/>
        <p:txBody>
          <a:bodyPr/>
          <a:lstStyle/>
          <a:p>
            <a:fld id="{DFA4CD3D-26C8-47FF-8D13-9B32BAAB4735}" type="slidenum">
              <a:rPr lang="en-US" smtClean="0"/>
              <a:t>17</a:t>
            </a:fld>
            <a:endParaRPr lang="en-US"/>
          </a:p>
        </p:txBody>
      </p:sp>
    </p:spTree>
    <p:extLst>
      <p:ext uri="{BB962C8B-B14F-4D97-AF65-F5344CB8AC3E}">
        <p14:creationId xmlns:p14="http://schemas.microsoft.com/office/powerpoint/2010/main" val="2706844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59CD-ADD2-B274-AD84-9CCDF5EB3288}"/>
              </a:ext>
            </a:extLst>
          </p:cNvPr>
          <p:cNvSpPr>
            <a:spLocks noGrp="1"/>
          </p:cNvSpPr>
          <p:nvPr>
            <p:ph type="title"/>
          </p:nvPr>
        </p:nvSpPr>
        <p:spPr/>
        <p:txBody>
          <a:bodyPr/>
          <a:lstStyle/>
          <a:p>
            <a:r>
              <a:rPr lang="en-US">
                <a:solidFill>
                  <a:srgbClr val="C00000"/>
                </a:solidFill>
              </a:rPr>
              <a:t>Bloom’s Taxonomy</a:t>
            </a:r>
          </a:p>
        </p:txBody>
      </p:sp>
      <p:sp>
        <p:nvSpPr>
          <p:cNvPr id="10" name="Content Placeholder 9">
            <a:extLst>
              <a:ext uri="{FF2B5EF4-FFF2-40B4-BE49-F238E27FC236}">
                <a16:creationId xmlns:a16="http://schemas.microsoft.com/office/drawing/2014/main" id="{BFEA7909-278B-3DCC-EAB6-DA185D8CEDC8}"/>
              </a:ext>
            </a:extLst>
          </p:cNvPr>
          <p:cNvSpPr>
            <a:spLocks noGrp="1"/>
          </p:cNvSpPr>
          <p:nvPr>
            <p:ph idx="24"/>
          </p:nvPr>
        </p:nvSpPr>
        <p:spPr>
          <a:xfrm>
            <a:off x="653142" y="2020268"/>
            <a:ext cx="5509267" cy="4015453"/>
          </a:xfrm>
        </p:spPr>
        <p:txBody>
          <a:bodyPr vert="horz" lIns="91440" tIns="45720" rIns="91440" bIns="45720" rtlCol="0" anchor="t">
            <a:normAutofit/>
          </a:bodyPr>
          <a:lstStyle/>
          <a:p>
            <a:pPr marL="457200" indent="-457200">
              <a:buFont typeface="Arial" panose="020B0604020202020204" pitchFamily="34" charset="0"/>
              <a:buChar char="•"/>
            </a:pPr>
            <a:r>
              <a:rPr lang="en-US">
                <a:solidFill>
                  <a:srgbClr val="000000"/>
                </a:solidFill>
                <a:latin typeface="Aptos"/>
              </a:rPr>
              <a:t>Framework for examining </a:t>
            </a:r>
            <a:r>
              <a:rPr lang="en-US" b="1">
                <a:solidFill>
                  <a:srgbClr val="000000"/>
                </a:solidFill>
                <a:latin typeface="Aptos"/>
              </a:rPr>
              <a:t>different levels of cognitive processing</a:t>
            </a:r>
            <a:r>
              <a:rPr lang="en-US">
                <a:solidFill>
                  <a:srgbClr val="000000"/>
                </a:solidFill>
                <a:latin typeface="Aptos"/>
              </a:rPr>
              <a:t> (i.e., learning)</a:t>
            </a:r>
          </a:p>
          <a:p>
            <a:pPr marL="457200" indent="-457200">
              <a:buFont typeface="Arial" panose="020B0604020202020204" pitchFamily="34" charset="0"/>
              <a:buChar char="•"/>
            </a:pPr>
            <a:r>
              <a:rPr lang="en-US">
                <a:solidFill>
                  <a:srgbClr val="000000"/>
                </a:solidFill>
                <a:latin typeface="Aptos"/>
              </a:rPr>
              <a:t>Each level represents a </a:t>
            </a:r>
            <a:r>
              <a:rPr lang="en-US" b="1">
                <a:solidFill>
                  <a:srgbClr val="000000"/>
                </a:solidFill>
                <a:latin typeface="Aptos"/>
              </a:rPr>
              <a:t>concrete skills </a:t>
            </a:r>
            <a:r>
              <a:rPr lang="en-US">
                <a:solidFill>
                  <a:srgbClr val="000000"/>
                </a:solidFill>
                <a:latin typeface="Aptos"/>
              </a:rPr>
              <a:t>students may display</a:t>
            </a:r>
          </a:p>
          <a:p>
            <a:pPr marL="457200" indent="-457200">
              <a:buFont typeface="Arial" panose="020B0604020202020204" pitchFamily="34" charset="0"/>
              <a:buChar char="•"/>
            </a:pPr>
            <a:r>
              <a:rPr lang="en-US">
                <a:solidFill>
                  <a:srgbClr val="000000"/>
                </a:solidFill>
                <a:latin typeface="Aptos"/>
              </a:rPr>
              <a:t>Higher level skills often reflect more complex and student-centered learning objectives</a:t>
            </a:r>
          </a:p>
        </p:txBody>
      </p:sp>
      <p:sp>
        <p:nvSpPr>
          <p:cNvPr id="8" name="Content Placeholder 7">
            <a:extLst>
              <a:ext uri="{FF2B5EF4-FFF2-40B4-BE49-F238E27FC236}">
                <a16:creationId xmlns:a16="http://schemas.microsoft.com/office/drawing/2014/main" id="{10D7BB8D-EA57-03FF-F45E-2618EEE8DFE3}"/>
              </a:ext>
              <a:ext uri="{C183D7F6-B498-43B3-948B-1728B52AA6E4}">
                <adec:decorative xmlns:adec="http://schemas.microsoft.com/office/drawing/2017/decorative" val="0"/>
              </a:ext>
            </a:extLst>
          </p:cNvPr>
          <p:cNvSpPr txBox="1">
            <a:spLocks/>
          </p:cNvSpPr>
          <p:nvPr/>
        </p:nvSpPr>
        <p:spPr>
          <a:xfrm>
            <a:off x="6632865" y="1712244"/>
            <a:ext cx="4896795" cy="5900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u="sng">
                <a:solidFill>
                  <a:srgbClr val="000000"/>
                </a:solidFill>
              </a:rPr>
              <a:t>Bloom’s Taxonomy</a:t>
            </a:r>
            <a:r>
              <a:rPr lang="en-US" baseline="30000">
                <a:solidFill>
                  <a:srgbClr val="000000"/>
                </a:solidFill>
              </a:rPr>
              <a:t>1</a:t>
            </a:r>
            <a:endParaRPr lang="en-US" baseline="30000"/>
          </a:p>
        </p:txBody>
      </p:sp>
      <p:pic>
        <p:nvPicPr>
          <p:cNvPr id="5" name="Picture 4" descr="Bloom's Taxonomy for six levels: remembering, understanding, applying, analyzing, evaluating, and creating.">
            <a:extLst>
              <a:ext uri="{FF2B5EF4-FFF2-40B4-BE49-F238E27FC236}">
                <a16:creationId xmlns:a16="http://schemas.microsoft.com/office/drawing/2014/main" id="{E00B4E88-7664-94DB-B10F-7364EAA620C3}"/>
              </a:ext>
            </a:extLst>
          </p:cNvPr>
          <p:cNvPicPr>
            <a:picLocks noChangeAspect="1"/>
          </p:cNvPicPr>
          <p:nvPr/>
        </p:nvPicPr>
        <p:blipFill>
          <a:blip r:embed="rId3"/>
          <a:srcRect t="10924" r="313" b="-420"/>
          <a:stretch>
            <a:fillRect/>
          </a:stretch>
        </p:blipFill>
        <p:spPr>
          <a:xfrm>
            <a:off x="6094551" y="2142917"/>
            <a:ext cx="5867014" cy="4017804"/>
          </a:xfrm>
          <a:prstGeom prst="rect">
            <a:avLst/>
          </a:prstGeom>
        </p:spPr>
      </p:pic>
      <p:sp>
        <p:nvSpPr>
          <p:cNvPr id="7" name="Content Placeholder 9">
            <a:extLst>
              <a:ext uri="{FF2B5EF4-FFF2-40B4-BE49-F238E27FC236}">
                <a16:creationId xmlns:a16="http://schemas.microsoft.com/office/drawing/2014/main" id="{61607F2E-AB8B-4905-DB3E-ADE0A73344B5}"/>
              </a:ext>
            </a:extLst>
          </p:cNvPr>
          <p:cNvSpPr txBox="1">
            <a:spLocks/>
          </p:cNvSpPr>
          <p:nvPr/>
        </p:nvSpPr>
        <p:spPr>
          <a:xfrm>
            <a:off x="5931974" y="6104986"/>
            <a:ext cx="6029591" cy="2776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90000"/>
              </a:lnSpc>
              <a:spcBef>
                <a:spcPts val="400"/>
              </a:spcBef>
              <a:buClr>
                <a:schemeClr val="tx1"/>
              </a:buClr>
            </a:pPr>
            <a:r>
              <a:rPr lang="en-US" sz="1200" baseline="30000">
                <a:solidFill>
                  <a:srgbClr val="000000"/>
                </a:solidFill>
                <a:latin typeface="Buckeye Sans 2"/>
                <a:cs typeface="Calibri" panose="020F0502020204030204" pitchFamily="34" charset="0"/>
              </a:rPr>
              <a:t>1</a:t>
            </a:r>
            <a:r>
              <a:rPr lang="en-US" sz="1200" b="0" i="0">
                <a:solidFill>
                  <a:srgbClr val="232323"/>
                </a:solidFill>
                <a:effectLst/>
                <a:latin typeface="Buckeye Sans 2"/>
              </a:rPr>
              <a:t>Anderson &amp; Krathwohl, 2001</a:t>
            </a:r>
            <a:endParaRPr lang="en-US" sz="1200">
              <a:solidFill>
                <a:srgbClr val="000000"/>
              </a:solidFill>
              <a:latin typeface="Buckeye Sans 2"/>
              <a:cs typeface="Calibri" panose="020F0502020204030204" pitchFamily="34" charset="0"/>
            </a:endParaRPr>
          </a:p>
        </p:txBody>
      </p:sp>
      <p:sp>
        <p:nvSpPr>
          <p:cNvPr id="3" name="Footer Placeholder 2">
            <a:extLst>
              <a:ext uri="{FF2B5EF4-FFF2-40B4-BE49-F238E27FC236}">
                <a16:creationId xmlns:a16="http://schemas.microsoft.com/office/drawing/2014/main" id="{6482C959-E7BA-9B8F-7123-6BD54BC22C66}"/>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EE67928A-C1BD-B7D4-662C-0540BBF90DFA}"/>
              </a:ext>
            </a:extLst>
          </p:cNvPr>
          <p:cNvSpPr>
            <a:spLocks noGrp="1"/>
          </p:cNvSpPr>
          <p:nvPr>
            <p:ph type="sldNum" sz="quarter" idx="12"/>
          </p:nvPr>
        </p:nvSpPr>
        <p:spPr/>
        <p:txBody>
          <a:bodyPr/>
          <a:lstStyle/>
          <a:p>
            <a:fld id="{DFA4CD3D-26C8-47FF-8D13-9B32BAAB4735}" type="slidenum">
              <a:rPr lang="en-US" smtClean="0"/>
              <a:t>18</a:t>
            </a:fld>
            <a:endParaRPr lang="en-US"/>
          </a:p>
        </p:txBody>
      </p:sp>
    </p:spTree>
    <p:extLst>
      <p:ext uri="{BB962C8B-B14F-4D97-AF65-F5344CB8AC3E}">
        <p14:creationId xmlns:p14="http://schemas.microsoft.com/office/powerpoint/2010/main" val="10353055"/>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6CC3A-6656-20DA-1A1E-809602A127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ABE5B-77FB-D127-9CBF-62A3F9021264}"/>
              </a:ext>
            </a:extLst>
          </p:cNvPr>
          <p:cNvSpPr>
            <a:spLocks noGrp="1"/>
          </p:cNvSpPr>
          <p:nvPr>
            <p:ph type="title"/>
          </p:nvPr>
        </p:nvSpPr>
        <p:spPr/>
        <p:txBody>
          <a:bodyPr/>
          <a:lstStyle/>
          <a:p>
            <a:r>
              <a:rPr lang="en-US">
                <a:solidFill>
                  <a:srgbClr val="C00000"/>
                </a:solidFill>
              </a:rPr>
              <a:t>Action Verbs: Bloom’s Taxonomy</a:t>
            </a:r>
            <a:r>
              <a:rPr lang="en-US" baseline="30000">
                <a:solidFill>
                  <a:srgbClr val="C00000"/>
                </a:solidFill>
              </a:rPr>
              <a:t>1</a:t>
            </a:r>
          </a:p>
        </p:txBody>
      </p:sp>
      <p:graphicFrame>
        <p:nvGraphicFramePr>
          <p:cNvPr id="16" name="Table 15" descr="A list of action verbs based on Bloom's Taxonomy’s six levels.">
            <a:extLst>
              <a:ext uri="{FF2B5EF4-FFF2-40B4-BE49-F238E27FC236}">
                <a16:creationId xmlns:a16="http://schemas.microsoft.com/office/drawing/2014/main" id="{C08FB506-F799-4B1B-F51F-E5553A163493}"/>
              </a:ext>
            </a:extLst>
          </p:cNvPr>
          <p:cNvGraphicFramePr>
            <a:graphicFrameLocks noGrp="1"/>
          </p:cNvGraphicFramePr>
          <p:nvPr>
            <p:extLst>
              <p:ext uri="{D42A27DB-BD31-4B8C-83A1-F6EECF244321}">
                <p14:modId xmlns:p14="http://schemas.microsoft.com/office/powerpoint/2010/main" val="3752566167"/>
              </p:ext>
            </p:extLst>
          </p:nvPr>
        </p:nvGraphicFramePr>
        <p:xfrm>
          <a:off x="753533" y="1863877"/>
          <a:ext cx="10544214" cy="4157345"/>
        </p:xfrm>
        <a:graphic>
          <a:graphicData uri="http://schemas.openxmlformats.org/drawingml/2006/table">
            <a:tbl>
              <a:tblPr firstRow="1" bandRow="1">
                <a:tableStyleId>{5C22544A-7EE6-4342-B048-85BDC9FD1C3A}</a:tableStyleId>
              </a:tblPr>
              <a:tblGrid>
                <a:gridCol w="1780338">
                  <a:extLst>
                    <a:ext uri="{9D8B030D-6E8A-4147-A177-3AD203B41FA5}">
                      <a16:colId xmlns:a16="http://schemas.microsoft.com/office/drawing/2014/main" val="3486477546"/>
                    </a:ext>
                  </a:extLst>
                </a:gridCol>
                <a:gridCol w="1854238">
                  <a:extLst>
                    <a:ext uri="{9D8B030D-6E8A-4147-A177-3AD203B41FA5}">
                      <a16:colId xmlns:a16="http://schemas.microsoft.com/office/drawing/2014/main" val="1228032563"/>
                    </a:ext>
                  </a:extLst>
                </a:gridCol>
                <a:gridCol w="1887129">
                  <a:extLst>
                    <a:ext uri="{9D8B030D-6E8A-4147-A177-3AD203B41FA5}">
                      <a16:colId xmlns:a16="http://schemas.microsoft.com/office/drawing/2014/main" val="1139689105"/>
                    </a:ext>
                  </a:extLst>
                </a:gridCol>
                <a:gridCol w="1616403">
                  <a:extLst>
                    <a:ext uri="{9D8B030D-6E8A-4147-A177-3AD203B41FA5}">
                      <a16:colId xmlns:a16="http://schemas.microsoft.com/office/drawing/2014/main" val="3776489748"/>
                    </a:ext>
                  </a:extLst>
                </a:gridCol>
                <a:gridCol w="1912791">
                  <a:extLst>
                    <a:ext uri="{9D8B030D-6E8A-4147-A177-3AD203B41FA5}">
                      <a16:colId xmlns:a16="http://schemas.microsoft.com/office/drawing/2014/main" val="1619998968"/>
                    </a:ext>
                  </a:extLst>
                </a:gridCol>
                <a:gridCol w="1493315">
                  <a:extLst>
                    <a:ext uri="{9D8B030D-6E8A-4147-A177-3AD203B41FA5}">
                      <a16:colId xmlns:a16="http://schemas.microsoft.com/office/drawing/2014/main" val="2883740208"/>
                    </a:ext>
                  </a:extLst>
                </a:gridCol>
              </a:tblGrid>
              <a:tr h="532094">
                <a:tc>
                  <a:txBody>
                    <a:bodyPr/>
                    <a:lstStyle/>
                    <a:p>
                      <a:r>
                        <a:rPr lang="en-US" sz="2600">
                          <a:solidFill>
                            <a:schemeClr val="bg1"/>
                          </a:solidFill>
                          <a:latin typeface="+mn-lt"/>
                        </a:rPr>
                        <a:t>Remember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a:solidFill>
                            <a:schemeClr val="bg1"/>
                          </a:solidFill>
                          <a:latin typeface="+mn-lt"/>
                        </a:rPr>
                        <a:t>Understand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a:solidFill>
                            <a:schemeClr val="bg1"/>
                          </a:solidFill>
                          <a:latin typeface="+mn-lt"/>
                        </a:rPr>
                        <a:t>Apply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a:solidFill>
                            <a:schemeClr val="bg1"/>
                          </a:solidFill>
                          <a:latin typeface="+mn-lt"/>
                        </a:rPr>
                        <a:t>Analyze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chemeClr val="bg1"/>
                          </a:solidFill>
                          <a:latin typeface="+mn-lt"/>
                        </a:rPr>
                        <a:t>Evaluate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a:solidFill>
                            <a:schemeClr val="bg1"/>
                          </a:solidFill>
                          <a:latin typeface="+mn-lt"/>
                        </a:rPr>
                        <a:t>Create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6612605"/>
                  </a:ext>
                </a:extLst>
              </a:tr>
              <a:tr h="517893">
                <a:tc>
                  <a:txBody>
                    <a:bodyPr/>
                    <a:lstStyle/>
                    <a:p>
                      <a:pPr algn="l" fontAlgn="b"/>
                      <a:r>
                        <a:rPr lang="en-US" sz="2600" b="1" i="0" u="none" strike="noStrike">
                          <a:solidFill>
                            <a:srgbClr val="000000"/>
                          </a:solidFill>
                          <a:effectLst/>
                          <a:latin typeface="+mn-lt"/>
                        </a:rPr>
                        <a:t>Define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Classify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Demonstrate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Contrast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Arrange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Assemble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3647030"/>
                  </a:ext>
                </a:extLst>
              </a:tr>
              <a:tr h="517893">
                <a:tc>
                  <a:txBody>
                    <a:bodyPr/>
                    <a:lstStyle/>
                    <a:p>
                      <a:pPr algn="l" fontAlgn="b"/>
                      <a:r>
                        <a:rPr lang="en-US" sz="2600" b="1" i="0" u="none" strike="noStrike">
                          <a:solidFill>
                            <a:srgbClr val="000000"/>
                          </a:solidFill>
                          <a:effectLst/>
                          <a:latin typeface="+mn-lt"/>
                        </a:rPr>
                        <a:t>Duplicate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Describe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Employ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Criticize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Assemble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Construct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7363306"/>
                  </a:ext>
                </a:extLst>
              </a:tr>
              <a:tr h="517893">
                <a:tc>
                  <a:txBody>
                    <a:bodyPr/>
                    <a:lstStyle/>
                    <a:p>
                      <a:pPr algn="l" fontAlgn="b"/>
                      <a:r>
                        <a:rPr lang="en-US" sz="2600" b="1" i="0" u="none" strike="noStrike">
                          <a:solidFill>
                            <a:srgbClr val="000000"/>
                          </a:solidFill>
                          <a:effectLst/>
                          <a:latin typeface="+mn-lt"/>
                        </a:rPr>
                        <a:t>List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Explain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Illustrate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Debate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Collect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Create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704334"/>
                  </a:ext>
                </a:extLst>
              </a:tr>
              <a:tr h="517893">
                <a:tc>
                  <a:txBody>
                    <a:bodyPr/>
                    <a:lstStyle/>
                    <a:p>
                      <a:pPr algn="l" fontAlgn="b"/>
                      <a:r>
                        <a:rPr lang="en-US" sz="2600" b="1" i="0" u="none" strike="noStrike">
                          <a:solidFill>
                            <a:srgbClr val="000000"/>
                          </a:solidFill>
                          <a:effectLst/>
                          <a:latin typeface="+mn-lt"/>
                        </a:rPr>
                        <a:t>Memorize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Express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Interpret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Distinguish</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dirty="0">
                          <a:solidFill>
                            <a:srgbClr val="000000"/>
                          </a:solidFill>
                          <a:effectLst/>
                          <a:latin typeface="+mn-lt"/>
                        </a:rPr>
                        <a:t>Conclude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Design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0000761"/>
                  </a:ext>
                </a:extLst>
              </a:tr>
              <a:tr h="517893">
                <a:tc>
                  <a:txBody>
                    <a:bodyPr/>
                    <a:lstStyle/>
                    <a:p>
                      <a:pPr algn="l" fontAlgn="b"/>
                      <a:r>
                        <a:rPr lang="en-US" sz="2600" b="1" i="0" u="none" strike="noStrike">
                          <a:solidFill>
                            <a:srgbClr val="000000"/>
                          </a:solidFill>
                          <a:effectLst/>
                          <a:latin typeface="+mn-lt"/>
                        </a:rPr>
                        <a:t>Recall</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Identify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Operate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Examine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Determine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Develop</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5658056"/>
                  </a:ext>
                </a:extLst>
              </a:tr>
              <a:tr h="517893">
                <a:tc>
                  <a:txBody>
                    <a:bodyPr/>
                    <a:lstStyle/>
                    <a:p>
                      <a:pPr algn="l" fontAlgn="b"/>
                      <a:r>
                        <a:rPr lang="en-US" sz="2600" b="1" i="0" u="none" strike="noStrike">
                          <a:solidFill>
                            <a:srgbClr val="000000"/>
                          </a:solidFill>
                          <a:effectLst/>
                          <a:latin typeface="+mn-lt"/>
                        </a:rPr>
                        <a:t>Repeat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Recognize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Sketch</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Question</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Diagnose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Formulate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0206659"/>
                  </a:ext>
                </a:extLst>
              </a:tr>
              <a:tr h="517893">
                <a:tc>
                  <a:txBody>
                    <a:bodyPr/>
                    <a:lstStyle/>
                    <a:p>
                      <a:pPr algn="l" fontAlgn="b"/>
                      <a:r>
                        <a:rPr lang="en-US" sz="2600" b="1" i="0" u="none" strike="noStrike">
                          <a:solidFill>
                            <a:srgbClr val="000000"/>
                          </a:solidFill>
                          <a:effectLst/>
                          <a:latin typeface="+mn-lt"/>
                        </a:rPr>
                        <a:t>Reproduce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Report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Solve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Test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a:solidFill>
                            <a:srgbClr val="000000"/>
                          </a:solidFill>
                          <a:effectLst/>
                          <a:latin typeface="+mn-lt"/>
                        </a:rPr>
                        <a:t>Differentiate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600" b="1" i="0" u="none" strike="noStrike" dirty="0">
                          <a:solidFill>
                            <a:srgbClr val="000000"/>
                          </a:solidFill>
                          <a:effectLst/>
                          <a:latin typeface="+mn-lt"/>
                        </a:rPr>
                        <a:t>Write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4574305"/>
                  </a:ext>
                </a:extLst>
              </a:tr>
            </a:tbl>
          </a:graphicData>
        </a:graphic>
      </p:graphicFrame>
      <p:sp>
        <p:nvSpPr>
          <p:cNvPr id="6" name="Content Placeholder 9">
            <a:extLst>
              <a:ext uri="{FF2B5EF4-FFF2-40B4-BE49-F238E27FC236}">
                <a16:creationId xmlns:a16="http://schemas.microsoft.com/office/drawing/2014/main" id="{FD1E693B-DB7D-4C64-2B2D-9249F8A829FD}"/>
              </a:ext>
            </a:extLst>
          </p:cNvPr>
          <p:cNvSpPr txBox="1">
            <a:spLocks/>
          </p:cNvSpPr>
          <p:nvPr/>
        </p:nvSpPr>
        <p:spPr>
          <a:xfrm>
            <a:off x="5268156" y="6125520"/>
            <a:ext cx="6029591" cy="2776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90000"/>
              </a:lnSpc>
              <a:spcBef>
                <a:spcPts val="400"/>
              </a:spcBef>
              <a:buClr>
                <a:schemeClr val="tx1"/>
              </a:buClr>
            </a:pPr>
            <a:r>
              <a:rPr lang="en-US" sz="1200" baseline="30000" dirty="0">
                <a:solidFill>
                  <a:srgbClr val="000000"/>
                </a:solidFill>
                <a:latin typeface="Buckeye Sans 2"/>
                <a:cs typeface="Calibri" panose="020F0502020204030204" pitchFamily="34" charset="0"/>
              </a:rPr>
              <a:t>1</a:t>
            </a:r>
            <a:r>
              <a:rPr lang="en-US" sz="1200" b="0" i="0" dirty="0">
                <a:solidFill>
                  <a:srgbClr val="232323"/>
                </a:solidFill>
                <a:effectLst/>
                <a:latin typeface="Buckeye Sans 2"/>
              </a:rPr>
              <a:t>Anderson &amp; Krathwohl, 2001</a:t>
            </a:r>
            <a:endParaRPr lang="en-US" sz="1200" dirty="0">
              <a:solidFill>
                <a:srgbClr val="000000"/>
              </a:solidFill>
              <a:latin typeface="Buckeye Sans 2"/>
              <a:cs typeface="Calibri" panose="020F0502020204030204" pitchFamily="34" charset="0"/>
            </a:endParaRPr>
          </a:p>
        </p:txBody>
      </p:sp>
      <p:sp>
        <p:nvSpPr>
          <p:cNvPr id="3" name="Footer Placeholder 2">
            <a:extLst>
              <a:ext uri="{FF2B5EF4-FFF2-40B4-BE49-F238E27FC236}">
                <a16:creationId xmlns:a16="http://schemas.microsoft.com/office/drawing/2014/main" id="{D9350F1A-62D2-6B17-5AA7-84950AE31861}"/>
              </a:ext>
            </a:extLst>
          </p:cNvPr>
          <p:cNvSpPr>
            <a:spLocks noGrp="1"/>
          </p:cNvSpPr>
          <p:nvPr>
            <p:ph type="ftr" sz="quarter" idx="11"/>
          </p:nvPr>
        </p:nvSpPr>
        <p:spPr>
          <a:xfrm>
            <a:off x="7182948" y="6304801"/>
            <a:ext cx="4114800" cy="365125"/>
          </a:xfrm>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698D402E-E821-1B80-8B5F-A5B2B698004A}"/>
              </a:ext>
            </a:extLst>
          </p:cNvPr>
          <p:cNvSpPr>
            <a:spLocks noGrp="1"/>
          </p:cNvSpPr>
          <p:nvPr>
            <p:ph type="sldNum" sz="quarter" idx="12"/>
          </p:nvPr>
        </p:nvSpPr>
        <p:spPr/>
        <p:txBody>
          <a:bodyPr/>
          <a:lstStyle/>
          <a:p>
            <a:fld id="{DFA4CD3D-26C8-47FF-8D13-9B32BAAB4735}" type="slidenum">
              <a:rPr lang="en-US" smtClean="0"/>
              <a:t>19</a:t>
            </a:fld>
            <a:endParaRPr lang="en-US"/>
          </a:p>
        </p:txBody>
      </p:sp>
    </p:spTree>
    <p:extLst>
      <p:ext uri="{BB962C8B-B14F-4D97-AF65-F5344CB8AC3E}">
        <p14:creationId xmlns:p14="http://schemas.microsoft.com/office/powerpoint/2010/main" val="3058465056"/>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91868-E277-4E74-2238-7F1FBF4A2C5C}"/>
              </a:ext>
            </a:extLst>
          </p:cNvPr>
          <p:cNvSpPr>
            <a:spLocks noGrp="1" noRot="1" noMove="1" noResize="1" noEditPoints="1" noAdjustHandles="1" noChangeArrowheads="1" noChangeShapeType="1"/>
          </p:cNvSpPr>
          <p:nvPr>
            <p:ph type="title"/>
          </p:nvPr>
        </p:nvSpPr>
        <p:spPr/>
        <p:txBody>
          <a:bodyPr>
            <a:noAutofit/>
          </a:bodyPr>
          <a:lstStyle/>
          <a:p>
            <a:r>
              <a:rPr lang="en-US">
                <a:latin typeface="Buckeye Serif 2 Black"/>
              </a:rPr>
              <a:t>Community Norms</a:t>
            </a:r>
          </a:p>
        </p:txBody>
      </p:sp>
      <p:pic>
        <p:nvPicPr>
          <p:cNvPr id="9" name="Picture Placeholder 8">
            <a:extLst>
              <a:ext uri="{FF2B5EF4-FFF2-40B4-BE49-F238E27FC236}">
                <a16:creationId xmlns:a16="http://schemas.microsoft.com/office/drawing/2014/main" id="{21CE07C4-039F-8813-05AF-3606B2E351F7}"/>
              </a:ext>
              <a:ext uri="{C183D7F6-B498-43B3-948B-1728B52AA6E4}">
                <adec:decorative xmlns:adec="http://schemas.microsoft.com/office/drawing/2017/decorative" val="1"/>
              </a:ext>
            </a:extLst>
          </p:cNvPr>
          <p:cNvPicPr>
            <a:picLocks noGrp="1" noChangeAspect="1"/>
          </p:cNvPicPr>
          <p:nvPr>
            <p:ph type="pic" sz="quarter" idx="12"/>
          </p:nvPr>
        </p:nvPicPr>
        <p:blipFill>
          <a:blip r:embed="rId2"/>
          <a:srcRect l="6" r="6"/>
          <a:stretch/>
        </p:blipFill>
        <p:spPr>
          <a:xfrm>
            <a:off x="609600" y="1606328"/>
            <a:ext cx="3543300" cy="4559743"/>
          </a:xfrm>
          <a:prstGeom prst="rect">
            <a:avLst/>
          </a:prstGeom>
        </p:spPr>
      </p:pic>
      <p:sp>
        <p:nvSpPr>
          <p:cNvPr id="4" name="TextBox 3">
            <a:extLst>
              <a:ext uri="{FF2B5EF4-FFF2-40B4-BE49-F238E27FC236}">
                <a16:creationId xmlns:a16="http://schemas.microsoft.com/office/drawing/2014/main" id="{23F86B1D-845E-942F-4E4B-8E87477B5693}"/>
              </a:ext>
            </a:extLst>
          </p:cNvPr>
          <p:cNvSpPr txBox="1"/>
          <p:nvPr/>
        </p:nvSpPr>
        <p:spPr>
          <a:xfrm>
            <a:off x="4792337" y="1849916"/>
            <a:ext cx="6096000" cy="44601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0" indent="-285750" rtl="0">
              <a:lnSpc>
                <a:spcPts val="2925"/>
              </a:lnSpc>
              <a:buFont typeface="Arial,Sans-Serif"/>
              <a:buChar char="•"/>
            </a:pPr>
            <a:r>
              <a:rPr lang="zh-CN" sz="2800" baseline="0" dirty="0">
                <a:solidFill>
                  <a:srgbClr val="3F4443"/>
                </a:solidFill>
                <a:latin typeface="Aptos" panose="020B0004020202020204" pitchFamily="34" charset="0"/>
                <a:ea typeface="Aptos"/>
                <a:cs typeface="Arial"/>
              </a:rPr>
              <a:t>Listen to understand, not to respond.  </a:t>
            </a:r>
            <a:r>
              <a:rPr lang="zh-CN" sz="2800" dirty="0">
                <a:solidFill>
                  <a:srgbClr val="3F4443"/>
                </a:solidFill>
                <a:latin typeface="Aptos" panose="020B0004020202020204" pitchFamily="34" charset="0"/>
                <a:ea typeface="Aptos"/>
                <a:cs typeface="Arial"/>
              </a:rPr>
              <a:t>​</a:t>
            </a:r>
          </a:p>
          <a:p>
            <a:pPr marL="285750" lvl="0" indent="-285750" rtl="0">
              <a:lnSpc>
                <a:spcPts val="2925"/>
              </a:lnSpc>
              <a:buFont typeface="Arial,Sans-Serif"/>
              <a:buChar char="•"/>
            </a:pPr>
            <a:r>
              <a:rPr lang="zh-CN" sz="2800" baseline="0" dirty="0">
                <a:solidFill>
                  <a:srgbClr val="3F4443"/>
                </a:solidFill>
                <a:latin typeface="Aptos" panose="020B0004020202020204" pitchFamily="34" charset="0"/>
                <a:ea typeface="Aptos"/>
                <a:cs typeface="Arial"/>
              </a:rPr>
              <a:t>Allow individuals the time they need to express their ideas fully. </a:t>
            </a:r>
            <a:r>
              <a:rPr lang="en-US" sz="2800" dirty="0">
                <a:solidFill>
                  <a:srgbClr val="3F4443"/>
                </a:solidFill>
                <a:latin typeface="Aptos" panose="020B0004020202020204" pitchFamily="34" charset="0"/>
                <a:ea typeface="Arial"/>
                <a:cs typeface="Arial"/>
              </a:rPr>
              <a:t>​</a:t>
            </a:r>
          </a:p>
          <a:p>
            <a:pPr marL="285750" lvl="0" indent="-285750" rtl="0">
              <a:lnSpc>
                <a:spcPts val="2925"/>
              </a:lnSpc>
              <a:buFont typeface="Arial,Sans-Serif"/>
              <a:buChar char="•"/>
            </a:pPr>
            <a:r>
              <a:rPr lang="zh-CN" sz="2800" baseline="0" dirty="0">
                <a:solidFill>
                  <a:srgbClr val="3F4443"/>
                </a:solidFill>
                <a:latin typeface="Aptos" panose="020B0004020202020204" pitchFamily="34" charset="0"/>
                <a:ea typeface="Aptos"/>
                <a:cs typeface="Arial"/>
              </a:rPr>
              <a:t>Assume positive intent.  </a:t>
            </a:r>
            <a:r>
              <a:rPr lang="en-US" sz="2800" dirty="0">
                <a:solidFill>
                  <a:srgbClr val="3F4443"/>
                </a:solidFill>
                <a:latin typeface="Aptos" panose="020B0004020202020204" pitchFamily="34" charset="0"/>
                <a:ea typeface="Arial"/>
                <a:cs typeface="Arial"/>
              </a:rPr>
              <a:t>​</a:t>
            </a:r>
          </a:p>
          <a:p>
            <a:pPr marL="285750" lvl="0" indent="-285750" rtl="0">
              <a:lnSpc>
                <a:spcPts val="2925"/>
              </a:lnSpc>
              <a:buFont typeface="Arial,Sans-Serif"/>
              <a:buChar char="•"/>
            </a:pPr>
            <a:r>
              <a:rPr lang="zh-CN" sz="2800" baseline="0" dirty="0">
                <a:solidFill>
                  <a:srgbClr val="3F4443"/>
                </a:solidFill>
                <a:latin typeface="Aptos" panose="020B0004020202020204" pitchFamily="34" charset="0"/>
                <a:ea typeface="Aptos"/>
                <a:cs typeface="Arial"/>
              </a:rPr>
              <a:t>Own your impact on others.  </a:t>
            </a:r>
            <a:r>
              <a:rPr lang="en-US" sz="2800" dirty="0">
                <a:solidFill>
                  <a:srgbClr val="3F4443"/>
                </a:solidFill>
                <a:latin typeface="Aptos" panose="020B0004020202020204" pitchFamily="34" charset="0"/>
                <a:ea typeface="Arial"/>
                <a:cs typeface="Arial"/>
              </a:rPr>
              <a:t>​</a:t>
            </a:r>
          </a:p>
          <a:p>
            <a:pPr marL="285750" lvl="0" indent="-285750" rtl="0">
              <a:lnSpc>
                <a:spcPts val="2925"/>
              </a:lnSpc>
              <a:buFont typeface="Arial,Sans-Serif"/>
              <a:buChar char="•"/>
            </a:pPr>
            <a:r>
              <a:rPr lang="zh-CN" sz="2800" baseline="0" dirty="0">
                <a:solidFill>
                  <a:srgbClr val="3F4443"/>
                </a:solidFill>
                <a:latin typeface="Aptos" panose="020B0004020202020204" pitchFamily="34" charset="0"/>
                <a:ea typeface="Aptos"/>
                <a:cs typeface="Arial"/>
              </a:rPr>
              <a:t>Criticize ideas, not people. </a:t>
            </a:r>
            <a:r>
              <a:rPr lang="en-US" sz="2800" dirty="0">
                <a:solidFill>
                  <a:srgbClr val="3F4443"/>
                </a:solidFill>
                <a:latin typeface="Aptos" panose="020B0004020202020204" pitchFamily="34" charset="0"/>
                <a:ea typeface="Arial"/>
                <a:cs typeface="Arial"/>
              </a:rPr>
              <a:t>​</a:t>
            </a:r>
          </a:p>
          <a:p>
            <a:pPr marL="285750" lvl="0" indent="-285750" rtl="0">
              <a:lnSpc>
                <a:spcPts val="2925"/>
              </a:lnSpc>
              <a:buFont typeface="Arial,Sans-Serif"/>
              <a:buChar char="•"/>
            </a:pPr>
            <a:r>
              <a:rPr lang="zh-CN" sz="2800" baseline="0" dirty="0">
                <a:solidFill>
                  <a:srgbClr val="3F4443"/>
                </a:solidFill>
                <a:latin typeface="Aptos" panose="020B0004020202020204" pitchFamily="34" charset="0"/>
                <a:ea typeface="Aptos"/>
                <a:cs typeface="Arial"/>
              </a:rPr>
              <a:t>Step up, step back (be aware of who has spoken and who has not.) </a:t>
            </a:r>
            <a:r>
              <a:rPr lang="en-US" sz="2800" dirty="0">
                <a:solidFill>
                  <a:srgbClr val="3F4443"/>
                </a:solidFill>
                <a:latin typeface="Aptos" panose="020B0004020202020204" pitchFamily="34" charset="0"/>
                <a:ea typeface="Arial"/>
                <a:cs typeface="Arial"/>
              </a:rPr>
              <a:t>​</a:t>
            </a:r>
          </a:p>
          <a:p>
            <a:pPr marL="285750" lvl="0" indent="-285750" rtl="0">
              <a:lnSpc>
                <a:spcPts val="2925"/>
              </a:lnSpc>
              <a:buFont typeface="Arial,Sans-Serif"/>
              <a:buChar char="•"/>
            </a:pPr>
            <a:r>
              <a:rPr lang="zh-CN" sz="2800" baseline="0" dirty="0">
                <a:solidFill>
                  <a:srgbClr val="3F4443"/>
                </a:solidFill>
                <a:latin typeface="Aptos" panose="020B0004020202020204" pitchFamily="34" charset="0"/>
                <a:ea typeface="Aptos"/>
                <a:cs typeface="Arial"/>
              </a:rPr>
              <a:t>Utilize the oops and ouch system. </a:t>
            </a:r>
            <a:r>
              <a:rPr lang="zh-CN" sz="2800" dirty="0">
                <a:solidFill>
                  <a:srgbClr val="3F4443"/>
                </a:solidFill>
                <a:latin typeface="Aptos" panose="020B0004020202020204" pitchFamily="34" charset="0"/>
                <a:ea typeface="Aptos"/>
                <a:cs typeface="Arial"/>
              </a:rPr>
              <a:t>​</a:t>
            </a:r>
          </a:p>
          <a:p>
            <a:pPr rtl="0">
              <a:lnSpc>
                <a:spcPts val="2925"/>
              </a:lnSpc>
            </a:pPr>
            <a:r>
              <a:rPr lang="zh-CN" sz="2800" dirty="0">
                <a:solidFill>
                  <a:srgbClr val="3F4443"/>
                </a:solidFill>
                <a:latin typeface="Aptos" panose="020B0004020202020204" pitchFamily="34" charset="0"/>
                <a:ea typeface="Aptos"/>
                <a:cs typeface="Segoe UI"/>
              </a:rPr>
              <a:t>​</a:t>
            </a:r>
          </a:p>
          <a:p>
            <a:pPr algn="ctr"/>
            <a:endParaRPr lang="en-US" dirty="0">
              <a:latin typeface="Aptos" panose="020B0004020202020204" pitchFamily="34" charset="0"/>
            </a:endParaRPr>
          </a:p>
        </p:txBody>
      </p:sp>
      <p:sp>
        <p:nvSpPr>
          <p:cNvPr id="3" name="Slide Number Placeholder 2">
            <a:extLst>
              <a:ext uri="{FF2B5EF4-FFF2-40B4-BE49-F238E27FC236}">
                <a16:creationId xmlns:a16="http://schemas.microsoft.com/office/drawing/2014/main" id="{6EE73366-8DA5-FB60-21E1-3BBC8798DB9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000000"/>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00000"/>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199731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59CD-ADD2-B274-AD84-9CCDF5EB3288}"/>
              </a:ext>
            </a:extLst>
          </p:cNvPr>
          <p:cNvSpPr>
            <a:spLocks noGrp="1"/>
          </p:cNvSpPr>
          <p:nvPr>
            <p:ph type="title"/>
          </p:nvPr>
        </p:nvSpPr>
        <p:spPr>
          <a:xfrm>
            <a:off x="-151192" y="673780"/>
            <a:ext cx="12490042" cy="804218"/>
          </a:xfrm>
        </p:spPr>
        <p:txBody>
          <a:bodyPr>
            <a:normAutofit/>
          </a:bodyPr>
          <a:lstStyle/>
          <a:p>
            <a:pPr algn="ctr"/>
            <a:r>
              <a:rPr lang="en-US" sz="4000">
                <a:solidFill>
                  <a:srgbClr val="C00000"/>
                </a:solidFill>
                <a:latin typeface="Buckeye Serif 2 Black"/>
              </a:rPr>
              <a:t>Crafting Learning Outcomes with Bloom's Taxonomy</a:t>
            </a:r>
            <a:endParaRPr lang="en-US" sz="4000">
              <a:solidFill>
                <a:srgbClr val="C00000"/>
              </a:solidFill>
            </a:endParaRPr>
          </a:p>
        </p:txBody>
      </p:sp>
      <p:pic>
        <p:nvPicPr>
          <p:cNvPr id="24" name="Picture 23" descr="Principles to check learning outcomes: Specific, measurable, achievable, realistic,. and timely.">
            <a:extLst>
              <a:ext uri="{FF2B5EF4-FFF2-40B4-BE49-F238E27FC236}">
                <a16:creationId xmlns:a16="http://schemas.microsoft.com/office/drawing/2014/main" id="{C4F03779-59D9-9463-5DEC-2AAB5F1144A8}"/>
              </a:ext>
              <a:ext uri="{C183D7F6-B498-43B3-948B-1728B52AA6E4}">
                <adec:decorative xmlns:adec="http://schemas.microsoft.com/office/drawing/2017/decorative" val="0"/>
              </a:ext>
            </a:extLst>
          </p:cNvPr>
          <p:cNvPicPr>
            <a:picLocks noChangeAspect="1"/>
          </p:cNvPicPr>
          <p:nvPr/>
        </p:nvPicPr>
        <p:blipFill rotWithShape="1">
          <a:blip r:embed="rId3"/>
          <a:srcRect t="4449"/>
          <a:stretch/>
        </p:blipFill>
        <p:spPr>
          <a:xfrm>
            <a:off x="653142" y="2074420"/>
            <a:ext cx="3792041" cy="3833056"/>
          </a:xfrm>
          <a:prstGeom prst="rect">
            <a:avLst/>
          </a:prstGeom>
        </p:spPr>
      </p:pic>
      <p:sp>
        <p:nvSpPr>
          <p:cNvPr id="10" name="Content Placeholder 9">
            <a:extLst>
              <a:ext uri="{FF2B5EF4-FFF2-40B4-BE49-F238E27FC236}">
                <a16:creationId xmlns:a16="http://schemas.microsoft.com/office/drawing/2014/main" id="{BFEA7909-278B-3DCC-EAB6-DA185D8CEDC8}"/>
              </a:ext>
            </a:extLst>
          </p:cNvPr>
          <p:cNvSpPr>
            <a:spLocks noGrp="1"/>
          </p:cNvSpPr>
          <p:nvPr>
            <p:ph idx="24"/>
          </p:nvPr>
        </p:nvSpPr>
        <p:spPr>
          <a:xfrm>
            <a:off x="4829191" y="2187309"/>
            <a:ext cx="6468165" cy="4015453"/>
          </a:xfrm>
        </p:spPr>
        <p:txBody>
          <a:bodyPr vert="horz" lIns="91440" tIns="45720" rIns="91440" bIns="45720" rtlCol="0" anchor="t">
            <a:normAutofit/>
          </a:bodyPr>
          <a:lstStyle/>
          <a:p>
            <a:pPr marL="457200" indent="-457200">
              <a:buFont typeface="Arial" panose="020B0604020202020204" pitchFamily="34" charset="0"/>
              <a:buChar char="•"/>
            </a:pPr>
            <a:r>
              <a:rPr lang="en-US" sz="3200" b="1">
                <a:solidFill>
                  <a:srgbClr val="000000"/>
                </a:solidFill>
                <a:latin typeface="Aptos"/>
              </a:rPr>
              <a:t>Define </a:t>
            </a:r>
            <a:r>
              <a:rPr lang="en-US" sz="3200">
                <a:solidFill>
                  <a:srgbClr val="000000"/>
                </a:solidFill>
                <a:latin typeface="Aptos"/>
              </a:rPr>
              <a:t>progress towards goals</a:t>
            </a:r>
            <a:endParaRPr lang="en-US" sz="3200" b="1">
              <a:solidFill>
                <a:srgbClr val="000000"/>
              </a:solidFill>
              <a:latin typeface="Aptos"/>
            </a:endParaRPr>
          </a:p>
          <a:p>
            <a:pPr marL="457200" indent="-457200">
              <a:buFont typeface="Arial" panose="020B0604020202020204" pitchFamily="34" charset="0"/>
              <a:buChar char="•"/>
            </a:pPr>
            <a:r>
              <a:rPr lang="en-US" sz="3200" b="1">
                <a:solidFill>
                  <a:srgbClr val="000000"/>
                </a:solidFill>
                <a:latin typeface="Aptos"/>
              </a:rPr>
              <a:t>Bridge </a:t>
            </a:r>
            <a:r>
              <a:rPr lang="en-US" sz="3200">
                <a:solidFill>
                  <a:srgbClr val="000000"/>
                </a:solidFill>
                <a:latin typeface="Aptos"/>
              </a:rPr>
              <a:t>goals and assignments</a:t>
            </a:r>
          </a:p>
          <a:p>
            <a:pPr marL="457200" indent="-457200">
              <a:buFont typeface="Arial" panose="020B0604020202020204" pitchFamily="34" charset="0"/>
              <a:buChar char="•"/>
            </a:pPr>
            <a:r>
              <a:rPr lang="en-US" sz="3200" b="1">
                <a:solidFill>
                  <a:srgbClr val="000000"/>
                </a:solidFill>
                <a:latin typeface="Aptos"/>
              </a:rPr>
              <a:t>Measurable</a:t>
            </a:r>
            <a:r>
              <a:rPr lang="en-US" sz="3200">
                <a:solidFill>
                  <a:srgbClr val="000000"/>
                </a:solidFill>
                <a:latin typeface="Aptos"/>
              </a:rPr>
              <a:t> action verbs </a:t>
            </a:r>
          </a:p>
          <a:p>
            <a:pPr marL="457200" indent="-457200">
              <a:buFont typeface="Arial" panose="020B0604020202020204" pitchFamily="34" charset="0"/>
              <a:buChar char="•"/>
            </a:pPr>
            <a:r>
              <a:rPr lang="en-US" sz="3200" b="1">
                <a:solidFill>
                  <a:srgbClr val="000000"/>
                </a:solidFill>
                <a:latin typeface="Aptos"/>
              </a:rPr>
              <a:t>Learning-centered</a:t>
            </a:r>
          </a:p>
          <a:p>
            <a:pPr marL="457200" indent="-457200">
              <a:buFont typeface="Arial" panose="020B0604020202020204" pitchFamily="34" charset="0"/>
              <a:buChar char="•"/>
            </a:pPr>
            <a:r>
              <a:rPr lang="en-US" sz="3200">
                <a:solidFill>
                  <a:srgbClr val="000000"/>
                </a:solidFill>
                <a:latin typeface="Aptos"/>
              </a:rPr>
              <a:t>General structure: </a:t>
            </a:r>
          </a:p>
          <a:p>
            <a:pPr marL="1143000" lvl="1" indent="-457200"/>
            <a:r>
              <a:rPr lang="en-US" sz="2800" b="1">
                <a:latin typeface="Aptos"/>
              </a:rPr>
              <a:t>Students</a:t>
            </a:r>
            <a:r>
              <a:rPr lang="en-US" sz="2800" b="1">
                <a:solidFill>
                  <a:srgbClr val="000000"/>
                </a:solidFill>
                <a:latin typeface="Aptos"/>
              </a:rPr>
              <a:t> will be able to… </a:t>
            </a:r>
          </a:p>
          <a:p>
            <a:endParaRPr lang="en-US" sz="3600">
              <a:solidFill>
                <a:srgbClr val="000000"/>
              </a:solidFill>
              <a:latin typeface="Aptos"/>
            </a:endParaRPr>
          </a:p>
        </p:txBody>
      </p:sp>
      <p:sp>
        <p:nvSpPr>
          <p:cNvPr id="3" name="Footer Placeholder 2">
            <a:extLst>
              <a:ext uri="{FF2B5EF4-FFF2-40B4-BE49-F238E27FC236}">
                <a16:creationId xmlns:a16="http://schemas.microsoft.com/office/drawing/2014/main" id="{6482C959-E7BA-9B8F-7123-6BD54BC22C66}"/>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EE67928A-C1BD-B7D4-662C-0540BBF90DFA}"/>
              </a:ext>
            </a:extLst>
          </p:cNvPr>
          <p:cNvSpPr>
            <a:spLocks noGrp="1"/>
          </p:cNvSpPr>
          <p:nvPr>
            <p:ph type="sldNum" sz="quarter" idx="12"/>
          </p:nvPr>
        </p:nvSpPr>
        <p:spPr/>
        <p:txBody>
          <a:bodyPr/>
          <a:lstStyle/>
          <a:p>
            <a:fld id="{DFA4CD3D-26C8-47FF-8D13-9B32BAAB4735}" type="slidenum">
              <a:rPr lang="en-US" smtClean="0"/>
              <a:t>20</a:t>
            </a:fld>
            <a:endParaRPr lang="en-US"/>
          </a:p>
        </p:txBody>
      </p:sp>
    </p:spTree>
    <p:extLst>
      <p:ext uri="{BB962C8B-B14F-4D97-AF65-F5344CB8AC3E}">
        <p14:creationId xmlns:p14="http://schemas.microsoft.com/office/powerpoint/2010/main" val="2565729947"/>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F910-EC53-319F-EE72-342B1028F643}"/>
              </a:ext>
            </a:extLst>
          </p:cNvPr>
          <p:cNvSpPr>
            <a:spLocks noGrp="1"/>
          </p:cNvSpPr>
          <p:nvPr>
            <p:ph type="title"/>
          </p:nvPr>
        </p:nvSpPr>
        <p:spPr>
          <a:xfrm>
            <a:off x="653143" y="920725"/>
            <a:ext cx="11141984" cy="838854"/>
          </a:xfrm>
        </p:spPr>
        <p:txBody>
          <a:bodyPr>
            <a:normAutofit fontScale="90000"/>
          </a:bodyPr>
          <a:lstStyle/>
          <a:p>
            <a:r>
              <a:rPr lang="en-US" altLang="zh-CN" sz="4400" dirty="0">
                <a:solidFill>
                  <a:srgbClr val="C00000"/>
                </a:solidFill>
                <a:latin typeface="Buckeye Serif 2 Black"/>
              </a:rPr>
              <a:t>Activity: Draft and Refine Your Learning Outcomes</a:t>
            </a:r>
            <a:endParaRPr lang="en-CN" dirty="0"/>
          </a:p>
        </p:txBody>
      </p:sp>
      <p:sp>
        <p:nvSpPr>
          <p:cNvPr id="7" name="TextBox 6">
            <a:extLst>
              <a:ext uri="{FF2B5EF4-FFF2-40B4-BE49-F238E27FC236}">
                <a16:creationId xmlns:a16="http://schemas.microsoft.com/office/drawing/2014/main" id="{793F2537-21FB-3D23-9677-3267BD96A179}"/>
              </a:ext>
            </a:extLst>
          </p:cNvPr>
          <p:cNvSpPr txBox="1"/>
          <p:nvPr/>
        </p:nvSpPr>
        <p:spPr>
          <a:xfrm>
            <a:off x="665668" y="2102894"/>
            <a:ext cx="5430332" cy="4524315"/>
          </a:xfrm>
          <a:prstGeom prst="rect">
            <a:avLst/>
          </a:prstGeom>
          <a:noFill/>
        </p:spPr>
        <p:txBody>
          <a:bodyPr wrap="square">
            <a:spAutoFit/>
          </a:bodyPr>
          <a:lstStyle/>
          <a:p>
            <a:r>
              <a:rPr lang="en-US" sz="2400" b="1" i="1" dirty="0">
                <a:latin typeface="Aptos" panose="020B0004020202020204" pitchFamily="34" charset="0"/>
                <a:ea typeface="+mn-lt"/>
                <a:cs typeface="+mn-lt"/>
              </a:rPr>
              <a:t>Individual Drafting (</a:t>
            </a:r>
            <a:r>
              <a:rPr lang="en-US" altLang="zh-CN" sz="2400" b="1" i="1" dirty="0">
                <a:latin typeface="Aptos" panose="020B0004020202020204" pitchFamily="34" charset="0"/>
                <a:ea typeface="+mn-lt"/>
                <a:cs typeface="+mn-lt"/>
              </a:rPr>
              <a:t>3-5</a:t>
            </a:r>
            <a:r>
              <a:rPr lang="en-US" sz="2400" b="1" i="1" dirty="0">
                <a:latin typeface="Aptos" panose="020B0004020202020204" pitchFamily="34" charset="0"/>
                <a:ea typeface="+mn-lt"/>
                <a:cs typeface="+mn-lt"/>
              </a:rPr>
              <a:t> mins)</a:t>
            </a:r>
          </a:p>
          <a:p>
            <a:endParaRPr lang="en-US" altLang="zh-CN" sz="2400" i="1" dirty="0">
              <a:latin typeface="Aptos" panose="020B0004020202020204" pitchFamily="34" charset="0"/>
            </a:endParaRPr>
          </a:p>
          <a:p>
            <a:pPr marL="457200" indent="-457200">
              <a:buFont typeface="Arial"/>
              <a:buChar char="•"/>
            </a:pPr>
            <a:r>
              <a:rPr lang="en-US" sz="2400" dirty="0">
                <a:latin typeface="Aptos" panose="020B0004020202020204" pitchFamily="34" charset="0"/>
                <a:ea typeface="+mn-lt"/>
                <a:cs typeface="+mn-lt"/>
              </a:rPr>
              <a:t>Select </a:t>
            </a:r>
            <a:r>
              <a:rPr lang="en-US" sz="2400" b="1" dirty="0">
                <a:latin typeface="Aptos" panose="020B0004020202020204" pitchFamily="34" charset="0"/>
                <a:ea typeface="+mn-lt"/>
                <a:cs typeface="+mn-lt"/>
              </a:rPr>
              <a:t>one of your Fink-based course goals</a:t>
            </a:r>
            <a:r>
              <a:rPr lang="en-US" sz="2400" dirty="0">
                <a:latin typeface="Aptos" panose="020B0004020202020204" pitchFamily="34" charset="0"/>
                <a:ea typeface="+mn-lt"/>
                <a:cs typeface="+mn-lt"/>
              </a:rPr>
              <a:t>.</a:t>
            </a:r>
            <a:endParaRPr lang="en-US" sz="2400" dirty="0">
              <a:latin typeface="Aptos" panose="020B0004020202020204" pitchFamily="34" charset="0"/>
            </a:endParaRPr>
          </a:p>
          <a:p>
            <a:pPr marL="457200" indent="-457200">
              <a:buFont typeface="Arial"/>
              <a:buChar char="•"/>
            </a:pPr>
            <a:r>
              <a:rPr lang="en-US" sz="2400" dirty="0">
                <a:latin typeface="Aptos" panose="020B0004020202020204" pitchFamily="34" charset="0"/>
                <a:ea typeface="+mn-lt"/>
                <a:cs typeface="+mn-lt"/>
              </a:rPr>
              <a:t>Write 2–3 learning outcomes </a:t>
            </a:r>
            <a:r>
              <a:rPr lang="en-US" sz="2400" b="1" dirty="0">
                <a:latin typeface="Aptos" panose="020B0004020202020204" pitchFamily="34" charset="0"/>
                <a:ea typeface="+mn-lt"/>
                <a:cs typeface="+mn-lt"/>
              </a:rPr>
              <a:t>on yellow sticky notes using Bloom’s action verbs</a:t>
            </a:r>
            <a:r>
              <a:rPr lang="en-US" sz="2400" dirty="0">
                <a:latin typeface="Aptos" panose="020B0004020202020204" pitchFamily="34" charset="0"/>
                <a:ea typeface="+mn-lt"/>
                <a:cs typeface="+mn-lt"/>
              </a:rPr>
              <a:t>.</a:t>
            </a:r>
          </a:p>
          <a:p>
            <a:pPr marL="457200" indent="-457200">
              <a:buFont typeface="Arial"/>
              <a:buChar char="•"/>
            </a:pPr>
            <a:r>
              <a:rPr lang="en-US" sz="2400" b="1" dirty="0"/>
              <a:t>Place your learning objectives directly below your course goal </a:t>
            </a:r>
            <a:r>
              <a:rPr lang="en-US" sz="2400" dirty="0"/>
              <a:t>to indicate alignment.</a:t>
            </a:r>
            <a:endParaRPr lang="en-US" sz="2400" dirty="0">
              <a:latin typeface="Aptos" panose="020B0004020202020204" pitchFamily="34" charset="0"/>
            </a:endParaRPr>
          </a:p>
          <a:p>
            <a:pPr marL="457200" indent="-457200">
              <a:buFont typeface="Arial"/>
              <a:buChar char="•"/>
            </a:pPr>
            <a:endParaRPr lang="en-US" sz="2400" dirty="0">
              <a:latin typeface="Aptos" panose="020B0004020202020204" pitchFamily="34" charset="0"/>
            </a:endParaRPr>
          </a:p>
          <a:p>
            <a:endParaRPr lang="en-US" sz="2400" dirty="0">
              <a:latin typeface="Aptos" panose="020B0004020202020204" pitchFamily="34" charset="0"/>
            </a:endParaRPr>
          </a:p>
        </p:txBody>
      </p:sp>
      <p:sp>
        <p:nvSpPr>
          <p:cNvPr id="6" name="TextBox 5">
            <a:extLst>
              <a:ext uri="{FF2B5EF4-FFF2-40B4-BE49-F238E27FC236}">
                <a16:creationId xmlns:a16="http://schemas.microsoft.com/office/drawing/2014/main" id="{3082893F-3F8D-6DD3-9BB3-BD710D523EC0}"/>
              </a:ext>
            </a:extLst>
          </p:cNvPr>
          <p:cNvSpPr txBox="1"/>
          <p:nvPr/>
        </p:nvSpPr>
        <p:spPr>
          <a:xfrm>
            <a:off x="6927127" y="2102894"/>
            <a:ext cx="4868000" cy="3416320"/>
          </a:xfrm>
          <a:prstGeom prst="rect">
            <a:avLst/>
          </a:prstGeom>
          <a:noFill/>
        </p:spPr>
        <p:txBody>
          <a:bodyPr wrap="square">
            <a:spAutoFit/>
          </a:bodyPr>
          <a:lstStyle/>
          <a:p>
            <a:r>
              <a:rPr lang="en-US" sz="2400" b="1" i="1" dirty="0">
                <a:latin typeface="Aptos" panose="020B0004020202020204" pitchFamily="34" charset="0"/>
              </a:rPr>
              <a:t>Learning objectives should:</a:t>
            </a:r>
          </a:p>
          <a:p>
            <a:pPr marL="457200" indent="-457200">
              <a:buFont typeface="Courier New" panose="02070309020205020404" pitchFamily="49" charset="0"/>
              <a:buChar char="o"/>
            </a:pPr>
            <a:r>
              <a:rPr lang="en-US" sz="2400" dirty="0">
                <a:latin typeface="Aptos" panose="020B0004020202020204" pitchFamily="34" charset="0"/>
              </a:rPr>
              <a:t>Use Bloom’s action verbs</a:t>
            </a:r>
          </a:p>
          <a:p>
            <a:pPr marL="457200" indent="-457200">
              <a:buFont typeface="Courier New" panose="02070309020205020404" pitchFamily="49" charset="0"/>
              <a:buChar char="o"/>
            </a:pPr>
            <a:r>
              <a:rPr lang="en-US" sz="2400" dirty="0">
                <a:latin typeface="Aptos" panose="020B0004020202020204" pitchFamily="34" charset="0"/>
              </a:rPr>
              <a:t>Describe observable student performance</a:t>
            </a:r>
          </a:p>
          <a:p>
            <a:pPr marL="457200" indent="-457200">
              <a:buFont typeface="Courier New" panose="02070309020205020404" pitchFamily="49" charset="0"/>
              <a:buChar char="o"/>
            </a:pPr>
            <a:r>
              <a:rPr lang="en-US" sz="2400" dirty="0">
                <a:latin typeface="Aptos" panose="020B0004020202020204" pitchFamily="34" charset="0"/>
              </a:rPr>
              <a:t>Be measurable and assessable</a:t>
            </a:r>
          </a:p>
          <a:p>
            <a:pPr marL="457200" indent="-457200">
              <a:buFont typeface="Courier New" panose="02070309020205020404" pitchFamily="49" charset="0"/>
              <a:buChar char="o"/>
            </a:pPr>
            <a:r>
              <a:rPr lang="en-US" sz="2400" dirty="0">
                <a:latin typeface="Aptos" panose="020B0004020202020204" pitchFamily="34" charset="0"/>
              </a:rPr>
              <a:t>Reflect an appropriate cognitive level</a:t>
            </a:r>
          </a:p>
          <a:p>
            <a:pPr marL="457200" indent="-457200">
              <a:buFont typeface="Courier New" panose="02070309020205020404" pitchFamily="49" charset="0"/>
              <a:buChar char="o"/>
            </a:pPr>
            <a:r>
              <a:rPr lang="en-US" sz="2400" dirty="0">
                <a:latin typeface="Aptos" panose="020B0004020202020204" pitchFamily="34" charset="0"/>
              </a:rPr>
              <a:t>Post your learning objectives near your course goal.</a:t>
            </a:r>
          </a:p>
        </p:txBody>
      </p:sp>
      <p:sp>
        <p:nvSpPr>
          <p:cNvPr id="3" name="Footer Placeholder 2">
            <a:extLst>
              <a:ext uri="{FF2B5EF4-FFF2-40B4-BE49-F238E27FC236}">
                <a16:creationId xmlns:a16="http://schemas.microsoft.com/office/drawing/2014/main" id="{1960D5EA-4035-FB07-3EC0-FEF0C35EFD09}"/>
              </a:ext>
            </a:extLst>
          </p:cNvPr>
          <p:cNvSpPr>
            <a:spLocks noGrp="1"/>
          </p:cNvSpPr>
          <p:nvPr>
            <p:ph type="ftr" sz="quarter" idx="11"/>
          </p:nvPr>
        </p:nvSpPr>
        <p:spPr/>
        <p:txBody>
          <a:bodyPr/>
          <a:lstStyle/>
          <a:p>
            <a:r>
              <a:rPr lang="en-US" dirty="0"/>
              <a:t>The Michael V. Drake Institute for Teaching and Learning</a:t>
            </a:r>
          </a:p>
        </p:txBody>
      </p:sp>
      <p:sp>
        <p:nvSpPr>
          <p:cNvPr id="4" name="Slide Number Placeholder 3">
            <a:extLst>
              <a:ext uri="{FF2B5EF4-FFF2-40B4-BE49-F238E27FC236}">
                <a16:creationId xmlns:a16="http://schemas.microsoft.com/office/drawing/2014/main" id="{4DC51724-A445-FBBD-6709-8EC5330DCFE5}"/>
              </a:ext>
            </a:extLst>
          </p:cNvPr>
          <p:cNvSpPr>
            <a:spLocks noGrp="1"/>
          </p:cNvSpPr>
          <p:nvPr>
            <p:ph type="sldNum" sz="quarter" idx="12"/>
          </p:nvPr>
        </p:nvSpPr>
        <p:spPr/>
        <p:txBody>
          <a:bodyPr/>
          <a:lstStyle/>
          <a:p>
            <a:fld id="{DFA4CD3D-26C8-47FF-8D13-9B32BAAB4735}" type="slidenum">
              <a:rPr lang="en-US" smtClean="0"/>
              <a:t>21</a:t>
            </a:fld>
            <a:endParaRPr lang="en-US"/>
          </a:p>
        </p:txBody>
      </p:sp>
    </p:spTree>
    <p:extLst>
      <p:ext uri="{BB962C8B-B14F-4D97-AF65-F5344CB8AC3E}">
        <p14:creationId xmlns:p14="http://schemas.microsoft.com/office/powerpoint/2010/main" val="4149485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AA54-D7B5-FC1A-AE33-B8CC4A9323C1}"/>
              </a:ext>
            </a:extLst>
          </p:cNvPr>
          <p:cNvSpPr>
            <a:spLocks noGrp="1"/>
          </p:cNvSpPr>
          <p:nvPr>
            <p:ph type="title"/>
          </p:nvPr>
        </p:nvSpPr>
        <p:spPr/>
        <p:txBody>
          <a:bodyPr/>
          <a:lstStyle/>
          <a:p>
            <a:r>
              <a:rPr lang="zh-CN" altLang="en-US" dirty="0">
                <a:latin typeface="Buckeye Serif 2 Black"/>
              </a:rPr>
              <a:t>Gallery Walk</a:t>
            </a:r>
            <a:endParaRPr lang="en-CN" dirty="0"/>
          </a:p>
        </p:txBody>
      </p:sp>
      <p:sp>
        <p:nvSpPr>
          <p:cNvPr id="5" name="Table Placeholder 4">
            <a:extLst>
              <a:ext uri="{FF2B5EF4-FFF2-40B4-BE49-F238E27FC236}">
                <a16:creationId xmlns:a16="http://schemas.microsoft.com/office/drawing/2014/main" id="{E0EE301F-8054-79C5-EA71-E5CB829A6518}"/>
              </a:ext>
            </a:extLst>
          </p:cNvPr>
          <p:cNvSpPr>
            <a:spLocks noGrp="1"/>
          </p:cNvSpPr>
          <p:nvPr>
            <p:ph type="tbl" sz="quarter" idx="13"/>
          </p:nvPr>
        </p:nvSpPr>
        <p:spPr>
          <a:xfrm>
            <a:off x="653143" y="1768092"/>
            <a:ext cx="7627257" cy="4766974"/>
          </a:xfrm>
        </p:spPr>
        <p:txBody>
          <a:bodyPr>
            <a:normAutofit/>
          </a:bodyPr>
          <a:lstStyle/>
          <a:p>
            <a:pPr>
              <a:spcBef>
                <a:spcPts val="0"/>
              </a:spcBef>
            </a:pPr>
            <a:r>
              <a:rPr lang="en-US" sz="2400" b="1" dirty="0">
                <a:latin typeface="Aptos" panose="020B0004020202020204" pitchFamily="34" charset="0"/>
              </a:rPr>
              <a:t>Step 1. Explore the Posters</a:t>
            </a:r>
            <a:endParaRPr lang="en-US" sz="2400" dirty="0">
              <a:latin typeface="Aptos" panose="020B0004020202020204" pitchFamily="34" charset="0"/>
            </a:endParaRPr>
          </a:p>
          <a:p>
            <a:pPr marL="457200" indent="-457200">
              <a:spcBef>
                <a:spcPts val="0"/>
              </a:spcBef>
              <a:buFont typeface="Arial" panose="020B0604020202020204" pitchFamily="34" charset="0"/>
              <a:buChar char="•"/>
            </a:pPr>
            <a:r>
              <a:rPr lang="en-US" sz="2400" dirty="0">
                <a:latin typeface="Aptos" panose="020B0004020202020204" pitchFamily="34" charset="0"/>
              </a:rPr>
              <a:t>You have </a:t>
            </a:r>
            <a:r>
              <a:rPr lang="en-US" sz="2400" b="1" dirty="0">
                <a:latin typeface="Aptos" panose="020B0004020202020204" pitchFamily="34" charset="0"/>
              </a:rPr>
              <a:t>10 minutes</a:t>
            </a:r>
            <a:r>
              <a:rPr lang="en-US" sz="2400" dirty="0">
                <a:latin typeface="Aptos" panose="020B0004020202020204" pitchFamily="34" charset="0"/>
              </a:rPr>
              <a:t> to move freely among the six Fink’s category posters.</a:t>
            </a:r>
          </a:p>
          <a:p>
            <a:pPr>
              <a:spcBef>
                <a:spcPts val="0"/>
              </a:spcBef>
            </a:pPr>
            <a:r>
              <a:rPr lang="en-US" sz="2400" b="1" dirty="0">
                <a:latin typeface="Aptos" panose="020B0004020202020204" pitchFamily="34" charset="0"/>
              </a:rPr>
              <a:t>Step 2. Reflect on Your Colleagues’ Work</a:t>
            </a:r>
            <a:endParaRPr lang="en-US" sz="2400" dirty="0">
              <a:latin typeface="Aptos" panose="020B0004020202020204" pitchFamily="34" charset="0"/>
            </a:endParaRPr>
          </a:p>
          <a:p>
            <a:pPr marL="457200" indent="-457200">
              <a:spcBef>
                <a:spcPts val="0"/>
              </a:spcBef>
              <a:buFont typeface="Arial" panose="020B0604020202020204" pitchFamily="34" charset="0"/>
              <a:buChar char="•"/>
            </a:pPr>
            <a:r>
              <a:rPr lang="en-US" sz="2400" b="1" dirty="0">
                <a:latin typeface="Aptos" panose="020B0004020202020204" pitchFamily="34" charset="0"/>
              </a:rPr>
              <a:t>Distribution Across Fink’s taxonomy:</a:t>
            </a:r>
            <a:endParaRPr lang="en-US" sz="2400" dirty="0">
              <a:latin typeface="Aptos" panose="020B0004020202020204" pitchFamily="34" charset="0"/>
            </a:endParaRPr>
          </a:p>
          <a:p>
            <a:pPr marL="742950" lvl="1" indent="-285750">
              <a:spcBef>
                <a:spcPts val="0"/>
              </a:spcBef>
              <a:buFont typeface="Arial" panose="020B0604020202020204" pitchFamily="34" charset="0"/>
              <a:buChar char="•"/>
            </a:pPr>
            <a:r>
              <a:rPr lang="en-US" sz="2000" dirty="0">
                <a:latin typeface="Aptos" panose="020B0004020202020204" pitchFamily="34" charset="0"/>
              </a:rPr>
              <a:t>Which categories are most or least represented?</a:t>
            </a:r>
          </a:p>
          <a:p>
            <a:pPr marL="742950" lvl="1" indent="-285750">
              <a:spcBef>
                <a:spcPts val="0"/>
              </a:spcBef>
              <a:buFont typeface="Arial" panose="020B0604020202020204" pitchFamily="34" charset="0"/>
              <a:buChar char="•"/>
            </a:pPr>
            <a:r>
              <a:rPr lang="en-US" sz="2000" dirty="0">
                <a:latin typeface="Aptos" panose="020B0004020202020204" pitchFamily="34" charset="0"/>
              </a:rPr>
              <a:t>What patterns or trends do you notice?</a:t>
            </a:r>
          </a:p>
          <a:p>
            <a:pPr marL="457200" indent="-457200">
              <a:spcBef>
                <a:spcPts val="0"/>
              </a:spcBef>
              <a:buFont typeface="Arial" panose="020B0604020202020204" pitchFamily="34" charset="0"/>
              <a:buChar char="•"/>
            </a:pPr>
            <a:r>
              <a:rPr lang="en-US" sz="2400" b="1" dirty="0">
                <a:latin typeface="Aptos" panose="020B0004020202020204" pitchFamily="34" charset="0"/>
              </a:rPr>
              <a:t>Alignment:</a:t>
            </a:r>
            <a:endParaRPr lang="en-US" sz="2400" dirty="0">
              <a:latin typeface="Aptos" panose="020B0004020202020204" pitchFamily="34" charset="0"/>
            </a:endParaRPr>
          </a:p>
          <a:p>
            <a:pPr marL="742950" lvl="1" indent="-285750">
              <a:spcBef>
                <a:spcPts val="0"/>
              </a:spcBef>
              <a:buFont typeface="Arial" panose="020B0604020202020204" pitchFamily="34" charset="0"/>
              <a:buChar char="•"/>
            </a:pPr>
            <a:r>
              <a:rPr lang="en-US" sz="2000" dirty="0">
                <a:latin typeface="Aptos" panose="020B0004020202020204" pitchFamily="34" charset="0"/>
              </a:rPr>
              <a:t>Do the learning objectives clearly support the course goal?</a:t>
            </a:r>
          </a:p>
          <a:p>
            <a:pPr marL="742950" lvl="1" indent="-285750">
              <a:spcBef>
                <a:spcPts val="0"/>
              </a:spcBef>
              <a:buFont typeface="Arial" panose="020B0604020202020204" pitchFamily="34" charset="0"/>
              <a:buChar char="•"/>
            </a:pPr>
            <a:r>
              <a:rPr lang="en-US" sz="2000" dirty="0">
                <a:latin typeface="Aptos" panose="020B0004020202020204" pitchFamily="34" charset="0"/>
              </a:rPr>
              <a:t>Are objectives observable and measurable?</a:t>
            </a:r>
          </a:p>
          <a:p>
            <a:pPr marL="742950" lvl="1" indent="-285750">
              <a:spcBef>
                <a:spcPts val="0"/>
              </a:spcBef>
              <a:buFont typeface="Arial" panose="020B0604020202020204" pitchFamily="34" charset="0"/>
              <a:buChar char="•"/>
            </a:pPr>
            <a:r>
              <a:rPr lang="en-US" sz="2000" dirty="0">
                <a:latin typeface="Aptos" panose="020B0004020202020204" pitchFamily="34" charset="0"/>
              </a:rPr>
              <a:t>Is the chosen Bloom’s level appropriate?</a:t>
            </a:r>
          </a:p>
          <a:p>
            <a:pPr>
              <a:spcBef>
                <a:spcPts val="0"/>
              </a:spcBef>
            </a:pPr>
            <a:r>
              <a:rPr lang="en-US" sz="2400" b="1" dirty="0">
                <a:latin typeface="Aptos" panose="020B0004020202020204" pitchFamily="34" charset="0"/>
              </a:rPr>
              <a:t>Step 3. Provide Feedback</a:t>
            </a:r>
            <a:endParaRPr lang="en-US" sz="2400" dirty="0">
              <a:latin typeface="Aptos" panose="020B0004020202020204" pitchFamily="34" charset="0"/>
            </a:endParaRPr>
          </a:p>
          <a:p>
            <a:pPr marL="457200" indent="-457200">
              <a:spcBef>
                <a:spcPts val="0"/>
              </a:spcBef>
              <a:buFont typeface="Arial" panose="020B0604020202020204" pitchFamily="34" charset="0"/>
              <a:buChar char="•"/>
            </a:pPr>
            <a:r>
              <a:rPr lang="en-US" sz="2400" dirty="0">
                <a:latin typeface="Aptos" panose="020B0004020202020204" pitchFamily="34" charset="0"/>
              </a:rPr>
              <a:t>Optional: write comments or questions on a sticky note and place them beneath the relevant poster.</a:t>
            </a:r>
          </a:p>
          <a:p>
            <a:pPr>
              <a:spcBef>
                <a:spcPts val="0"/>
              </a:spcBef>
            </a:pPr>
            <a:endParaRPr lang="en-CN" sz="1200" dirty="0">
              <a:latin typeface="Aptos" panose="020B0004020202020204" pitchFamily="34" charset="0"/>
            </a:endParaRPr>
          </a:p>
        </p:txBody>
      </p:sp>
      <p:pic>
        <p:nvPicPr>
          <p:cNvPr id="8" name="图片 7">
            <a:extLst>
              <a:ext uri="{FF2B5EF4-FFF2-40B4-BE49-F238E27FC236}">
                <a16:creationId xmlns:a16="http://schemas.microsoft.com/office/drawing/2014/main" id="{78DDDF70-F46F-276A-0796-142CB3B6DE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95115" y="1977013"/>
            <a:ext cx="4096885" cy="3686307"/>
          </a:xfrm>
          <a:prstGeom prst="rect">
            <a:avLst/>
          </a:prstGeom>
        </p:spPr>
      </p:pic>
      <p:sp>
        <p:nvSpPr>
          <p:cNvPr id="3" name="Footer Placeholder 2">
            <a:extLst>
              <a:ext uri="{FF2B5EF4-FFF2-40B4-BE49-F238E27FC236}">
                <a16:creationId xmlns:a16="http://schemas.microsoft.com/office/drawing/2014/main" id="{6066EC5B-F838-E6BE-9803-082E99FB7A79}"/>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D87AD34F-D355-F6EF-BD14-624A68171235}"/>
              </a:ext>
            </a:extLst>
          </p:cNvPr>
          <p:cNvSpPr>
            <a:spLocks noGrp="1"/>
          </p:cNvSpPr>
          <p:nvPr>
            <p:ph type="sldNum" sz="quarter" idx="12"/>
          </p:nvPr>
        </p:nvSpPr>
        <p:spPr/>
        <p:txBody>
          <a:bodyPr/>
          <a:lstStyle/>
          <a:p>
            <a:fld id="{DFA4CD3D-26C8-47FF-8D13-9B32BAAB4735}" type="slidenum">
              <a:rPr lang="en-US" smtClean="0"/>
              <a:t>22</a:t>
            </a:fld>
            <a:endParaRPr lang="en-US"/>
          </a:p>
        </p:txBody>
      </p:sp>
    </p:spTree>
    <p:extLst>
      <p:ext uri="{BB962C8B-B14F-4D97-AF65-F5344CB8AC3E}">
        <p14:creationId xmlns:p14="http://schemas.microsoft.com/office/powerpoint/2010/main" val="1791156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C7392-26F9-05FC-A417-2A92A55EBD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487841-ED09-2097-D9CC-6A13745B0AE7}"/>
              </a:ext>
            </a:extLst>
          </p:cNvPr>
          <p:cNvSpPr>
            <a:spLocks noGrp="1"/>
          </p:cNvSpPr>
          <p:nvPr>
            <p:ph type="title"/>
          </p:nvPr>
        </p:nvSpPr>
        <p:spPr>
          <a:xfrm>
            <a:off x="690332" y="990600"/>
            <a:ext cx="4728425" cy="3570548"/>
          </a:xfrm>
        </p:spPr>
        <p:txBody>
          <a:bodyPr anchor="t">
            <a:normAutofit/>
          </a:bodyPr>
          <a:lstStyle/>
          <a:p>
            <a:r>
              <a:rPr lang="en-US" sz="5400" u="sng"/>
              <a:t>Step 3: </a:t>
            </a:r>
            <a:br>
              <a:rPr lang="en-US" sz="5400"/>
            </a:br>
            <a:r>
              <a:rPr lang="en-US" sz="5400"/>
              <a:t>Aligning Assignments and Outcomes</a:t>
            </a:r>
          </a:p>
        </p:txBody>
      </p:sp>
      <p:pic>
        <p:nvPicPr>
          <p:cNvPr id="15" name="Picture 14">
            <a:extLst>
              <a:ext uri="{FF2B5EF4-FFF2-40B4-BE49-F238E27FC236}">
                <a16:creationId xmlns:a16="http://schemas.microsoft.com/office/drawing/2014/main" id="{A6D14B2C-BE8F-EE9D-AA84-CC2214AAA99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18757" y="990600"/>
            <a:ext cx="6773243" cy="4401693"/>
          </a:xfrm>
          <a:prstGeom prst="rect">
            <a:avLst/>
          </a:prstGeom>
        </p:spPr>
      </p:pic>
      <p:sp>
        <p:nvSpPr>
          <p:cNvPr id="4" name="L-Shape 3">
            <a:extLst>
              <a:ext uri="{FF2B5EF4-FFF2-40B4-BE49-F238E27FC236}">
                <a16:creationId xmlns:a16="http://schemas.microsoft.com/office/drawing/2014/main" id="{8FA1FFC7-11ED-2D03-B249-30C91062EA6C}"/>
              </a:ext>
              <a:ext uri="{C183D7F6-B498-43B3-948B-1728B52AA6E4}">
                <adec:decorative xmlns:adec="http://schemas.microsoft.com/office/drawing/2017/decorative" val="1"/>
              </a:ext>
            </a:extLst>
          </p:cNvPr>
          <p:cNvSpPr/>
          <p:nvPr/>
        </p:nvSpPr>
        <p:spPr>
          <a:xfrm rot="18330556">
            <a:off x="6885619" y="4179864"/>
            <a:ext cx="423509" cy="264304"/>
          </a:xfrm>
          <a:prstGeom prst="corner">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a:extLst>
              <a:ext uri="{FF2B5EF4-FFF2-40B4-BE49-F238E27FC236}">
                <a16:creationId xmlns:a16="http://schemas.microsoft.com/office/drawing/2014/main" id="{72D0ED52-3AE8-DC72-9A8B-C47802C7926C}"/>
              </a:ext>
              <a:ext uri="{C183D7F6-B498-43B3-948B-1728B52AA6E4}">
                <adec:decorative xmlns:adec="http://schemas.microsoft.com/office/drawing/2017/decorative" val="1"/>
              </a:ext>
            </a:extLst>
          </p:cNvPr>
          <p:cNvSpPr/>
          <p:nvPr/>
        </p:nvSpPr>
        <p:spPr>
          <a:xfrm rot="18330556">
            <a:off x="6885620" y="3560526"/>
            <a:ext cx="423509" cy="264304"/>
          </a:xfrm>
          <a:prstGeom prst="corner">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87370AC-C22F-9CB6-B22C-DCECFBE949EF}"/>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09E7A762-F1E9-11DF-7860-D469ECF6F6B0}"/>
              </a:ext>
            </a:extLst>
          </p:cNvPr>
          <p:cNvSpPr>
            <a:spLocks noGrp="1"/>
          </p:cNvSpPr>
          <p:nvPr>
            <p:ph type="sldNum" sz="quarter" idx="12"/>
          </p:nvPr>
        </p:nvSpPr>
        <p:spPr/>
        <p:txBody>
          <a:bodyPr/>
          <a:lstStyle/>
          <a:p>
            <a:fld id="{DFA4CD3D-26C8-47FF-8D13-9B32BAAB4735}" type="slidenum">
              <a:rPr lang="en-US" smtClean="0"/>
              <a:t>23</a:t>
            </a:fld>
            <a:endParaRPr lang="en-US"/>
          </a:p>
        </p:txBody>
      </p:sp>
    </p:spTree>
    <p:extLst>
      <p:ext uri="{BB962C8B-B14F-4D97-AF65-F5344CB8AC3E}">
        <p14:creationId xmlns:p14="http://schemas.microsoft.com/office/powerpoint/2010/main" val="246646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p:txBody>
          <a:bodyPr/>
          <a:lstStyle/>
          <a:p>
            <a:r>
              <a:rPr kumimoji="0" lang="en-US" sz="4400" b="1" i="0" u="none" strike="noStrike" kern="1200" cap="none" spc="0" normalizeH="0" baseline="0" noProof="0">
                <a:ln>
                  <a:noFill/>
                </a:ln>
                <a:solidFill>
                  <a:srgbClr val="BA0C2F"/>
                </a:solidFill>
                <a:effectLst/>
                <a:uLnTx/>
                <a:uFillTx/>
                <a:latin typeface="Buckeye Serif 2 Black" pitchFamily="2" charset="77"/>
                <a:ea typeface="Buckeye Serif 2 Black" pitchFamily="2" charset="77"/>
                <a:cs typeface="+mj-cs"/>
              </a:rPr>
              <a:t>Why Align Assignments and Outcomes?</a:t>
            </a:r>
            <a:endParaRPr lang="en-US">
              <a:solidFill>
                <a:srgbClr val="C00000"/>
              </a:solidFill>
            </a:endParaRPr>
          </a:p>
        </p:txBody>
      </p:sp>
      <p:sp>
        <p:nvSpPr>
          <p:cNvPr id="10" name="Content Placeholder 9">
            <a:extLst>
              <a:ext uri="{FF2B5EF4-FFF2-40B4-BE49-F238E27FC236}">
                <a16:creationId xmlns:a16="http://schemas.microsoft.com/office/drawing/2014/main" id="{7890BCB0-332A-F701-5822-8A342318EA7B}"/>
              </a:ext>
            </a:extLst>
          </p:cNvPr>
          <p:cNvSpPr>
            <a:spLocks noGrp="1"/>
          </p:cNvSpPr>
          <p:nvPr>
            <p:ph idx="24"/>
          </p:nvPr>
        </p:nvSpPr>
        <p:spPr>
          <a:xfrm>
            <a:off x="653143" y="2074421"/>
            <a:ext cx="6746724" cy="4116654"/>
          </a:xfrm>
        </p:spPr>
        <p:txBody>
          <a:bodyPr vert="horz" lIns="91440" tIns="45720" rIns="91440" bIns="45720" rtlCol="0" anchor="t">
            <a:normAutofit fontScale="92500" lnSpcReduction="10000"/>
          </a:bodyPr>
          <a:lstStyle/>
          <a:p>
            <a:pPr marL="457200" indent="-457200">
              <a:buFont typeface="Arial" panose="020B0604020202020204" pitchFamily="34" charset="0"/>
              <a:buChar char="•"/>
            </a:pPr>
            <a:r>
              <a:rPr lang="en-US" sz="3200" b="1">
                <a:solidFill>
                  <a:schemeClr val="tx1">
                    <a:lumMod val="50000"/>
                  </a:schemeClr>
                </a:solidFill>
                <a:latin typeface="Aptos"/>
              </a:rPr>
              <a:t>Aligning outcomes and assignments </a:t>
            </a:r>
            <a:r>
              <a:rPr lang="en-US" sz="3200">
                <a:solidFill>
                  <a:schemeClr val="tx1">
                    <a:lumMod val="50000"/>
                  </a:schemeClr>
                </a:solidFill>
                <a:latin typeface="Aptos"/>
              </a:rPr>
              <a:t>helps students reach goals</a:t>
            </a:r>
          </a:p>
          <a:p>
            <a:pPr marL="457200" indent="-457200">
              <a:buFont typeface="Arial" panose="020B0604020202020204" pitchFamily="34" charset="0"/>
              <a:buChar char="•"/>
            </a:pPr>
            <a:r>
              <a:rPr lang="en-US" sz="3200" b="1">
                <a:solidFill>
                  <a:schemeClr val="tx1">
                    <a:lumMod val="50000"/>
                  </a:schemeClr>
                </a:solidFill>
                <a:latin typeface="Aptos"/>
              </a:rPr>
              <a:t>Alignment</a:t>
            </a:r>
            <a:r>
              <a:rPr lang="en-US" sz="3200">
                <a:solidFill>
                  <a:schemeClr val="tx1">
                    <a:lumMod val="50000"/>
                  </a:schemeClr>
                </a:solidFill>
                <a:latin typeface="Aptos"/>
              </a:rPr>
              <a:t> </a:t>
            </a:r>
            <a:r>
              <a:rPr lang="en-US" sz="3200" b="1">
                <a:solidFill>
                  <a:schemeClr val="tx1">
                    <a:lumMod val="50000"/>
                  </a:schemeClr>
                </a:solidFill>
                <a:latin typeface="Aptos"/>
              </a:rPr>
              <a:t>helps</a:t>
            </a:r>
            <a:r>
              <a:rPr lang="en-US" sz="3200">
                <a:solidFill>
                  <a:schemeClr val="tx1">
                    <a:lumMod val="50000"/>
                  </a:schemeClr>
                </a:solidFill>
                <a:latin typeface="Aptos"/>
              </a:rPr>
              <a:t> </a:t>
            </a:r>
            <a:r>
              <a:rPr lang="en-US" sz="3200" b="1">
                <a:solidFill>
                  <a:schemeClr val="tx1">
                    <a:lumMod val="50000"/>
                  </a:schemeClr>
                </a:solidFill>
                <a:latin typeface="Aptos"/>
              </a:rPr>
              <a:t>with</a:t>
            </a:r>
            <a:r>
              <a:rPr lang="en-US" sz="3200">
                <a:solidFill>
                  <a:schemeClr val="tx1">
                    <a:lumMod val="50000"/>
                  </a:schemeClr>
                </a:solidFill>
                <a:latin typeface="Aptos"/>
              </a:rPr>
              <a:t>:</a:t>
            </a:r>
          </a:p>
          <a:p>
            <a:pPr marL="1143000" lvl="1" indent="-457200"/>
            <a:r>
              <a:rPr lang="en-US" sz="2800">
                <a:solidFill>
                  <a:schemeClr val="tx1">
                    <a:lumMod val="50000"/>
                  </a:schemeClr>
                </a:solidFill>
                <a:latin typeface="Aptos"/>
              </a:rPr>
              <a:t>Student learning as testing/retrieval facilitates retention</a:t>
            </a:r>
          </a:p>
          <a:p>
            <a:pPr marL="1143000" lvl="1" indent="-457200"/>
            <a:r>
              <a:rPr lang="en-US" sz="2800">
                <a:solidFill>
                  <a:schemeClr val="tx1">
                    <a:lumMod val="50000"/>
                  </a:schemeClr>
                </a:solidFill>
                <a:latin typeface="Aptos"/>
              </a:rPr>
              <a:t>Scaffolding opportunities for students to practice core skills</a:t>
            </a:r>
          </a:p>
          <a:p>
            <a:pPr marL="1143000" lvl="1" indent="-457200"/>
            <a:r>
              <a:rPr lang="en-US" sz="2800">
                <a:solidFill>
                  <a:schemeClr val="tx1">
                    <a:lumMod val="50000"/>
                  </a:schemeClr>
                </a:solidFill>
                <a:latin typeface="Aptos"/>
              </a:rPr>
              <a:t>Ensure each learning outcome is assessed within the course</a:t>
            </a:r>
          </a:p>
        </p:txBody>
      </p:sp>
      <p:sp>
        <p:nvSpPr>
          <p:cNvPr id="7" name="TextBox 6">
            <a:extLst>
              <a:ext uri="{FF2B5EF4-FFF2-40B4-BE49-F238E27FC236}">
                <a16:creationId xmlns:a16="http://schemas.microsoft.com/office/drawing/2014/main" id="{64552B9D-457C-0D4C-DF9C-04ECD11CC26E}"/>
              </a:ext>
              <a:ext uri="{C183D7F6-B498-43B3-948B-1728B52AA6E4}">
                <adec:decorative xmlns:adec="http://schemas.microsoft.com/office/drawing/2017/decorative" val="1"/>
              </a:ext>
            </a:extLst>
          </p:cNvPr>
          <p:cNvSpPr txBox="1"/>
          <p:nvPr/>
        </p:nvSpPr>
        <p:spPr>
          <a:xfrm>
            <a:off x="9101040" y="4411133"/>
            <a:ext cx="1140120" cy="369332"/>
          </a:xfrm>
          <a:prstGeom prst="rect">
            <a:avLst/>
          </a:prstGeom>
          <a:noFill/>
        </p:spPr>
        <p:txBody>
          <a:bodyPr wrap="none" rtlCol="0">
            <a:spAutoFit/>
          </a:bodyPr>
          <a:lstStyle/>
          <a:p>
            <a:r>
              <a:rPr lang="en-US">
                <a:solidFill>
                  <a:srgbClr val="000000"/>
                </a:solidFill>
              </a:rPr>
              <a:t>Outcomes</a:t>
            </a:r>
          </a:p>
        </p:txBody>
      </p:sp>
      <p:sp>
        <p:nvSpPr>
          <p:cNvPr id="8" name="TextBox 7">
            <a:extLst>
              <a:ext uri="{FF2B5EF4-FFF2-40B4-BE49-F238E27FC236}">
                <a16:creationId xmlns:a16="http://schemas.microsoft.com/office/drawing/2014/main" id="{60D1CB07-1B88-F105-8D41-E27B475E3672}"/>
              </a:ext>
              <a:ext uri="{C183D7F6-B498-43B3-948B-1728B52AA6E4}">
                <adec:decorative xmlns:adec="http://schemas.microsoft.com/office/drawing/2017/decorative" val="1"/>
              </a:ext>
            </a:extLst>
          </p:cNvPr>
          <p:cNvSpPr txBox="1"/>
          <p:nvPr/>
        </p:nvSpPr>
        <p:spPr>
          <a:xfrm>
            <a:off x="8254373" y="2262201"/>
            <a:ext cx="1277401" cy="369332"/>
          </a:xfrm>
          <a:prstGeom prst="rect">
            <a:avLst/>
          </a:prstGeom>
          <a:noFill/>
        </p:spPr>
        <p:txBody>
          <a:bodyPr wrap="none" rtlCol="0">
            <a:spAutoFit/>
          </a:bodyPr>
          <a:lstStyle/>
          <a:p>
            <a:r>
              <a:rPr lang="en-US">
                <a:solidFill>
                  <a:srgbClr val="000000"/>
                </a:solidFill>
              </a:rPr>
              <a:t>Assignment</a:t>
            </a:r>
          </a:p>
        </p:txBody>
      </p:sp>
      <p:cxnSp>
        <p:nvCxnSpPr>
          <p:cNvPr id="11" name="Straight Arrow Connector 10">
            <a:extLst>
              <a:ext uri="{FF2B5EF4-FFF2-40B4-BE49-F238E27FC236}">
                <a16:creationId xmlns:a16="http://schemas.microsoft.com/office/drawing/2014/main" id="{AA0AB581-AB22-D39A-1026-BE47096053AF}"/>
              </a:ext>
              <a:ext uri="{C183D7F6-B498-43B3-948B-1728B52AA6E4}">
                <adec:decorative xmlns:adec="http://schemas.microsoft.com/office/drawing/2017/decorative" val="1"/>
              </a:ext>
            </a:extLst>
          </p:cNvPr>
          <p:cNvCxnSpPr>
            <a:stCxn id="8" idx="2"/>
          </p:cNvCxnSpPr>
          <p:nvPr/>
        </p:nvCxnSpPr>
        <p:spPr>
          <a:xfrm flipH="1">
            <a:off x="8788400" y="2631533"/>
            <a:ext cx="104674" cy="501134"/>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555DFCF-3D8E-3D65-8A38-8C189E74C2D0}"/>
              </a:ext>
              <a:ext uri="{C183D7F6-B498-43B3-948B-1728B52AA6E4}">
                <adec:decorative xmlns:adec="http://schemas.microsoft.com/office/drawing/2017/decorative" val="1"/>
              </a:ext>
            </a:extLst>
          </p:cNvPr>
          <p:cNvCxnSpPr>
            <a:stCxn id="7" idx="0"/>
          </p:cNvCxnSpPr>
          <p:nvPr/>
        </p:nvCxnSpPr>
        <p:spPr>
          <a:xfrm flipH="1" flipV="1">
            <a:off x="9101040" y="4132748"/>
            <a:ext cx="570060" cy="2783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EC93FC19-5C1D-39BA-EB0F-05E962E3DDAB}"/>
              </a:ext>
              <a:ext uri="{C183D7F6-B498-43B3-948B-1728B52AA6E4}">
                <adec:decorative xmlns:adec="http://schemas.microsoft.com/office/drawing/2017/decorative" val="1"/>
              </a:ext>
            </a:extLst>
          </p:cNvPr>
          <p:cNvCxnSpPr/>
          <p:nvPr/>
        </p:nvCxnSpPr>
        <p:spPr>
          <a:xfrm flipV="1">
            <a:off x="9671100" y="3858645"/>
            <a:ext cx="0" cy="5524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536A35AE-B0E7-8C5C-B441-08C288F67469}"/>
              </a:ext>
              <a:ext uri="{C183D7F6-B498-43B3-948B-1728B52AA6E4}">
                <adec:decorative xmlns:adec="http://schemas.microsoft.com/office/drawing/2017/decorative" val="1"/>
              </a:ext>
            </a:extLst>
          </p:cNvPr>
          <p:cNvCxnSpPr/>
          <p:nvPr/>
        </p:nvCxnSpPr>
        <p:spPr>
          <a:xfrm flipV="1">
            <a:off x="9671100" y="3810000"/>
            <a:ext cx="243367" cy="6011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E4A01A6E-04B1-C49A-0C41-71E37A7D39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47073" y="2074421"/>
            <a:ext cx="4248054" cy="2994878"/>
          </a:xfrm>
          <a:prstGeom prst="rect">
            <a:avLst/>
          </a:prstGeom>
          <a:ln w="19050">
            <a:solidFill>
              <a:schemeClr val="tx1">
                <a:lumMod val="50000"/>
              </a:schemeClr>
            </a:solidFill>
          </a:ln>
        </p:spPr>
      </p:pic>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24</a:t>
            </a:fld>
            <a:endParaRPr lang="en-US"/>
          </a:p>
        </p:txBody>
      </p:sp>
    </p:spTree>
    <p:extLst>
      <p:ext uri="{BB962C8B-B14F-4D97-AF65-F5344CB8AC3E}">
        <p14:creationId xmlns:p14="http://schemas.microsoft.com/office/powerpoint/2010/main" val="3232286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6E5E-7833-563C-5668-05B1FB87D544}"/>
              </a:ext>
            </a:extLst>
          </p:cNvPr>
          <p:cNvSpPr>
            <a:spLocks noGrp="1"/>
          </p:cNvSpPr>
          <p:nvPr>
            <p:ph type="title"/>
          </p:nvPr>
        </p:nvSpPr>
        <p:spPr/>
        <p:txBody>
          <a:bodyPr>
            <a:normAutofit fontScale="90000"/>
          </a:bodyPr>
          <a:lstStyle/>
          <a:p>
            <a:r>
              <a:rPr lang="en-US" dirty="0">
                <a:latin typeface="Buckeye Serif 2 Black"/>
              </a:rPr>
              <a:t>Assignment Brainstorm &amp; Partner Discussion </a:t>
            </a:r>
            <a:endParaRPr lang="en-CN" dirty="0"/>
          </a:p>
        </p:txBody>
      </p:sp>
      <p:sp>
        <p:nvSpPr>
          <p:cNvPr id="7" name="TextBox 6">
            <a:extLst>
              <a:ext uri="{FF2B5EF4-FFF2-40B4-BE49-F238E27FC236}">
                <a16:creationId xmlns:a16="http://schemas.microsoft.com/office/drawing/2014/main" id="{CAC70C08-8D48-B22C-65EA-1BCD56793CC9}"/>
              </a:ext>
            </a:extLst>
          </p:cNvPr>
          <p:cNvSpPr txBox="1"/>
          <p:nvPr/>
        </p:nvSpPr>
        <p:spPr>
          <a:xfrm>
            <a:off x="533361" y="1970594"/>
            <a:ext cx="6132302" cy="5262979"/>
          </a:xfrm>
          <a:prstGeom prst="rect">
            <a:avLst/>
          </a:prstGeom>
          <a:noFill/>
        </p:spPr>
        <p:txBody>
          <a:bodyPr wrap="square">
            <a:spAutoFit/>
          </a:bodyPr>
          <a:lstStyle/>
          <a:p>
            <a:r>
              <a:rPr lang="en-US" sz="2400" b="1" i="1" dirty="0">
                <a:solidFill>
                  <a:schemeClr val="tx1">
                    <a:lumMod val="50000"/>
                  </a:schemeClr>
                </a:solidFill>
                <a:latin typeface="Aptos"/>
              </a:rPr>
              <a:t>Step 1 – Individual Brainstorm </a:t>
            </a:r>
            <a:endParaRPr lang="zh-CN" altLang="en-US" sz="2400" dirty="0">
              <a:solidFill>
                <a:schemeClr val="tx1">
                  <a:lumMod val="50000"/>
                </a:schemeClr>
              </a:solidFill>
            </a:endParaRPr>
          </a:p>
          <a:p>
            <a:r>
              <a:rPr lang="en-US" sz="2400" b="1" i="1" dirty="0">
                <a:solidFill>
                  <a:schemeClr val="tx1">
                    <a:lumMod val="50000"/>
                  </a:schemeClr>
                </a:solidFill>
                <a:latin typeface="Aptos"/>
              </a:rPr>
              <a:t>(2–3 mins)</a:t>
            </a:r>
            <a:endParaRPr lang="en-US" sz="2400" dirty="0">
              <a:solidFill>
                <a:schemeClr val="tx1">
                  <a:lumMod val="50000"/>
                </a:schemeClr>
              </a:solidFill>
            </a:endParaRPr>
          </a:p>
          <a:p>
            <a:pPr marL="457200" indent="-457200">
              <a:buFont typeface="Arial"/>
              <a:buChar char="•"/>
            </a:pPr>
            <a:r>
              <a:rPr lang="en-US" sz="2400" dirty="0">
                <a:solidFill>
                  <a:schemeClr val="tx1">
                    <a:lumMod val="50000"/>
                  </a:schemeClr>
                </a:solidFill>
                <a:latin typeface="Aptos"/>
              </a:rPr>
              <a:t>Choose </a:t>
            </a:r>
            <a:r>
              <a:rPr lang="en-US" sz="2400" b="1" dirty="0">
                <a:solidFill>
                  <a:schemeClr val="tx1">
                    <a:lumMod val="50000"/>
                  </a:schemeClr>
                </a:solidFill>
                <a:latin typeface="Aptos"/>
              </a:rPr>
              <a:t>one learning outcome</a:t>
            </a:r>
            <a:r>
              <a:rPr lang="en-US" sz="2400" dirty="0">
                <a:solidFill>
                  <a:schemeClr val="tx1">
                    <a:lumMod val="50000"/>
                  </a:schemeClr>
                </a:solidFill>
                <a:latin typeface="Aptos"/>
              </a:rPr>
              <a:t>.</a:t>
            </a:r>
          </a:p>
          <a:p>
            <a:pPr marL="457200" indent="-457200">
              <a:buFont typeface="Arial"/>
              <a:buChar char="•"/>
            </a:pPr>
            <a:r>
              <a:rPr lang="en-US" sz="2400" dirty="0">
                <a:solidFill>
                  <a:schemeClr val="tx1">
                    <a:lumMod val="50000"/>
                  </a:schemeClr>
                </a:solidFill>
                <a:latin typeface="Aptos"/>
              </a:rPr>
              <a:t>Generate </a:t>
            </a:r>
            <a:r>
              <a:rPr lang="en-US" sz="2400" b="1" dirty="0">
                <a:solidFill>
                  <a:schemeClr val="tx1">
                    <a:lumMod val="50000"/>
                  </a:schemeClr>
                </a:solidFill>
                <a:latin typeface="Aptos"/>
              </a:rPr>
              <a:t>as many aligned assignment ideas as possible</a:t>
            </a:r>
            <a:r>
              <a:rPr lang="en-US" sz="2400" dirty="0">
                <a:solidFill>
                  <a:schemeClr val="tx1">
                    <a:lumMod val="50000"/>
                  </a:schemeClr>
                </a:solidFill>
                <a:latin typeface="Aptos"/>
              </a:rPr>
              <a:t> on your worksheet.</a:t>
            </a:r>
          </a:p>
          <a:p>
            <a:pPr marL="457200" indent="-457200">
              <a:buFont typeface="Arial"/>
              <a:buChar char="•"/>
            </a:pPr>
            <a:r>
              <a:rPr lang="en-US" sz="2400" b="1" i="1" dirty="0">
                <a:solidFill>
                  <a:schemeClr val="tx1">
                    <a:lumMod val="50000"/>
                  </a:schemeClr>
                </a:solidFill>
                <a:latin typeface="Aptos"/>
              </a:rPr>
              <a:t>Consider:</a:t>
            </a:r>
          </a:p>
          <a:p>
            <a:pPr marL="914400" lvl="1" indent="-457200">
              <a:buFont typeface="Courier New"/>
              <a:buChar char="o"/>
            </a:pPr>
            <a:r>
              <a:rPr lang="en-US" sz="2400" dirty="0">
                <a:solidFill>
                  <a:schemeClr val="tx1">
                    <a:lumMod val="50000"/>
                  </a:schemeClr>
                </a:solidFill>
                <a:latin typeface="Aptos"/>
              </a:rPr>
              <a:t>Small, low-stakes tasks</a:t>
            </a:r>
          </a:p>
          <a:p>
            <a:pPr marL="914400" lvl="1" indent="-457200">
              <a:buFont typeface="Courier New"/>
              <a:buChar char="o"/>
            </a:pPr>
            <a:r>
              <a:rPr lang="en-US" sz="2400" dirty="0">
                <a:solidFill>
                  <a:schemeClr val="tx1">
                    <a:lumMod val="50000"/>
                  </a:schemeClr>
                </a:solidFill>
                <a:latin typeface="Aptos"/>
              </a:rPr>
              <a:t>Large, high-stakes assessments</a:t>
            </a:r>
          </a:p>
          <a:p>
            <a:pPr marL="914400" lvl="1" indent="-457200">
              <a:buFont typeface="Courier New"/>
              <a:buChar char="o"/>
            </a:pPr>
            <a:r>
              <a:rPr lang="en-US" sz="2400" dirty="0">
                <a:solidFill>
                  <a:schemeClr val="tx1">
                    <a:lumMod val="50000"/>
                  </a:schemeClr>
                </a:solidFill>
                <a:latin typeface="Aptos"/>
              </a:rPr>
              <a:t>Scaffolded class activities</a:t>
            </a:r>
          </a:p>
          <a:p>
            <a:pPr marL="914400" lvl="1" indent="-457200">
              <a:buFont typeface="Courier New"/>
              <a:buChar char="o"/>
            </a:pPr>
            <a:r>
              <a:rPr lang="en-US" sz="2400" dirty="0">
                <a:solidFill>
                  <a:schemeClr val="tx1">
                    <a:lumMod val="50000"/>
                  </a:schemeClr>
                </a:solidFill>
                <a:latin typeface="Aptos"/>
              </a:rPr>
              <a:t>Take-home tasks</a:t>
            </a:r>
          </a:p>
          <a:p>
            <a:pPr marL="914400" lvl="1" indent="-457200">
              <a:buFont typeface="Courier New"/>
              <a:buChar char="o"/>
            </a:pPr>
            <a:r>
              <a:rPr lang="en-US" sz="2400" dirty="0">
                <a:solidFill>
                  <a:schemeClr val="tx1">
                    <a:lumMod val="50000"/>
                  </a:schemeClr>
                </a:solidFill>
                <a:latin typeface="Aptos"/>
              </a:rPr>
              <a:t>Authentic tasks</a:t>
            </a:r>
          </a:p>
          <a:p>
            <a:pPr marL="228600" indent="-228600">
              <a:buFont typeface="Arial"/>
              <a:buChar char="•"/>
            </a:pPr>
            <a:endParaRPr lang="en-US" sz="2400" dirty="0">
              <a:solidFill>
                <a:schemeClr val="tx1">
                  <a:lumMod val="50000"/>
                </a:schemeClr>
              </a:solidFill>
              <a:latin typeface="Aptos"/>
            </a:endParaRPr>
          </a:p>
          <a:p>
            <a:endParaRPr lang="en-US" sz="2400" b="1" dirty="0"/>
          </a:p>
          <a:p>
            <a:pPr algn="ctr"/>
            <a:endParaRPr lang="zh-CN" altLang="en-US" sz="2400" dirty="0"/>
          </a:p>
        </p:txBody>
      </p:sp>
      <p:sp>
        <p:nvSpPr>
          <p:cNvPr id="9" name="TextBox 8">
            <a:extLst>
              <a:ext uri="{FF2B5EF4-FFF2-40B4-BE49-F238E27FC236}">
                <a16:creationId xmlns:a16="http://schemas.microsoft.com/office/drawing/2014/main" id="{6D0B7DF2-FE29-3D8E-81FB-73599BAC4DE4}"/>
              </a:ext>
            </a:extLst>
          </p:cNvPr>
          <p:cNvSpPr txBox="1"/>
          <p:nvPr/>
        </p:nvSpPr>
        <p:spPr>
          <a:xfrm>
            <a:off x="6665663" y="1970594"/>
            <a:ext cx="5448807" cy="3046988"/>
          </a:xfrm>
          <a:prstGeom prst="rect">
            <a:avLst/>
          </a:prstGeom>
          <a:noFill/>
        </p:spPr>
        <p:txBody>
          <a:bodyPr wrap="square">
            <a:spAutoFit/>
          </a:bodyPr>
          <a:lstStyle/>
          <a:p>
            <a:r>
              <a:rPr lang="en-US" sz="2400" b="1" i="1" dirty="0">
                <a:solidFill>
                  <a:schemeClr val="tx1">
                    <a:lumMod val="50000"/>
                  </a:schemeClr>
                </a:solidFill>
                <a:latin typeface="Aptos"/>
              </a:rPr>
              <a:t>Step 2 – Partner Discussion </a:t>
            </a:r>
            <a:endParaRPr lang="zh-CN" altLang="en-US" sz="2400" dirty="0">
              <a:solidFill>
                <a:schemeClr val="tx1">
                  <a:lumMod val="50000"/>
                </a:schemeClr>
              </a:solidFill>
            </a:endParaRPr>
          </a:p>
          <a:p>
            <a:r>
              <a:rPr lang="en-US" sz="2400" b="1" i="1" dirty="0">
                <a:solidFill>
                  <a:schemeClr val="tx1">
                    <a:lumMod val="50000"/>
                  </a:schemeClr>
                </a:solidFill>
                <a:latin typeface="Aptos"/>
              </a:rPr>
              <a:t>(5 mins)​</a:t>
            </a:r>
            <a:endParaRPr lang="en-US" sz="2400" dirty="0">
              <a:solidFill>
                <a:schemeClr val="tx1">
                  <a:lumMod val="50000"/>
                </a:schemeClr>
              </a:solidFill>
            </a:endParaRPr>
          </a:p>
          <a:p>
            <a:pPr marL="228600" lvl="0" indent="-228600" rtl="0">
              <a:buFont typeface=""/>
              <a:buChar char="•"/>
            </a:pPr>
            <a:r>
              <a:rPr lang="en-US" sz="2400" dirty="0">
                <a:solidFill>
                  <a:schemeClr val="tx1">
                    <a:lumMod val="50000"/>
                  </a:schemeClr>
                </a:solidFill>
                <a:latin typeface="Aptos"/>
              </a:rPr>
              <a:t>Share your assignment ideas with a partner.​</a:t>
            </a:r>
          </a:p>
          <a:p>
            <a:pPr marL="228600" lvl="0" indent="-228600" rtl="0">
              <a:buFont typeface=""/>
              <a:buChar char="•"/>
            </a:pPr>
            <a:r>
              <a:rPr lang="en-US" sz="2400" dirty="0">
                <a:solidFill>
                  <a:schemeClr val="tx1">
                    <a:lumMod val="50000"/>
                  </a:schemeClr>
                </a:solidFill>
                <a:latin typeface="Aptos"/>
              </a:rPr>
              <a:t>Discuss </a:t>
            </a:r>
            <a:r>
              <a:rPr lang="en-US" sz="2400" b="1" dirty="0">
                <a:solidFill>
                  <a:schemeClr val="tx1">
                    <a:lumMod val="50000"/>
                  </a:schemeClr>
                </a:solidFill>
                <a:latin typeface="Aptos"/>
              </a:rPr>
              <a:t>pros and cons</a:t>
            </a:r>
            <a:r>
              <a:rPr lang="en-US" sz="2400" dirty="0">
                <a:solidFill>
                  <a:schemeClr val="tx1">
                    <a:lumMod val="50000"/>
                  </a:schemeClr>
                </a:solidFill>
                <a:latin typeface="Aptos"/>
              </a:rPr>
              <a:t> of each idea.​</a:t>
            </a:r>
          </a:p>
          <a:p>
            <a:pPr marL="228600" lvl="0" indent="-228600" rtl="0">
              <a:buFont typeface=""/>
              <a:buChar char="•"/>
            </a:pPr>
            <a:r>
              <a:rPr lang="en-US" sz="2400" dirty="0">
                <a:solidFill>
                  <a:schemeClr val="tx1">
                    <a:lumMod val="50000"/>
                  </a:schemeClr>
                </a:solidFill>
                <a:latin typeface="Aptos"/>
              </a:rPr>
              <a:t>Decide which assignment </a:t>
            </a:r>
            <a:r>
              <a:rPr lang="en-US" sz="2400" b="1" dirty="0">
                <a:solidFill>
                  <a:schemeClr val="tx1">
                    <a:lumMod val="50000"/>
                  </a:schemeClr>
                </a:solidFill>
                <a:latin typeface="Aptos"/>
              </a:rPr>
              <a:t>best fits</a:t>
            </a:r>
            <a:r>
              <a:rPr lang="en-US" sz="2400" dirty="0">
                <a:solidFill>
                  <a:schemeClr val="tx1">
                    <a:lumMod val="50000"/>
                  </a:schemeClr>
                </a:solidFill>
                <a:latin typeface="Aptos"/>
              </a:rPr>
              <a:t> your dream course.</a:t>
            </a:r>
          </a:p>
          <a:p>
            <a:pPr algn="ctr"/>
            <a:endParaRPr lang="zh-CN" altLang="en-US" sz="2400" dirty="0"/>
          </a:p>
        </p:txBody>
      </p:sp>
      <p:sp>
        <p:nvSpPr>
          <p:cNvPr id="3" name="Footer Placeholder 2">
            <a:extLst>
              <a:ext uri="{FF2B5EF4-FFF2-40B4-BE49-F238E27FC236}">
                <a16:creationId xmlns:a16="http://schemas.microsoft.com/office/drawing/2014/main" id="{50C6963F-6600-7624-82E4-83C3D5D37FF4}"/>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1C33F46B-7651-7F36-4DEA-DDC70B515050}"/>
              </a:ext>
            </a:extLst>
          </p:cNvPr>
          <p:cNvSpPr>
            <a:spLocks noGrp="1"/>
          </p:cNvSpPr>
          <p:nvPr>
            <p:ph type="sldNum" sz="quarter" idx="12"/>
          </p:nvPr>
        </p:nvSpPr>
        <p:spPr/>
        <p:txBody>
          <a:bodyPr/>
          <a:lstStyle/>
          <a:p>
            <a:fld id="{DFA4CD3D-26C8-47FF-8D13-9B32BAAB4735}" type="slidenum">
              <a:rPr lang="en-US" smtClean="0"/>
              <a:t>25</a:t>
            </a:fld>
            <a:endParaRPr lang="en-US"/>
          </a:p>
        </p:txBody>
      </p:sp>
    </p:spTree>
    <p:extLst>
      <p:ext uri="{BB962C8B-B14F-4D97-AF65-F5344CB8AC3E}">
        <p14:creationId xmlns:p14="http://schemas.microsoft.com/office/powerpoint/2010/main" val="2197898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91151-6BB8-B77D-4EC8-9B33045AA1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FABE60-4E43-FD0E-2E82-F137D3C39796}"/>
              </a:ext>
            </a:extLst>
          </p:cNvPr>
          <p:cNvSpPr>
            <a:spLocks noGrp="1"/>
          </p:cNvSpPr>
          <p:nvPr>
            <p:ph type="title"/>
          </p:nvPr>
        </p:nvSpPr>
        <p:spPr>
          <a:xfrm>
            <a:off x="690332" y="990600"/>
            <a:ext cx="4728425" cy="3570548"/>
          </a:xfrm>
        </p:spPr>
        <p:txBody>
          <a:bodyPr anchor="t">
            <a:normAutofit/>
          </a:bodyPr>
          <a:lstStyle/>
          <a:p>
            <a:r>
              <a:rPr lang="en-US" sz="5400" u="sng"/>
              <a:t>Steps 4 &amp; 5: </a:t>
            </a:r>
            <a:br>
              <a:rPr lang="en-US" sz="5400"/>
            </a:br>
            <a:r>
              <a:rPr lang="en-US" sz="5400"/>
              <a:t>Selecting Content &amp; Strategies</a:t>
            </a:r>
          </a:p>
        </p:txBody>
      </p:sp>
      <p:pic>
        <p:nvPicPr>
          <p:cNvPr id="15" name="Picture 14">
            <a:extLst>
              <a:ext uri="{FF2B5EF4-FFF2-40B4-BE49-F238E27FC236}">
                <a16:creationId xmlns:a16="http://schemas.microsoft.com/office/drawing/2014/main" id="{84ACA7D9-D8EF-641C-B0E7-28150E9EF3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18757" y="990600"/>
            <a:ext cx="6773243" cy="4401693"/>
          </a:xfrm>
          <a:prstGeom prst="rect">
            <a:avLst/>
          </a:prstGeom>
        </p:spPr>
      </p:pic>
      <p:sp>
        <p:nvSpPr>
          <p:cNvPr id="4" name="L-Shape 3">
            <a:extLst>
              <a:ext uri="{FF2B5EF4-FFF2-40B4-BE49-F238E27FC236}">
                <a16:creationId xmlns:a16="http://schemas.microsoft.com/office/drawing/2014/main" id="{3B365BD1-2438-DF21-0D56-1E1F2E777009}"/>
              </a:ext>
              <a:ext uri="{C183D7F6-B498-43B3-948B-1728B52AA6E4}">
                <adec:decorative xmlns:adec="http://schemas.microsoft.com/office/drawing/2017/decorative" val="1"/>
              </a:ext>
            </a:extLst>
          </p:cNvPr>
          <p:cNvSpPr/>
          <p:nvPr/>
        </p:nvSpPr>
        <p:spPr>
          <a:xfrm rot="18330556">
            <a:off x="6885619" y="4179864"/>
            <a:ext cx="423509" cy="264304"/>
          </a:xfrm>
          <a:prstGeom prst="corner">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a:extLst>
              <a:ext uri="{FF2B5EF4-FFF2-40B4-BE49-F238E27FC236}">
                <a16:creationId xmlns:a16="http://schemas.microsoft.com/office/drawing/2014/main" id="{BFA92426-4AA4-4592-78EC-8554CAEFFB44}"/>
              </a:ext>
              <a:ext uri="{C183D7F6-B498-43B3-948B-1728B52AA6E4}">
                <adec:decorative xmlns:adec="http://schemas.microsoft.com/office/drawing/2017/decorative" val="1"/>
              </a:ext>
            </a:extLst>
          </p:cNvPr>
          <p:cNvSpPr/>
          <p:nvPr/>
        </p:nvSpPr>
        <p:spPr>
          <a:xfrm rot="18330556">
            <a:off x="6885620" y="3560526"/>
            <a:ext cx="423509" cy="264304"/>
          </a:xfrm>
          <a:prstGeom prst="corner">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a:extLst>
              <a:ext uri="{FF2B5EF4-FFF2-40B4-BE49-F238E27FC236}">
                <a16:creationId xmlns:a16="http://schemas.microsoft.com/office/drawing/2014/main" id="{BFDE2FDC-A4DC-E31E-6B44-3CC4E3FC1054}"/>
              </a:ext>
              <a:ext uri="{C183D7F6-B498-43B3-948B-1728B52AA6E4}">
                <adec:decorative xmlns:adec="http://schemas.microsoft.com/office/drawing/2017/decorative" val="1"/>
              </a:ext>
            </a:extLst>
          </p:cNvPr>
          <p:cNvSpPr/>
          <p:nvPr/>
        </p:nvSpPr>
        <p:spPr>
          <a:xfrm rot="18330556">
            <a:off x="6894085" y="2933984"/>
            <a:ext cx="423509" cy="264304"/>
          </a:xfrm>
          <a:prstGeom prst="corner">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DA60A65F-7E15-D1CD-74A9-BC325AB68C75}"/>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60E3B70A-FDF1-398B-5AA6-5C3BB27D48C1}"/>
              </a:ext>
            </a:extLst>
          </p:cNvPr>
          <p:cNvSpPr>
            <a:spLocks noGrp="1"/>
          </p:cNvSpPr>
          <p:nvPr>
            <p:ph type="sldNum" sz="quarter" idx="12"/>
          </p:nvPr>
        </p:nvSpPr>
        <p:spPr/>
        <p:txBody>
          <a:bodyPr/>
          <a:lstStyle/>
          <a:p>
            <a:fld id="{DFA4CD3D-26C8-47FF-8D13-9B32BAAB4735}" type="slidenum">
              <a:rPr lang="en-US" smtClean="0"/>
              <a:t>26</a:t>
            </a:fld>
            <a:endParaRPr lang="en-US"/>
          </a:p>
        </p:txBody>
      </p:sp>
    </p:spTree>
    <p:extLst>
      <p:ext uri="{BB962C8B-B14F-4D97-AF65-F5344CB8AC3E}">
        <p14:creationId xmlns:p14="http://schemas.microsoft.com/office/powerpoint/2010/main" val="81849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F7E11-9DDE-2073-040B-FB37B107A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3164D-5609-7AC5-04B2-21B7BF15C181}"/>
              </a:ext>
            </a:extLst>
          </p:cNvPr>
          <p:cNvSpPr>
            <a:spLocks noGrp="1"/>
          </p:cNvSpPr>
          <p:nvPr>
            <p:ph type="title"/>
          </p:nvPr>
        </p:nvSpPr>
        <p:spPr/>
        <p:txBody>
          <a:bodyPr>
            <a:normAutofit/>
          </a:bodyPr>
          <a:lstStyle/>
          <a:p>
            <a:r>
              <a:rPr kumimoji="0" lang="en-US" sz="4400" b="1" i="0" u="none" strike="noStrike" kern="1200" cap="none" spc="0" normalizeH="0" baseline="0" noProof="0">
                <a:ln>
                  <a:noFill/>
                </a:ln>
                <a:solidFill>
                  <a:srgbClr val="BA0C2F"/>
                </a:solidFill>
                <a:effectLst/>
                <a:uLnTx/>
                <a:uFillTx/>
                <a:latin typeface="Buckeye Serif 2 Black" pitchFamily="2" charset="77"/>
                <a:ea typeface="Buckeye Serif 2 Black" pitchFamily="2" charset="77"/>
                <a:cs typeface="+mj-cs"/>
              </a:rPr>
              <a:t>Why Assignments First?</a:t>
            </a:r>
            <a:endParaRPr lang="en-US">
              <a:solidFill>
                <a:srgbClr val="C00000"/>
              </a:solidFill>
            </a:endParaRPr>
          </a:p>
        </p:txBody>
      </p:sp>
      <p:sp>
        <p:nvSpPr>
          <p:cNvPr id="10" name="Content Placeholder 9">
            <a:extLst>
              <a:ext uri="{FF2B5EF4-FFF2-40B4-BE49-F238E27FC236}">
                <a16:creationId xmlns:a16="http://schemas.microsoft.com/office/drawing/2014/main" id="{7C958329-D75E-25C4-D18D-7585AD07B4B5}"/>
              </a:ext>
            </a:extLst>
          </p:cNvPr>
          <p:cNvSpPr>
            <a:spLocks noGrp="1"/>
          </p:cNvSpPr>
          <p:nvPr>
            <p:ph idx="24"/>
          </p:nvPr>
        </p:nvSpPr>
        <p:spPr>
          <a:xfrm>
            <a:off x="653142" y="2074421"/>
            <a:ext cx="7144657" cy="4317912"/>
          </a:xfrm>
        </p:spPr>
        <p:txBody>
          <a:bodyPr vert="horz" lIns="91440" tIns="45720" rIns="91440" bIns="45720" rtlCol="0" anchor="t">
            <a:normAutofit/>
          </a:bodyPr>
          <a:lstStyle/>
          <a:p>
            <a:pPr marL="457200" indent="-457200">
              <a:spcBef>
                <a:spcPts val="1200"/>
              </a:spcBef>
              <a:buFont typeface="Arial" panose="020B0604020202020204" pitchFamily="34" charset="0"/>
              <a:buChar char="•"/>
            </a:pPr>
            <a:r>
              <a:rPr lang="en-US">
                <a:latin typeface="Aptos"/>
              </a:rPr>
              <a:t>Goals and field provide initial insights into big picture</a:t>
            </a:r>
          </a:p>
          <a:p>
            <a:pPr marL="457200" indent="-457200">
              <a:spcBef>
                <a:spcPts val="1200"/>
              </a:spcBef>
              <a:buFont typeface="Arial" panose="020B0604020202020204" pitchFamily="34" charset="0"/>
              <a:buChar char="•"/>
            </a:pPr>
            <a:r>
              <a:rPr lang="en-US">
                <a:solidFill>
                  <a:schemeClr val="tx1">
                    <a:lumMod val="50000"/>
                  </a:schemeClr>
                </a:solidFill>
                <a:latin typeface="Aptos"/>
              </a:rPr>
              <a:t>Deciding specific content and strategies after assignments helps:</a:t>
            </a:r>
          </a:p>
          <a:p>
            <a:pPr marL="1143000" lvl="1" indent="-457200">
              <a:spcBef>
                <a:spcPts val="1200"/>
              </a:spcBef>
            </a:pPr>
            <a:r>
              <a:rPr lang="en-US">
                <a:latin typeface="Aptos"/>
              </a:rPr>
              <a:t>Identify the skills students need to succeed</a:t>
            </a:r>
          </a:p>
          <a:p>
            <a:pPr marL="1143000" lvl="1" indent="-457200">
              <a:spcBef>
                <a:spcPts val="1200"/>
              </a:spcBef>
            </a:pPr>
            <a:r>
              <a:rPr lang="en-US">
                <a:latin typeface="Aptos"/>
              </a:rPr>
              <a:t>Determine what topics are most important</a:t>
            </a:r>
          </a:p>
          <a:p>
            <a:pPr marL="1143000" lvl="1" indent="-457200">
              <a:spcBef>
                <a:spcPts val="1200"/>
              </a:spcBef>
            </a:pPr>
            <a:r>
              <a:rPr lang="en-US">
                <a:latin typeface="Aptos"/>
              </a:rPr>
              <a:t>Focuses the course scope to create a more meaningful experience</a:t>
            </a:r>
          </a:p>
        </p:txBody>
      </p:sp>
      <p:pic>
        <p:nvPicPr>
          <p:cNvPr id="7" name="Picture 6" descr="A triangle between learning outcomes, assessment, and activity.">
            <a:extLst>
              <a:ext uri="{FF2B5EF4-FFF2-40B4-BE49-F238E27FC236}">
                <a16:creationId xmlns:a16="http://schemas.microsoft.com/office/drawing/2014/main" id="{6233F5DE-3164-15EA-0998-ABA80079D0C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885719" y="2074421"/>
            <a:ext cx="3682037" cy="3352712"/>
          </a:xfrm>
          <a:prstGeom prst="rect">
            <a:avLst/>
          </a:prstGeom>
          <a:ln w="12700">
            <a:solidFill>
              <a:srgbClr val="000000"/>
            </a:solidFill>
          </a:ln>
        </p:spPr>
      </p:pic>
      <p:sp>
        <p:nvSpPr>
          <p:cNvPr id="3" name="Footer Placeholder 2">
            <a:extLst>
              <a:ext uri="{FF2B5EF4-FFF2-40B4-BE49-F238E27FC236}">
                <a16:creationId xmlns:a16="http://schemas.microsoft.com/office/drawing/2014/main" id="{18176544-EEFC-0EA4-543F-3B7630FDF3EB}"/>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842B06DD-6B5D-AAA9-FFEA-4F0F58C5DF1F}"/>
              </a:ext>
            </a:extLst>
          </p:cNvPr>
          <p:cNvSpPr>
            <a:spLocks noGrp="1"/>
          </p:cNvSpPr>
          <p:nvPr>
            <p:ph type="sldNum" sz="quarter" idx="12"/>
          </p:nvPr>
        </p:nvSpPr>
        <p:spPr/>
        <p:txBody>
          <a:bodyPr/>
          <a:lstStyle/>
          <a:p>
            <a:fld id="{DFA4CD3D-26C8-47FF-8D13-9B32BAAB4735}" type="slidenum">
              <a:rPr lang="en-US" smtClean="0"/>
              <a:t>27</a:t>
            </a:fld>
            <a:endParaRPr lang="en-US"/>
          </a:p>
        </p:txBody>
      </p:sp>
    </p:spTree>
    <p:extLst>
      <p:ext uri="{BB962C8B-B14F-4D97-AF65-F5344CB8AC3E}">
        <p14:creationId xmlns:p14="http://schemas.microsoft.com/office/powerpoint/2010/main" val="1447752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7F0033-9025-D304-6B34-8BA58D217E31}"/>
              </a:ext>
            </a:extLst>
          </p:cNvPr>
          <p:cNvSpPr>
            <a:spLocks noGrp="1"/>
          </p:cNvSpPr>
          <p:nvPr>
            <p:ph type="title"/>
          </p:nvPr>
        </p:nvSpPr>
        <p:spPr/>
        <p:txBody>
          <a:bodyPr/>
          <a:lstStyle/>
          <a:p>
            <a:r>
              <a:rPr lang="en-US">
                <a:solidFill>
                  <a:srgbClr val="C00000"/>
                </a:solidFill>
              </a:rPr>
              <a:t>Organizing Course Content</a:t>
            </a:r>
          </a:p>
        </p:txBody>
      </p:sp>
      <p:sp>
        <p:nvSpPr>
          <p:cNvPr id="6" name="Text Placeholder 5">
            <a:extLst>
              <a:ext uri="{FF2B5EF4-FFF2-40B4-BE49-F238E27FC236}">
                <a16:creationId xmlns:a16="http://schemas.microsoft.com/office/drawing/2014/main" id="{62237DC0-823F-B0BF-3F95-C23C3B2F928B}"/>
              </a:ext>
            </a:extLst>
          </p:cNvPr>
          <p:cNvSpPr>
            <a:spLocks noGrp="1"/>
          </p:cNvSpPr>
          <p:nvPr>
            <p:ph type="body" idx="20"/>
          </p:nvPr>
        </p:nvSpPr>
        <p:spPr>
          <a:xfrm>
            <a:off x="509578" y="1662197"/>
            <a:ext cx="5201923" cy="638664"/>
          </a:xfrm>
        </p:spPr>
        <p:txBody>
          <a:bodyPr/>
          <a:lstStyle/>
          <a:p>
            <a:pPr algn="ctr"/>
            <a:r>
              <a:rPr lang="en-US">
                <a:solidFill>
                  <a:srgbClr val="000000"/>
                </a:solidFill>
                <a:latin typeface="Aptos"/>
              </a:rPr>
              <a:t>Key Questions</a:t>
            </a:r>
          </a:p>
        </p:txBody>
      </p:sp>
      <p:sp>
        <p:nvSpPr>
          <p:cNvPr id="7" name="Content Placeholder 6">
            <a:extLst>
              <a:ext uri="{FF2B5EF4-FFF2-40B4-BE49-F238E27FC236}">
                <a16:creationId xmlns:a16="http://schemas.microsoft.com/office/drawing/2014/main" id="{47CCC6F5-9667-7C49-E403-21D76C5CA0D8}"/>
              </a:ext>
            </a:extLst>
          </p:cNvPr>
          <p:cNvSpPr>
            <a:spLocks noGrp="1"/>
          </p:cNvSpPr>
          <p:nvPr>
            <p:ph sz="half" idx="21"/>
          </p:nvPr>
        </p:nvSpPr>
        <p:spPr>
          <a:xfrm>
            <a:off x="712110" y="2368585"/>
            <a:ext cx="5201923" cy="3060729"/>
          </a:xfrm>
        </p:spPr>
        <p:txBody>
          <a:bodyPr>
            <a:normAutofit fontScale="92500" lnSpcReduction="20000"/>
          </a:bodyPr>
          <a:lstStyle/>
          <a:p>
            <a:pPr marL="457200" indent="-457200">
              <a:buFont typeface="Arial" panose="020B0604020202020204" pitchFamily="34" charset="0"/>
              <a:buChar char="•"/>
            </a:pPr>
            <a:r>
              <a:rPr lang="en-US" sz="2800">
                <a:solidFill>
                  <a:srgbClr val="000000"/>
                </a:solidFill>
                <a:latin typeface="Aptos"/>
              </a:rPr>
              <a:t>Given order of assignments, when do students need this content?</a:t>
            </a:r>
          </a:p>
          <a:p>
            <a:pPr marL="457200" indent="-457200">
              <a:buFont typeface="Arial" panose="020B0604020202020204" pitchFamily="34" charset="0"/>
              <a:buChar char="•"/>
            </a:pPr>
            <a:r>
              <a:rPr lang="en-US" sz="2800">
                <a:solidFill>
                  <a:srgbClr val="000000"/>
                </a:solidFill>
                <a:latin typeface="Aptos"/>
              </a:rPr>
              <a:t>How does your discipline usually organize course content and why? </a:t>
            </a:r>
          </a:p>
          <a:p>
            <a:pPr marL="457200" indent="-457200">
              <a:buFont typeface="Arial" panose="020B0604020202020204" pitchFamily="34" charset="0"/>
              <a:buChar char="•"/>
            </a:pPr>
            <a:r>
              <a:rPr lang="en-US" sz="2800">
                <a:solidFill>
                  <a:srgbClr val="000000"/>
                </a:solidFill>
                <a:latin typeface="Aptos"/>
              </a:rPr>
              <a:t>How can you organize content in a student-centered approach?</a:t>
            </a:r>
          </a:p>
          <a:p>
            <a:pPr marL="457200" indent="-457200">
              <a:buFont typeface="Arial" panose="020B0604020202020204" pitchFamily="34" charset="0"/>
              <a:buChar char="•"/>
            </a:pPr>
            <a:endParaRPr lang="en-US" sz="2800">
              <a:solidFill>
                <a:srgbClr val="000000"/>
              </a:solidFill>
              <a:latin typeface="Aptos"/>
            </a:endParaRPr>
          </a:p>
        </p:txBody>
      </p:sp>
      <p:sp>
        <p:nvSpPr>
          <p:cNvPr id="8" name="Text Placeholder 7">
            <a:extLst>
              <a:ext uri="{FF2B5EF4-FFF2-40B4-BE49-F238E27FC236}">
                <a16:creationId xmlns:a16="http://schemas.microsoft.com/office/drawing/2014/main" id="{7AEDEF46-9966-794D-AE2E-8A58B714E66A}"/>
              </a:ext>
            </a:extLst>
          </p:cNvPr>
          <p:cNvSpPr>
            <a:spLocks noGrp="1"/>
          </p:cNvSpPr>
          <p:nvPr>
            <p:ph type="body" idx="22"/>
          </p:nvPr>
        </p:nvSpPr>
        <p:spPr>
          <a:xfrm>
            <a:off x="6215142" y="1662197"/>
            <a:ext cx="5201923" cy="638664"/>
          </a:xfrm>
        </p:spPr>
        <p:txBody>
          <a:bodyPr/>
          <a:lstStyle/>
          <a:p>
            <a:pPr algn="ctr"/>
            <a:r>
              <a:rPr lang="en-US">
                <a:solidFill>
                  <a:srgbClr val="000000"/>
                </a:solidFill>
                <a:latin typeface="Aptos"/>
              </a:rPr>
              <a:t>Methods of Organization</a:t>
            </a:r>
          </a:p>
        </p:txBody>
      </p:sp>
      <p:sp>
        <p:nvSpPr>
          <p:cNvPr id="9" name="Content Placeholder 8">
            <a:extLst>
              <a:ext uri="{FF2B5EF4-FFF2-40B4-BE49-F238E27FC236}">
                <a16:creationId xmlns:a16="http://schemas.microsoft.com/office/drawing/2014/main" id="{2A0C8BBB-A6FA-65E8-3BB9-7C2D65D20499}"/>
              </a:ext>
            </a:extLst>
          </p:cNvPr>
          <p:cNvSpPr>
            <a:spLocks noGrp="1"/>
          </p:cNvSpPr>
          <p:nvPr>
            <p:ph sz="half" idx="23"/>
          </p:nvPr>
        </p:nvSpPr>
        <p:spPr>
          <a:xfrm>
            <a:off x="6417674" y="2368585"/>
            <a:ext cx="5201923" cy="3060729"/>
          </a:xfrm>
        </p:spPr>
        <p:txBody>
          <a:bodyPr vert="horz" lIns="91440" tIns="45720" rIns="91440" bIns="45720" rtlCol="0" anchor="t">
            <a:normAutofit fontScale="92500" lnSpcReduction="10000"/>
          </a:bodyPr>
          <a:lstStyle/>
          <a:p>
            <a:pPr marL="457200" indent="-457200">
              <a:buFont typeface="Arial" panose="020B0604020202020204" pitchFamily="34" charset="0"/>
              <a:buChar char="•"/>
            </a:pPr>
            <a:r>
              <a:rPr lang="en-US" sz="2800">
                <a:solidFill>
                  <a:srgbClr val="000000"/>
                </a:solidFill>
                <a:latin typeface="Aptos"/>
              </a:rPr>
              <a:t>Macro to micro (or v.v.)</a:t>
            </a:r>
          </a:p>
          <a:p>
            <a:pPr marL="457200" indent="-457200">
              <a:buFont typeface="Arial" panose="020B0604020202020204" pitchFamily="34" charset="0"/>
              <a:buChar char="•"/>
            </a:pPr>
            <a:r>
              <a:rPr lang="en-US" sz="2800">
                <a:solidFill>
                  <a:srgbClr val="000000"/>
                </a:solidFill>
                <a:latin typeface="Aptos"/>
              </a:rPr>
              <a:t>Abstract to concrete (or v.v.)</a:t>
            </a:r>
          </a:p>
          <a:p>
            <a:pPr marL="457200" indent="-457200">
              <a:buFont typeface="Arial" panose="020B0604020202020204" pitchFamily="34" charset="0"/>
              <a:buChar char="•"/>
            </a:pPr>
            <a:r>
              <a:rPr lang="en-US" sz="2800">
                <a:solidFill>
                  <a:srgbClr val="000000"/>
                </a:solidFill>
                <a:latin typeface="Aptos"/>
              </a:rPr>
              <a:t>Big </a:t>
            </a:r>
            <a:r>
              <a:rPr lang="en-US" sz="2800">
                <a:latin typeface="Aptos"/>
              </a:rPr>
              <a:t>Question</a:t>
            </a:r>
            <a:r>
              <a:rPr lang="en-US" sz="2800">
                <a:solidFill>
                  <a:srgbClr val="000000"/>
                </a:solidFill>
                <a:latin typeface="Aptos"/>
              </a:rPr>
              <a:t>(s)</a:t>
            </a:r>
          </a:p>
          <a:p>
            <a:pPr marL="457200" indent="-457200">
              <a:buFont typeface="Arial" panose="020B0604020202020204" pitchFamily="34" charset="0"/>
              <a:buChar char="•"/>
            </a:pPr>
            <a:r>
              <a:rPr lang="en-US" sz="2800">
                <a:solidFill>
                  <a:srgbClr val="000000"/>
                </a:solidFill>
                <a:latin typeface="Aptos"/>
              </a:rPr>
              <a:t>Thematically</a:t>
            </a:r>
          </a:p>
          <a:p>
            <a:pPr marL="457200" indent="-457200">
              <a:buFont typeface="Arial" panose="020B0604020202020204" pitchFamily="34" charset="0"/>
              <a:buChar char="•"/>
            </a:pPr>
            <a:r>
              <a:rPr lang="en-US" sz="2800">
                <a:solidFill>
                  <a:srgbClr val="000000"/>
                </a:solidFill>
                <a:latin typeface="Aptos"/>
              </a:rPr>
              <a:t>Chronologically</a:t>
            </a:r>
          </a:p>
          <a:p>
            <a:pPr marL="457200" indent="-457200">
              <a:buFont typeface="Arial" panose="020B0604020202020204" pitchFamily="34" charset="0"/>
              <a:buChar char="•"/>
            </a:pPr>
            <a:r>
              <a:rPr lang="en-US" sz="2800">
                <a:solidFill>
                  <a:srgbClr val="000000"/>
                </a:solidFill>
                <a:latin typeface="Aptos"/>
              </a:rPr>
              <a:t>Bloom’s taxonomy – revisit content at deeper levels</a:t>
            </a:r>
          </a:p>
        </p:txBody>
      </p:sp>
      <p:sp>
        <p:nvSpPr>
          <p:cNvPr id="5" name="TextBox 4">
            <a:extLst>
              <a:ext uri="{FF2B5EF4-FFF2-40B4-BE49-F238E27FC236}">
                <a16:creationId xmlns:a16="http://schemas.microsoft.com/office/drawing/2014/main" id="{AEC5BAF5-11B7-6DF6-CA44-53B0835A37BC}"/>
              </a:ext>
              <a:ext uri="{C183D7F6-B498-43B3-948B-1728B52AA6E4}">
                <adec:decorative xmlns:adec="http://schemas.microsoft.com/office/drawing/2017/decorative" val="1"/>
              </a:ext>
            </a:extLst>
          </p:cNvPr>
          <p:cNvSpPr txBox="1"/>
          <p:nvPr/>
        </p:nvSpPr>
        <p:spPr>
          <a:xfrm>
            <a:off x="1247913" y="5345042"/>
            <a:ext cx="10175461" cy="830997"/>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FFFFFF"/>
                </a:solidFill>
                <a:latin typeface="Aptos"/>
              </a:rPr>
              <a:t>Please </a:t>
            </a:r>
            <a:r>
              <a:rPr lang="en-US" sz="2400" b="1" dirty="0">
                <a:solidFill>
                  <a:srgbClr val="FFFFFF"/>
                </a:solidFill>
                <a:latin typeface="Aptos"/>
                <a:ea typeface="+mn-lt"/>
                <a:cs typeface="+mn-lt"/>
              </a:rPr>
              <a:t>take a few moments to think about how you would organize your dream course, then write your ideas on the worksheet.</a:t>
            </a:r>
          </a:p>
        </p:txBody>
      </p:sp>
      <p:sp>
        <p:nvSpPr>
          <p:cNvPr id="2" name="Footer Placeholder 1">
            <a:extLst>
              <a:ext uri="{FF2B5EF4-FFF2-40B4-BE49-F238E27FC236}">
                <a16:creationId xmlns:a16="http://schemas.microsoft.com/office/drawing/2014/main" id="{07646A0F-8435-110A-5CE2-66C632F3BC1C}"/>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E6459D21-C245-D3EA-9F0C-0E377829DF4A}"/>
              </a:ext>
            </a:extLst>
          </p:cNvPr>
          <p:cNvSpPr>
            <a:spLocks noGrp="1"/>
          </p:cNvSpPr>
          <p:nvPr>
            <p:ph type="sldNum" sz="quarter" idx="12"/>
          </p:nvPr>
        </p:nvSpPr>
        <p:spPr/>
        <p:txBody>
          <a:bodyPr/>
          <a:lstStyle/>
          <a:p>
            <a:fld id="{DFA4CD3D-26C8-47FF-8D13-9B32BAAB4735}" type="slidenum">
              <a:rPr lang="en-US" smtClean="0"/>
              <a:t>28</a:t>
            </a:fld>
            <a:endParaRPr lang="en-US"/>
          </a:p>
        </p:txBody>
      </p:sp>
    </p:spTree>
    <p:extLst>
      <p:ext uri="{BB962C8B-B14F-4D97-AF65-F5344CB8AC3E}">
        <p14:creationId xmlns:p14="http://schemas.microsoft.com/office/powerpoint/2010/main" val="4021625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253AE7EC-8CAD-6BE4-E4C2-D6344D5F57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CA8A02-6F3B-133E-C33F-F4699BD2FA64}"/>
              </a:ext>
            </a:extLst>
          </p:cNvPr>
          <p:cNvSpPr txBox="1">
            <a:spLocks noGrp="1"/>
          </p:cNvSpPr>
          <p:nvPr>
            <p:ph type="title" idx="4294967295"/>
          </p:nvPr>
        </p:nvSpPr>
        <p:spPr>
          <a:xfrm>
            <a:off x="642257" y="164114"/>
            <a:ext cx="10515600" cy="8388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Buckeye Serif 2 Black" pitchFamily="2" charset="77"/>
                <a:ea typeface="Buckeye Serif 2 Black" pitchFamily="2" charset="77"/>
                <a:cs typeface="+mj-cs"/>
              </a:rPr>
              <a:t>Range of Instructional Strategies</a:t>
            </a:r>
          </a:p>
        </p:txBody>
      </p:sp>
      <p:graphicFrame>
        <p:nvGraphicFramePr>
          <p:cNvPr id="10" name="表格 9" descr="Teaching strategies for different levels.&#10;Teacher-driven: &#10;• Lecture/Direct instruction​&#10;• Demonstrations​&#10;• Guided practice with modeling​&#10;• Structured Q&amp;A sessions&#10;&#10;Transitional:&#10;• Think-pair-share​&#10;• Jigsaw activities​&#10;• Case studies with guided questions&#10;&#10;Student-driven:&#10;• Student-led discussions​&#10;• Independent research projects​&#10;• Peer teaching​&#10;• Community-based learning">
            <a:extLst>
              <a:ext uri="{FF2B5EF4-FFF2-40B4-BE49-F238E27FC236}">
                <a16:creationId xmlns:a16="http://schemas.microsoft.com/office/drawing/2014/main" id="{63A5014D-E3E9-1F0B-05AF-B70505948041}"/>
              </a:ext>
            </a:extLst>
          </p:cNvPr>
          <p:cNvGraphicFramePr>
            <a:graphicFrameLocks noGrp="1"/>
          </p:cNvGraphicFramePr>
          <p:nvPr>
            <p:extLst>
              <p:ext uri="{D42A27DB-BD31-4B8C-83A1-F6EECF244321}">
                <p14:modId xmlns:p14="http://schemas.microsoft.com/office/powerpoint/2010/main" val="4239040445"/>
              </p:ext>
            </p:extLst>
          </p:nvPr>
        </p:nvGraphicFramePr>
        <p:xfrm>
          <a:off x="789301" y="1390840"/>
          <a:ext cx="6776517" cy="4763346"/>
        </p:xfrm>
        <a:graphic>
          <a:graphicData uri="http://schemas.openxmlformats.org/drawingml/2006/table">
            <a:tbl>
              <a:tblPr bandRow="1">
                <a:tableStyleId>{5C22544A-7EE6-4342-B048-85BDC9FD1C3A}</a:tableStyleId>
              </a:tblPr>
              <a:tblGrid>
                <a:gridCol w="2244679">
                  <a:extLst>
                    <a:ext uri="{9D8B030D-6E8A-4147-A177-3AD203B41FA5}">
                      <a16:colId xmlns:a16="http://schemas.microsoft.com/office/drawing/2014/main" val="359768969"/>
                    </a:ext>
                  </a:extLst>
                </a:gridCol>
                <a:gridCol w="4531838">
                  <a:extLst>
                    <a:ext uri="{9D8B030D-6E8A-4147-A177-3AD203B41FA5}">
                      <a16:colId xmlns:a16="http://schemas.microsoft.com/office/drawing/2014/main" val="1477002333"/>
                    </a:ext>
                  </a:extLst>
                </a:gridCol>
              </a:tblGrid>
              <a:tr h="465666">
                <a:tc>
                  <a:txBody>
                    <a:bodyPr/>
                    <a:lstStyle/>
                    <a:p>
                      <a:pPr>
                        <a:buNone/>
                      </a:pPr>
                      <a:r>
                        <a:rPr lang="af-ZA" sz="2200" b="1" err="1">
                          <a:solidFill>
                            <a:schemeClr val="tx1">
                              <a:lumMod val="49000"/>
                            </a:schemeClr>
                          </a:solidFill>
                          <a:latin typeface="Aptos"/>
                        </a:rPr>
                        <a:t>Level</a:t>
                      </a:r>
                      <a:endParaRPr lang="af-ZA" sz="2200">
                        <a:solidFill>
                          <a:schemeClr val="tx1">
                            <a:lumMod val="49000"/>
                          </a:schemeClr>
                        </a:solidFill>
                        <a:latin typeface="Aptos"/>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af-ZA" sz="2200" b="1" err="1">
                          <a:solidFill>
                            <a:schemeClr val="tx1">
                              <a:lumMod val="49000"/>
                            </a:schemeClr>
                          </a:solidFill>
                          <a:latin typeface="Aptos"/>
                        </a:rPr>
                        <a:t>Teaching</a:t>
                      </a:r>
                      <a:r>
                        <a:rPr lang="af-ZA" sz="2200" b="1">
                          <a:solidFill>
                            <a:schemeClr val="tx1">
                              <a:lumMod val="49000"/>
                            </a:schemeClr>
                          </a:solidFill>
                          <a:latin typeface="Aptos"/>
                        </a:rPr>
                        <a:t> Strategies</a:t>
                      </a:r>
                      <a:endParaRPr lang="af-ZA" sz="2200">
                        <a:solidFill>
                          <a:schemeClr val="tx1">
                            <a:lumMod val="49000"/>
                          </a:schemeClr>
                        </a:solidFill>
                        <a:latin typeface="Aptos"/>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697865770"/>
                  </a:ext>
                </a:extLst>
              </a:tr>
              <a:tr h="0">
                <a:tc>
                  <a:txBody>
                    <a:bodyPr/>
                    <a:lstStyle/>
                    <a:p>
                      <a:pPr>
                        <a:buNone/>
                      </a:pPr>
                      <a:r>
                        <a:rPr lang="af-ZA" sz="2200" b="1" err="1">
                          <a:solidFill>
                            <a:schemeClr val="tx1">
                              <a:lumMod val="49000"/>
                            </a:schemeClr>
                          </a:solidFill>
                          <a:latin typeface="Aptos"/>
                        </a:rPr>
                        <a:t>Teacher-Driven</a:t>
                      </a:r>
                      <a:endParaRPr lang="af-ZA" sz="2200">
                        <a:solidFill>
                          <a:schemeClr val="tx1">
                            <a:lumMod val="49000"/>
                          </a:schemeClr>
                        </a:solidFill>
                        <a:latin typeface="Aptos"/>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af-ZA" sz="2200">
                          <a:solidFill>
                            <a:schemeClr val="tx1">
                              <a:lumMod val="49000"/>
                            </a:schemeClr>
                          </a:solidFill>
                          <a:latin typeface="Aptos"/>
                        </a:rPr>
                        <a:t>• </a:t>
                      </a:r>
                      <a:r>
                        <a:rPr lang="af-ZA" sz="2200" err="1">
                          <a:solidFill>
                            <a:schemeClr val="tx1">
                              <a:lumMod val="49000"/>
                            </a:schemeClr>
                          </a:solidFill>
                          <a:latin typeface="Aptos"/>
                        </a:rPr>
                        <a:t>Lecture</a:t>
                      </a:r>
                      <a:r>
                        <a:rPr lang="af-ZA" sz="2200">
                          <a:solidFill>
                            <a:schemeClr val="tx1">
                              <a:lumMod val="49000"/>
                            </a:schemeClr>
                          </a:solidFill>
                          <a:latin typeface="Aptos"/>
                        </a:rPr>
                        <a:t>/</a:t>
                      </a:r>
                      <a:r>
                        <a:rPr lang="af-ZA" sz="2200" err="1">
                          <a:solidFill>
                            <a:schemeClr val="tx1">
                              <a:lumMod val="49000"/>
                            </a:schemeClr>
                          </a:solidFill>
                          <a:latin typeface="Aptos"/>
                        </a:rPr>
                        <a:t>Direct</a:t>
                      </a:r>
                      <a:r>
                        <a:rPr lang="af-ZA" sz="2200">
                          <a:solidFill>
                            <a:schemeClr val="tx1">
                              <a:lumMod val="49000"/>
                            </a:schemeClr>
                          </a:solidFill>
                          <a:latin typeface="Aptos"/>
                        </a:rPr>
                        <a:t> </a:t>
                      </a:r>
                      <a:r>
                        <a:rPr lang="af-ZA" sz="2200" err="1">
                          <a:solidFill>
                            <a:schemeClr val="tx1">
                              <a:lumMod val="49000"/>
                            </a:schemeClr>
                          </a:solidFill>
                          <a:latin typeface="Aptos"/>
                        </a:rPr>
                        <a:t>instruction</a:t>
                      </a:r>
                      <a:br>
                        <a:rPr lang="af-ZA" sz="2200">
                          <a:solidFill>
                            <a:srgbClr val="1F2121"/>
                          </a:solidFill>
                          <a:latin typeface="Aptos"/>
                        </a:rPr>
                      </a:br>
                      <a:r>
                        <a:rPr lang="af-ZA" sz="2200">
                          <a:solidFill>
                            <a:schemeClr val="tx1">
                              <a:lumMod val="49000"/>
                            </a:schemeClr>
                          </a:solidFill>
                          <a:latin typeface="Aptos"/>
                        </a:rPr>
                        <a:t>• </a:t>
                      </a:r>
                      <a:r>
                        <a:rPr lang="af-ZA" sz="2200" err="1">
                          <a:solidFill>
                            <a:schemeClr val="tx1">
                              <a:lumMod val="49000"/>
                            </a:schemeClr>
                          </a:solidFill>
                          <a:latin typeface="Aptos"/>
                        </a:rPr>
                        <a:t>Demonstrations</a:t>
                      </a:r>
                      <a:br>
                        <a:rPr lang="af-ZA" sz="2200">
                          <a:solidFill>
                            <a:srgbClr val="1F2121"/>
                          </a:solidFill>
                          <a:latin typeface="Aptos"/>
                        </a:rPr>
                      </a:br>
                      <a:r>
                        <a:rPr lang="af-ZA" sz="2200">
                          <a:solidFill>
                            <a:schemeClr val="tx1">
                              <a:lumMod val="49000"/>
                            </a:schemeClr>
                          </a:solidFill>
                          <a:latin typeface="Aptos"/>
                        </a:rPr>
                        <a:t>• </a:t>
                      </a:r>
                      <a:r>
                        <a:rPr lang="af-ZA" sz="2200" err="1">
                          <a:solidFill>
                            <a:schemeClr val="tx1">
                              <a:lumMod val="49000"/>
                            </a:schemeClr>
                          </a:solidFill>
                          <a:latin typeface="Aptos"/>
                        </a:rPr>
                        <a:t>Guided</a:t>
                      </a:r>
                      <a:r>
                        <a:rPr lang="af-ZA" sz="2200">
                          <a:solidFill>
                            <a:schemeClr val="tx1">
                              <a:lumMod val="49000"/>
                            </a:schemeClr>
                          </a:solidFill>
                          <a:latin typeface="Aptos"/>
                        </a:rPr>
                        <a:t> </a:t>
                      </a:r>
                      <a:r>
                        <a:rPr lang="af-ZA" sz="2200" err="1">
                          <a:solidFill>
                            <a:schemeClr val="tx1">
                              <a:lumMod val="49000"/>
                            </a:schemeClr>
                          </a:solidFill>
                          <a:latin typeface="Aptos"/>
                        </a:rPr>
                        <a:t>practice</a:t>
                      </a:r>
                      <a:r>
                        <a:rPr lang="af-ZA" sz="2200">
                          <a:solidFill>
                            <a:schemeClr val="tx1">
                              <a:lumMod val="49000"/>
                            </a:schemeClr>
                          </a:solidFill>
                          <a:latin typeface="Aptos"/>
                        </a:rPr>
                        <a:t> </a:t>
                      </a:r>
                      <a:r>
                        <a:rPr lang="af-ZA" sz="2200" err="1">
                          <a:solidFill>
                            <a:schemeClr val="tx1">
                              <a:lumMod val="49000"/>
                            </a:schemeClr>
                          </a:solidFill>
                          <a:latin typeface="Aptos"/>
                        </a:rPr>
                        <a:t>with</a:t>
                      </a:r>
                      <a:r>
                        <a:rPr lang="af-ZA" sz="2200">
                          <a:solidFill>
                            <a:schemeClr val="tx1">
                              <a:lumMod val="49000"/>
                            </a:schemeClr>
                          </a:solidFill>
                          <a:latin typeface="Aptos"/>
                        </a:rPr>
                        <a:t> </a:t>
                      </a:r>
                      <a:r>
                        <a:rPr lang="af-ZA" sz="2200" err="1">
                          <a:solidFill>
                            <a:schemeClr val="tx1">
                              <a:lumMod val="49000"/>
                            </a:schemeClr>
                          </a:solidFill>
                          <a:latin typeface="Aptos"/>
                        </a:rPr>
                        <a:t>modeling</a:t>
                      </a:r>
                      <a:br>
                        <a:rPr lang="af-ZA" sz="2200">
                          <a:solidFill>
                            <a:srgbClr val="1F2121"/>
                          </a:solidFill>
                          <a:latin typeface="Aptos"/>
                        </a:rPr>
                      </a:br>
                      <a:r>
                        <a:rPr lang="af-ZA" sz="2200">
                          <a:solidFill>
                            <a:schemeClr val="tx1">
                              <a:lumMod val="49000"/>
                            </a:schemeClr>
                          </a:solidFill>
                          <a:latin typeface="Aptos"/>
                        </a:rPr>
                        <a:t>• </a:t>
                      </a:r>
                      <a:r>
                        <a:rPr lang="af-ZA" sz="2200" err="1">
                          <a:solidFill>
                            <a:schemeClr val="tx1">
                              <a:lumMod val="49000"/>
                            </a:schemeClr>
                          </a:solidFill>
                          <a:latin typeface="Aptos"/>
                        </a:rPr>
                        <a:t>Structured</a:t>
                      </a:r>
                      <a:r>
                        <a:rPr lang="af-ZA" sz="2200">
                          <a:solidFill>
                            <a:schemeClr val="tx1">
                              <a:lumMod val="49000"/>
                            </a:schemeClr>
                          </a:solidFill>
                          <a:latin typeface="Aptos"/>
                        </a:rPr>
                        <a:t> Q&amp;A </a:t>
                      </a:r>
                      <a:r>
                        <a:rPr lang="af-ZA" sz="2200" err="1">
                          <a:solidFill>
                            <a:schemeClr val="tx1">
                              <a:lumMod val="49000"/>
                            </a:schemeClr>
                          </a:solidFill>
                          <a:latin typeface="Aptos"/>
                        </a:rPr>
                        <a:t>sessions</a:t>
                      </a:r>
                      <a:endParaRPr lang="af-ZA" sz="2200">
                        <a:solidFill>
                          <a:schemeClr val="tx1">
                            <a:lumMod val="49000"/>
                          </a:schemeClr>
                        </a:solidFill>
                        <a:latin typeface="Aptos"/>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09331808"/>
                  </a:ext>
                </a:extLst>
              </a:tr>
              <a:tr h="0">
                <a:tc>
                  <a:txBody>
                    <a:bodyPr/>
                    <a:lstStyle/>
                    <a:p>
                      <a:pPr>
                        <a:buNone/>
                      </a:pPr>
                      <a:r>
                        <a:rPr lang="af-ZA" sz="2200" b="1" dirty="0" err="1">
                          <a:solidFill>
                            <a:schemeClr val="tx1">
                              <a:lumMod val="49000"/>
                            </a:schemeClr>
                          </a:solidFill>
                          <a:latin typeface="Aptos"/>
                        </a:rPr>
                        <a:t>Transitional</a:t>
                      </a:r>
                      <a:endParaRPr lang="af-ZA" sz="2200" dirty="0">
                        <a:solidFill>
                          <a:schemeClr val="tx1">
                            <a:lumMod val="49000"/>
                          </a:schemeClr>
                        </a:solidFill>
                        <a:latin typeface="Aptos"/>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af-ZA" sz="2200" dirty="0">
                          <a:solidFill>
                            <a:schemeClr val="tx1">
                              <a:lumMod val="49000"/>
                            </a:schemeClr>
                          </a:solidFill>
                          <a:latin typeface="Aptos"/>
                        </a:rPr>
                        <a:t>• </a:t>
                      </a:r>
                      <a:r>
                        <a:rPr lang="af-ZA" sz="2200" dirty="0" err="1">
                          <a:solidFill>
                            <a:schemeClr val="tx1">
                              <a:lumMod val="49000"/>
                            </a:schemeClr>
                          </a:solidFill>
                          <a:latin typeface="Aptos"/>
                        </a:rPr>
                        <a:t>Think</a:t>
                      </a:r>
                      <a:r>
                        <a:rPr lang="af-ZA" sz="2200" dirty="0">
                          <a:solidFill>
                            <a:schemeClr val="tx1">
                              <a:lumMod val="49000"/>
                            </a:schemeClr>
                          </a:solidFill>
                          <a:latin typeface="Aptos"/>
                        </a:rPr>
                        <a:t>-pair-</a:t>
                      </a:r>
                      <a:r>
                        <a:rPr lang="af-ZA" sz="2200" dirty="0" err="1">
                          <a:solidFill>
                            <a:schemeClr val="tx1">
                              <a:lumMod val="49000"/>
                            </a:schemeClr>
                          </a:solidFill>
                          <a:latin typeface="Aptos"/>
                        </a:rPr>
                        <a:t>share</a:t>
                      </a:r>
                      <a:br>
                        <a:rPr lang="af-ZA" sz="2200" dirty="0">
                          <a:solidFill>
                            <a:srgbClr val="1F2121"/>
                          </a:solidFill>
                          <a:latin typeface="Aptos"/>
                        </a:rPr>
                      </a:br>
                      <a:r>
                        <a:rPr lang="af-ZA" sz="2200" dirty="0">
                          <a:solidFill>
                            <a:schemeClr val="tx1">
                              <a:lumMod val="49000"/>
                            </a:schemeClr>
                          </a:solidFill>
                          <a:latin typeface="Aptos"/>
                        </a:rPr>
                        <a:t>• </a:t>
                      </a:r>
                      <a:r>
                        <a:rPr lang="af-ZA" sz="2200" dirty="0" err="1">
                          <a:solidFill>
                            <a:schemeClr val="tx1">
                              <a:lumMod val="49000"/>
                            </a:schemeClr>
                          </a:solidFill>
                          <a:latin typeface="Aptos"/>
                        </a:rPr>
                        <a:t>Jigsaw</a:t>
                      </a:r>
                      <a:r>
                        <a:rPr lang="af-ZA" sz="2200" dirty="0">
                          <a:solidFill>
                            <a:schemeClr val="tx1">
                              <a:lumMod val="49000"/>
                            </a:schemeClr>
                          </a:solidFill>
                          <a:latin typeface="Aptos"/>
                        </a:rPr>
                        <a:t> </a:t>
                      </a:r>
                      <a:r>
                        <a:rPr lang="af-ZA" sz="2200" dirty="0" err="1">
                          <a:solidFill>
                            <a:schemeClr val="tx1">
                              <a:lumMod val="49000"/>
                            </a:schemeClr>
                          </a:solidFill>
                          <a:latin typeface="Aptos"/>
                        </a:rPr>
                        <a:t>activities</a:t>
                      </a:r>
                      <a:br>
                        <a:rPr lang="af-ZA" sz="2200" dirty="0">
                          <a:solidFill>
                            <a:srgbClr val="1F2121"/>
                          </a:solidFill>
                          <a:latin typeface="Aptos"/>
                        </a:rPr>
                      </a:br>
                      <a:r>
                        <a:rPr lang="af-ZA" sz="2200" dirty="0">
                          <a:solidFill>
                            <a:schemeClr val="tx1">
                              <a:lumMod val="49000"/>
                            </a:schemeClr>
                          </a:solidFill>
                          <a:latin typeface="Aptos"/>
                        </a:rPr>
                        <a:t>• </a:t>
                      </a:r>
                      <a:r>
                        <a:rPr lang="af-ZA" sz="2200" dirty="0" err="1">
                          <a:solidFill>
                            <a:schemeClr val="tx1">
                              <a:lumMod val="49000"/>
                            </a:schemeClr>
                          </a:solidFill>
                          <a:latin typeface="Aptos"/>
                        </a:rPr>
                        <a:t>Case</a:t>
                      </a:r>
                      <a:r>
                        <a:rPr lang="af-ZA" sz="2200" dirty="0">
                          <a:solidFill>
                            <a:schemeClr val="tx1">
                              <a:lumMod val="49000"/>
                            </a:schemeClr>
                          </a:solidFill>
                          <a:latin typeface="Aptos"/>
                        </a:rPr>
                        <a:t> studies </a:t>
                      </a:r>
                      <a:r>
                        <a:rPr lang="af-ZA" sz="2200" dirty="0" err="1">
                          <a:solidFill>
                            <a:schemeClr val="tx1">
                              <a:lumMod val="49000"/>
                            </a:schemeClr>
                          </a:solidFill>
                          <a:latin typeface="Aptos"/>
                        </a:rPr>
                        <a:t>with</a:t>
                      </a:r>
                      <a:r>
                        <a:rPr lang="af-ZA" sz="2200" dirty="0">
                          <a:solidFill>
                            <a:schemeClr val="tx1">
                              <a:lumMod val="49000"/>
                            </a:schemeClr>
                          </a:solidFill>
                          <a:latin typeface="Aptos"/>
                        </a:rPr>
                        <a:t> </a:t>
                      </a:r>
                      <a:r>
                        <a:rPr lang="af-ZA" sz="2200" dirty="0" err="1">
                          <a:solidFill>
                            <a:schemeClr val="tx1">
                              <a:lumMod val="49000"/>
                            </a:schemeClr>
                          </a:solidFill>
                          <a:latin typeface="Aptos"/>
                        </a:rPr>
                        <a:t>guided</a:t>
                      </a:r>
                      <a:r>
                        <a:rPr lang="af-ZA" sz="2200" dirty="0">
                          <a:solidFill>
                            <a:schemeClr val="tx1">
                              <a:lumMod val="49000"/>
                            </a:schemeClr>
                          </a:solidFill>
                          <a:latin typeface="Aptos"/>
                        </a:rPr>
                        <a:t> </a:t>
                      </a:r>
                      <a:r>
                        <a:rPr lang="af-ZA" sz="2200" dirty="0" err="1">
                          <a:solidFill>
                            <a:schemeClr val="tx1">
                              <a:lumMod val="49000"/>
                            </a:schemeClr>
                          </a:solidFill>
                          <a:latin typeface="Aptos"/>
                        </a:rPr>
                        <a:t>questions</a:t>
                      </a:r>
                      <a:endParaRPr lang="af-ZA" sz="2200" dirty="0">
                        <a:solidFill>
                          <a:schemeClr val="tx1">
                            <a:lumMod val="49000"/>
                          </a:schemeClr>
                        </a:solidFill>
                        <a:latin typeface="Aptos"/>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795904033"/>
                  </a:ext>
                </a:extLst>
              </a:tr>
              <a:tr h="0">
                <a:tc>
                  <a:txBody>
                    <a:bodyPr/>
                    <a:lstStyle/>
                    <a:p>
                      <a:pPr>
                        <a:buNone/>
                      </a:pPr>
                      <a:r>
                        <a:rPr lang="af-ZA" sz="2200" b="1">
                          <a:solidFill>
                            <a:schemeClr val="tx1">
                              <a:lumMod val="49000"/>
                            </a:schemeClr>
                          </a:solidFill>
                          <a:latin typeface="Aptos"/>
                        </a:rPr>
                        <a:t>Student-</a:t>
                      </a:r>
                      <a:r>
                        <a:rPr lang="af-ZA" sz="2200" b="1" err="1">
                          <a:solidFill>
                            <a:schemeClr val="tx1">
                              <a:lumMod val="49000"/>
                            </a:schemeClr>
                          </a:solidFill>
                          <a:latin typeface="Aptos"/>
                        </a:rPr>
                        <a:t>Driven</a:t>
                      </a:r>
                      <a:endParaRPr lang="af-ZA" sz="2200">
                        <a:solidFill>
                          <a:schemeClr val="tx1">
                            <a:lumMod val="49000"/>
                          </a:schemeClr>
                        </a:solidFill>
                        <a:latin typeface="Aptos"/>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lvl="0" indent="0">
                        <a:buNone/>
                      </a:pPr>
                      <a:r>
                        <a:rPr lang="af-ZA" sz="2200" b="0" i="0" u="none" strike="noStrike" noProof="0" dirty="0">
                          <a:solidFill>
                            <a:schemeClr val="tx1">
                              <a:lumMod val="49000"/>
                            </a:schemeClr>
                          </a:solidFill>
                          <a:latin typeface="Aptos"/>
                        </a:rPr>
                        <a:t>• </a:t>
                      </a:r>
                      <a:r>
                        <a:rPr lang="af-ZA" sz="2200" dirty="0">
                          <a:solidFill>
                            <a:schemeClr val="tx1">
                              <a:lumMod val="49000"/>
                            </a:schemeClr>
                          </a:solidFill>
                          <a:latin typeface="Aptos"/>
                        </a:rPr>
                        <a:t>Student-</a:t>
                      </a:r>
                      <a:r>
                        <a:rPr lang="af-ZA" sz="2200" dirty="0" err="1">
                          <a:solidFill>
                            <a:schemeClr val="tx1">
                              <a:lumMod val="49000"/>
                            </a:schemeClr>
                          </a:solidFill>
                          <a:latin typeface="Aptos"/>
                        </a:rPr>
                        <a:t>led</a:t>
                      </a:r>
                      <a:r>
                        <a:rPr lang="af-ZA" sz="2200" dirty="0">
                          <a:solidFill>
                            <a:schemeClr val="tx1">
                              <a:lumMod val="49000"/>
                            </a:schemeClr>
                          </a:solidFill>
                          <a:latin typeface="Aptos"/>
                        </a:rPr>
                        <a:t> </a:t>
                      </a:r>
                      <a:r>
                        <a:rPr lang="af-ZA" sz="2200" dirty="0" err="1">
                          <a:solidFill>
                            <a:schemeClr val="tx1">
                              <a:lumMod val="49000"/>
                            </a:schemeClr>
                          </a:solidFill>
                          <a:latin typeface="Aptos"/>
                        </a:rPr>
                        <a:t>discussions</a:t>
                      </a:r>
                      <a:br>
                        <a:rPr lang="af-ZA" sz="2200" dirty="0">
                          <a:solidFill>
                            <a:srgbClr val="1F2121"/>
                          </a:solidFill>
                          <a:latin typeface="Aptos"/>
                        </a:rPr>
                      </a:br>
                      <a:r>
                        <a:rPr lang="af-ZA" sz="2200" dirty="0">
                          <a:solidFill>
                            <a:schemeClr val="tx1">
                              <a:lumMod val="49000"/>
                            </a:schemeClr>
                          </a:solidFill>
                          <a:latin typeface="Aptos"/>
                        </a:rPr>
                        <a:t>• </a:t>
                      </a:r>
                      <a:r>
                        <a:rPr lang="af-ZA" sz="2200" dirty="0" err="1">
                          <a:solidFill>
                            <a:schemeClr val="tx1">
                              <a:lumMod val="49000"/>
                            </a:schemeClr>
                          </a:solidFill>
                          <a:latin typeface="Aptos"/>
                        </a:rPr>
                        <a:t>Independent</a:t>
                      </a:r>
                      <a:r>
                        <a:rPr lang="af-ZA" sz="2200" dirty="0">
                          <a:solidFill>
                            <a:schemeClr val="tx1">
                              <a:lumMod val="49000"/>
                            </a:schemeClr>
                          </a:solidFill>
                          <a:latin typeface="Aptos"/>
                        </a:rPr>
                        <a:t> </a:t>
                      </a:r>
                      <a:r>
                        <a:rPr lang="af-ZA" sz="2200" dirty="0" err="1">
                          <a:solidFill>
                            <a:schemeClr val="tx1">
                              <a:lumMod val="49000"/>
                            </a:schemeClr>
                          </a:solidFill>
                          <a:latin typeface="Aptos"/>
                        </a:rPr>
                        <a:t>research</a:t>
                      </a:r>
                      <a:r>
                        <a:rPr lang="af-ZA" sz="2200" dirty="0">
                          <a:solidFill>
                            <a:schemeClr val="tx1">
                              <a:lumMod val="49000"/>
                            </a:schemeClr>
                          </a:solidFill>
                          <a:latin typeface="Aptos"/>
                        </a:rPr>
                        <a:t> </a:t>
                      </a:r>
                      <a:r>
                        <a:rPr lang="af-ZA" sz="2200" dirty="0" err="1">
                          <a:solidFill>
                            <a:schemeClr val="tx1">
                              <a:lumMod val="49000"/>
                            </a:schemeClr>
                          </a:solidFill>
                          <a:latin typeface="Aptos"/>
                        </a:rPr>
                        <a:t>projects</a:t>
                      </a:r>
                      <a:br>
                        <a:rPr lang="af-ZA" sz="2200" dirty="0">
                          <a:solidFill>
                            <a:srgbClr val="1F2121"/>
                          </a:solidFill>
                          <a:latin typeface="Aptos"/>
                        </a:rPr>
                      </a:br>
                      <a:r>
                        <a:rPr lang="af-ZA" sz="2200" dirty="0">
                          <a:solidFill>
                            <a:schemeClr val="tx1">
                              <a:lumMod val="49000"/>
                            </a:schemeClr>
                          </a:solidFill>
                          <a:latin typeface="Aptos"/>
                        </a:rPr>
                        <a:t>• Peer </a:t>
                      </a:r>
                      <a:r>
                        <a:rPr lang="af-ZA" sz="2200" dirty="0" err="1">
                          <a:solidFill>
                            <a:schemeClr val="tx1">
                              <a:lumMod val="49000"/>
                            </a:schemeClr>
                          </a:solidFill>
                          <a:latin typeface="Aptos"/>
                        </a:rPr>
                        <a:t>teaching</a:t>
                      </a:r>
                      <a:br>
                        <a:rPr lang="af-ZA" sz="2200" dirty="0">
                          <a:solidFill>
                            <a:srgbClr val="1F2121"/>
                          </a:solidFill>
                          <a:latin typeface="Aptos"/>
                        </a:rPr>
                      </a:br>
                      <a:r>
                        <a:rPr lang="af-ZA" sz="2200" dirty="0">
                          <a:solidFill>
                            <a:schemeClr val="tx1">
                              <a:lumMod val="49000"/>
                            </a:schemeClr>
                          </a:solidFill>
                          <a:latin typeface="Aptos"/>
                        </a:rPr>
                        <a:t>• Community-</a:t>
                      </a:r>
                      <a:r>
                        <a:rPr lang="af-ZA" sz="2200" dirty="0" err="1">
                          <a:solidFill>
                            <a:schemeClr val="tx1">
                              <a:lumMod val="49000"/>
                            </a:schemeClr>
                          </a:solidFill>
                          <a:latin typeface="Aptos"/>
                        </a:rPr>
                        <a:t>based</a:t>
                      </a:r>
                      <a:r>
                        <a:rPr lang="af-ZA" sz="2200" dirty="0">
                          <a:solidFill>
                            <a:schemeClr val="tx1">
                              <a:lumMod val="49000"/>
                            </a:schemeClr>
                          </a:solidFill>
                          <a:latin typeface="Aptos"/>
                        </a:rPr>
                        <a:t> </a:t>
                      </a:r>
                      <a:r>
                        <a:rPr lang="af-ZA" sz="2200" dirty="0" err="1">
                          <a:solidFill>
                            <a:schemeClr val="tx1">
                              <a:lumMod val="49000"/>
                            </a:schemeClr>
                          </a:solidFill>
                          <a:latin typeface="Aptos"/>
                        </a:rPr>
                        <a:t>learning</a:t>
                      </a:r>
                      <a:endParaRPr lang="af-ZA" sz="2200" dirty="0">
                        <a:solidFill>
                          <a:schemeClr val="tx1">
                            <a:lumMod val="49000"/>
                          </a:schemeClr>
                        </a:solidFill>
                        <a:latin typeface="Aptos"/>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881518282"/>
                  </a:ext>
                </a:extLst>
              </a:tr>
            </a:tbl>
          </a:graphicData>
        </a:graphic>
      </p:graphicFrame>
      <p:sp>
        <p:nvSpPr>
          <p:cNvPr id="5" name="TextBox 4">
            <a:extLst>
              <a:ext uri="{FF2B5EF4-FFF2-40B4-BE49-F238E27FC236}">
                <a16:creationId xmlns:a16="http://schemas.microsoft.com/office/drawing/2014/main" id="{05AC8225-5BA7-FBB9-C065-8D226833A752}"/>
              </a:ext>
            </a:extLst>
          </p:cNvPr>
          <p:cNvSpPr txBox="1"/>
          <p:nvPr/>
        </p:nvSpPr>
        <p:spPr>
          <a:xfrm>
            <a:off x="7870276" y="1968620"/>
            <a:ext cx="3924851" cy="33621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400" b="1" dirty="0">
                <a:latin typeface="Aptos"/>
                <a:ea typeface="+mn-lt"/>
                <a:cs typeface="+mn-lt"/>
              </a:rPr>
              <a:t>Please identify strategies you will use to align your content with the assignment and your teaching goals, and note them on the worksheet.</a:t>
            </a:r>
            <a:endParaRPr lang="en-US" b="1" dirty="0"/>
          </a:p>
        </p:txBody>
      </p:sp>
      <p:sp>
        <p:nvSpPr>
          <p:cNvPr id="2" name="Footer Placeholder 1">
            <a:extLst>
              <a:ext uri="{FF2B5EF4-FFF2-40B4-BE49-F238E27FC236}">
                <a16:creationId xmlns:a16="http://schemas.microsoft.com/office/drawing/2014/main" id="{12724581-EA4F-63ED-481C-1476F39F373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3" name="Slide Number Placeholder 2">
            <a:extLst>
              <a:ext uri="{FF2B5EF4-FFF2-40B4-BE49-F238E27FC236}">
                <a16:creationId xmlns:a16="http://schemas.microsoft.com/office/drawing/2014/main" id="{329661DF-7DC5-5F90-6D30-B65B092354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112367167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A63373-1205-57FC-17C4-F5DA6E199758}"/>
              </a:ext>
            </a:extLst>
          </p:cNvPr>
          <p:cNvSpPr>
            <a:spLocks noGrp="1"/>
          </p:cNvSpPr>
          <p:nvPr>
            <p:ph type="title"/>
          </p:nvPr>
        </p:nvSpPr>
        <p:spPr/>
        <p:txBody>
          <a:bodyPr/>
          <a:lstStyle/>
          <a:p>
            <a:r>
              <a:rPr lang="en-US" altLang="zh-CN" dirty="0">
                <a:solidFill>
                  <a:srgbClr val="C00000"/>
                </a:solidFill>
                <a:latin typeface="Buckeye Serif 2 Black"/>
              </a:rPr>
              <a:t>Learning Objectives </a:t>
            </a:r>
            <a:endParaRPr lang="en-CN" dirty="0"/>
          </a:p>
        </p:txBody>
      </p:sp>
      <p:sp>
        <p:nvSpPr>
          <p:cNvPr id="7" name="Text Placeholder 5">
            <a:extLst>
              <a:ext uri="{FF2B5EF4-FFF2-40B4-BE49-F238E27FC236}">
                <a16:creationId xmlns:a16="http://schemas.microsoft.com/office/drawing/2014/main" id="{3A269E87-C6BF-6791-9F3C-A4ACE5892779}"/>
              </a:ext>
            </a:extLst>
          </p:cNvPr>
          <p:cNvSpPr txBox="1">
            <a:spLocks/>
          </p:cNvSpPr>
          <p:nvPr/>
        </p:nvSpPr>
        <p:spPr>
          <a:xfrm>
            <a:off x="703960" y="1356584"/>
            <a:ext cx="10229083" cy="716124"/>
          </a:xfrm>
          <a:prstGeom prst="rect">
            <a:avLst/>
          </a:prstGeom>
          <a:solidFill>
            <a:srgbClr val="FFFFFF"/>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6B6C6C"/>
                </a:solidFill>
                <a:latin typeface="Buckeye Sans 2" pitchFamily="2" charset="77"/>
                <a:ea typeface="+mn-ea"/>
                <a:cs typeface="+mn-cs"/>
              </a:defRPr>
            </a:lvl1pPr>
            <a:lvl2pPr marL="457200" indent="0" algn="l" defTabSz="914400" rtl="0" eaLnBrk="1" latinLnBrk="0" hangingPunct="1">
              <a:lnSpc>
                <a:spcPct val="90000"/>
              </a:lnSpc>
              <a:spcBef>
                <a:spcPts val="500"/>
              </a:spcBef>
              <a:buClr>
                <a:srgbClr val="C00000"/>
              </a:buClr>
              <a:buSzPct val="110000"/>
              <a:buFont typeface="Arial" panose="020B0604020202020204" pitchFamily="34" charset="0"/>
              <a:buNone/>
              <a:defRPr sz="2000" b="1" i="0" kern="1200">
                <a:solidFill>
                  <a:schemeClr val="tx1"/>
                </a:solidFill>
                <a:latin typeface="Buckeye Sans 2" pitchFamily="2" charset="77"/>
                <a:ea typeface="+mn-ea"/>
                <a:cs typeface="+mn-cs"/>
              </a:defRPr>
            </a:lvl2pPr>
            <a:lvl3pPr marL="914400" indent="0" algn="l" defTabSz="914400" rtl="0" eaLnBrk="1" latinLnBrk="0" hangingPunct="1">
              <a:lnSpc>
                <a:spcPct val="90000"/>
              </a:lnSpc>
              <a:spcBef>
                <a:spcPts val="500"/>
              </a:spcBef>
              <a:buClr>
                <a:srgbClr val="C00000"/>
              </a:buClr>
              <a:buSzPct val="90000"/>
              <a:buFont typeface="Courier New" panose="02070309020205020404" pitchFamily="49" charset="0"/>
              <a:buNone/>
              <a:defRPr sz="1800" b="1" i="0" kern="1200">
                <a:solidFill>
                  <a:schemeClr val="tx1"/>
                </a:solidFill>
                <a:latin typeface="Buckeye Sans 2"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Buckeye Sans 2"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i="1">
                <a:solidFill>
                  <a:schemeClr val="tx1">
                    <a:lumMod val="50000"/>
                  </a:schemeClr>
                </a:solidFill>
                <a:latin typeface="Aptos"/>
              </a:rPr>
              <a:t>Following this workshop, participants should be better able to:</a:t>
            </a:r>
          </a:p>
        </p:txBody>
      </p:sp>
      <p:sp>
        <p:nvSpPr>
          <p:cNvPr id="9" name="Content Placeholder 12">
            <a:extLst>
              <a:ext uri="{FF2B5EF4-FFF2-40B4-BE49-F238E27FC236}">
                <a16:creationId xmlns:a16="http://schemas.microsoft.com/office/drawing/2014/main" id="{54214747-D375-2BF5-A20E-4D87177EB745}"/>
              </a:ext>
            </a:extLst>
          </p:cNvPr>
          <p:cNvSpPr txBox="1">
            <a:spLocks/>
          </p:cNvSpPr>
          <p:nvPr/>
        </p:nvSpPr>
        <p:spPr>
          <a:xfrm>
            <a:off x="700784" y="2321339"/>
            <a:ext cx="10850063" cy="433908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000000"/>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000000"/>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000000"/>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har char="•"/>
            </a:pPr>
            <a:r>
              <a:rPr lang="en-US" sz="2600" dirty="0">
                <a:highlight>
                  <a:srgbClr val="FFFFFF"/>
                </a:highlight>
                <a:latin typeface="Aptos"/>
              </a:rPr>
              <a:t>Describe the steps of the backward design process and its rationale.</a:t>
            </a:r>
            <a:endParaRPr lang="zh-CN" altLang="en-US" sz="2600" dirty="0"/>
          </a:p>
          <a:p>
            <a:pPr marL="342900" indent="-342900">
              <a:lnSpc>
                <a:spcPct val="100000"/>
              </a:lnSpc>
              <a:buChar char="•"/>
            </a:pPr>
            <a:r>
              <a:rPr lang="en-US" sz="2600" dirty="0">
                <a:highlight>
                  <a:srgbClr val="FFFFFF"/>
                </a:highlight>
                <a:latin typeface="Aptos"/>
              </a:rPr>
              <a:t>Identify how backward design can improve clarity, alignment, and effectiveness in teaching and learning.</a:t>
            </a:r>
          </a:p>
          <a:p>
            <a:pPr marL="342900" indent="-342900">
              <a:lnSpc>
                <a:spcPct val="100000"/>
              </a:lnSpc>
              <a:buChar char="•"/>
            </a:pPr>
            <a:r>
              <a:rPr lang="en-US" sz="2600" dirty="0">
                <a:highlight>
                  <a:srgbClr val="FFFFFF"/>
                </a:highlight>
                <a:latin typeface="Aptos"/>
              </a:rPr>
              <a:t>Practice designing course goals, learning outcomes, and assessment plans using backward design principles.</a:t>
            </a:r>
          </a:p>
          <a:p>
            <a:pPr marL="342900" indent="-342900">
              <a:lnSpc>
                <a:spcPct val="100000"/>
              </a:lnSpc>
              <a:buChar char="•"/>
            </a:pPr>
            <a:r>
              <a:rPr lang="en-US" sz="2600" dirty="0">
                <a:highlight>
                  <a:srgbClr val="FFFFFF"/>
                </a:highlight>
                <a:latin typeface="Aptos"/>
              </a:rPr>
              <a:t>Develop a preliminary framework and gather resources for future course design or teaching projects.</a:t>
            </a:r>
          </a:p>
        </p:txBody>
      </p:sp>
      <p:sp>
        <p:nvSpPr>
          <p:cNvPr id="4" name="页脚占位符 3">
            <a:extLst>
              <a:ext uri="{FF2B5EF4-FFF2-40B4-BE49-F238E27FC236}">
                <a16:creationId xmlns:a16="http://schemas.microsoft.com/office/drawing/2014/main" id="{93A75025-D4A3-1EA9-3151-C316994009EA}"/>
              </a:ext>
            </a:extLst>
          </p:cNvPr>
          <p:cNvSpPr>
            <a:spLocks noGrp="1"/>
          </p:cNvSpPr>
          <p:nvPr>
            <p:ph type="ftr" sz="quarter" idx="11"/>
          </p:nvPr>
        </p:nvSpPr>
        <p:spPr/>
        <p:txBody>
          <a:bodyPr/>
          <a:lstStyle/>
          <a:p>
            <a:r>
              <a:rPr lang="en-US" dirty="0"/>
              <a:t>The Michael V. Drake Institute for Teaching and Learning</a:t>
            </a:r>
          </a:p>
          <a:p>
            <a:endParaRPr lang="en-US" dirty="0"/>
          </a:p>
        </p:txBody>
      </p:sp>
      <p:sp>
        <p:nvSpPr>
          <p:cNvPr id="5" name="灯片编号占位符 4">
            <a:extLst>
              <a:ext uri="{FF2B5EF4-FFF2-40B4-BE49-F238E27FC236}">
                <a16:creationId xmlns:a16="http://schemas.microsoft.com/office/drawing/2014/main" id="{93ADB8EA-60E2-8115-85EA-4953E14F2134}"/>
              </a:ext>
            </a:extLst>
          </p:cNvPr>
          <p:cNvSpPr>
            <a:spLocks noGrp="1"/>
          </p:cNvSpPr>
          <p:nvPr>
            <p:ph type="sldNum" sz="quarter" idx="12"/>
          </p:nvPr>
        </p:nvSpPr>
        <p:spPr/>
        <p:txBody>
          <a:bodyPr/>
          <a:lstStyle/>
          <a:p>
            <a:fld id="{6A437EE8-8900-40F5-8C81-C8A18CC53EFD}" type="slidenum">
              <a:rPr lang="en-US" smtClean="0"/>
              <a:pPr/>
              <a:t>3</a:t>
            </a:fld>
            <a:endParaRPr lang="en-US" dirty="0"/>
          </a:p>
        </p:txBody>
      </p:sp>
    </p:spTree>
    <p:extLst>
      <p:ext uri="{BB962C8B-B14F-4D97-AF65-F5344CB8AC3E}">
        <p14:creationId xmlns:p14="http://schemas.microsoft.com/office/powerpoint/2010/main" val="959036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91151-6BB8-B77D-4EC8-9B33045AA1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FABE60-4E43-FD0E-2E82-F137D3C39796}"/>
              </a:ext>
            </a:extLst>
          </p:cNvPr>
          <p:cNvSpPr>
            <a:spLocks noGrp="1"/>
          </p:cNvSpPr>
          <p:nvPr>
            <p:ph type="title"/>
          </p:nvPr>
        </p:nvSpPr>
        <p:spPr>
          <a:xfrm>
            <a:off x="690332" y="990600"/>
            <a:ext cx="4728425" cy="3570548"/>
          </a:xfrm>
        </p:spPr>
        <p:txBody>
          <a:bodyPr anchor="t">
            <a:normAutofit/>
          </a:bodyPr>
          <a:lstStyle/>
          <a:p>
            <a:r>
              <a:rPr lang="en-US" sz="5400"/>
              <a:t>Next Steps &amp; Wrap Up</a:t>
            </a:r>
          </a:p>
        </p:txBody>
      </p:sp>
      <p:pic>
        <p:nvPicPr>
          <p:cNvPr id="15" name="Picture 14">
            <a:extLst>
              <a:ext uri="{FF2B5EF4-FFF2-40B4-BE49-F238E27FC236}">
                <a16:creationId xmlns:a16="http://schemas.microsoft.com/office/drawing/2014/main" id="{84ACA7D9-D8EF-641C-B0E7-28150E9EF3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18757" y="990600"/>
            <a:ext cx="6773243" cy="4401693"/>
          </a:xfrm>
          <a:prstGeom prst="rect">
            <a:avLst/>
          </a:prstGeom>
        </p:spPr>
      </p:pic>
      <p:sp>
        <p:nvSpPr>
          <p:cNvPr id="4" name="L-Shape 3">
            <a:extLst>
              <a:ext uri="{FF2B5EF4-FFF2-40B4-BE49-F238E27FC236}">
                <a16:creationId xmlns:a16="http://schemas.microsoft.com/office/drawing/2014/main" id="{3B365BD1-2438-DF21-0D56-1E1F2E777009}"/>
              </a:ext>
              <a:ext uri="{C183D7F6-B498-43B3-948B-1728B52AA6E4}">
                <adec:decorative xmlns:adec="http://schemas.microsoft.com/office/drawing/2017/decorative" val="1"/>
              </a:ext>
            </a:extLst>
          </p:cNvPr>
          <p:cNvSpPr/>
          <p:nvPr/>
        </p:nvSpPr>
        <p:spPr>
          <a:xfrm rot="18330556">
            <a:off x="6885619" y="4179864"/>
            <a:ext cx="423509" cy="264304"/>
          </a:xfrm>
          <a:prstGeom prst="corner">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a:extLst>
              <a:ext uri="{FF2B5EF4-FFF2-40B4-BE49-F238E27FC236}">
                <a16:creationId xmlns:a16="http://schemas.microsoft.com/office/drawing/2014/main" id="{BFA92426-4AA4-4592-78EC-8554CAEFFB44}"/>
              </a:ext>
              <a:ext uri="{C183D7F6-B498-43B3-948B-1728B52AA6E4}">
                <adec:decorative xmlns:adec="http://schemas.microsoft.com/office/drawing/2017/decorative" val="1"/>
              </a:ext>
            </a:extLst>
          </p:cNvPr>
          <p:cNvSpPr/>
          <p:nvPr/>
        </p:nvSpPr>
        <p:spPr>
          <a:xfrm rot="18330556">
            <a:off x="6885620" y="3560526"/>
            <a:ext cx="423509" cy="264304"/>
          </a:xfrm>
          <a:prstGeom prst="corner">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a:extLst>
              <a:ext uri="{FF2B5EF4-FFF2-40B4-BE49-F238E27FC236}">
                <a16:creationId xmlns:a16="http://schemas.microsoft.com/office/drawing/2014/main" id="{BFDE2FDC-A4DC-E31E-6B44-3CC4E3FC1054}"/>
              </a:ext>
              <a:ext uri="{C183D7F6-B498-43B3-948B-1728B52AA6E4}">
                <adec:decorative xmlns:adec="http://schemas.microsoft.com/office/drawing/2017/decorative" val="1"/>
              </a:ext>
            </a:extLst>
          </p:cNvPr>
          <p:cNvSpPr/>
          <p:nvPr/>
        </p:nvSpPr>
        <p:spPr>
          <a:xfrm rot="18330556">
            <a:off x="6894085" y="2933984"/>
            <a:ext cx="423509" cy="264304"/>
          </a:xfrm>
          <a:prstGeom prst="corner">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a:extLst>
              <a:ext uri="{FF2B5EF4-FFF2-40B4-BE49-F238E27FC236}">
                <a16:creationId xmlns:a16="http://schemas.microsoft.com/office/drawing/2014/main" id="{1051330D-D1DF-C391-8293-C2CBD7BE9BFF}"/>
              </a:ext>
              <a:ext uri="{C183D7F6-B498-43B3-948B-1728B52AA6E4}">
                <adec:decorative xmlns:adec="http://schemas.microsoft.com/office/drawing/2017/decorative" val="1"/>
              </a:ext>
            </a:extLst>
          </p:cNvPr>
          <p:cNvSpPr/>
          <p:nvPr/>
        </p:nvSpPr>
        <p:spPr>
          <a:xfrm rot="18330556">
            <a:off x="6843284" y="2286488"/>
            <a:ext cx="423509" cy="264304"/>
          </a:xfrm>
          <a:prstGeom prst="corner">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1AE8CC87-134E-BCBF-7150-43532A84B4BA}"/>
              </a:ext>
              <a:ext uri="{C183D7F6-B498-43B3-948B-1728B52AA6E4}">
                <adec:decorative xmlns:adec="http://schemas.microsoft.com/office/drawing/2017/decorative" val="1"/>
              </a:ext>
            </a:extLst>
          </p:cNvPr>
          <p:cNvSpPr/>
          <p:nvPr/>
        </p:nvSpPr>
        <p:spPr>
          <a:xfrm rot="18330556">
            <a:off x="6843283" y="1667362"/>
            <a:ext cx="423509" cy="264304"/>
          </a:xfrm>
          <a:prstGeom prst="corner">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2A1CA07-96CE-D8A9-B695-ED4267BAF095}"/>
              </a:ext>
              <a:ext uri="{C183D7F6-B498-43B3-948B-1728B52AA6E4}">
                <adec:decorative xmlns:adec="http://schemas.microsoft.com/office/drawing/2017/decorative" val="1"/>
              </a:ext>
            </a:extLst>
          </p:cNvPr>
          <p:cNvSpPr/>
          <p:nvPr/>
        </p:nvSpPr>
        <p:spPr>
          <a:xfrm>
            <a:off x="9939866" y="1882221"/>
            <a:ext cx="1761088" cy="2836720"/>
          </a:xfrm>
          <a:custGeom>
            <a:avLst/>
            <a:gdLst>
              <a:gd name="connsiteX0" fmla="*/ 1229971 w 1761088"/>
              <a:gd name="connsiteY0" fmla="*/ 0 h 2836720"/>
              <a:gd name="connsiteX1" fmla="*/ 1245262 w 1761088"/>
              <a:gd name="connsiteY1" fmla="*/ 11533 h 2836720"/>
              <a:gd name="connsiteX2" fmla="*/ 1548516 w 1761088"/>
              <a:gd name="connsiteY2" fmla="*/ 348319 h 2836720"/>
              <a:gd name="connsiteX3" fmla="*/ 1622673 w 1761088"/>
              <a:gd name="connsiteY3" fmla="*/ 476070 h 2836720"/>
              <a:gd name="connsiteX4" fmla="*/ 1751975 w 1761088"/>
              <a:gd name="connsiteY4" fmla="*/ 895505 h 2836720"/>
              <a:gd name="connsiteX5" fmla="*/ 1761067 w 1761088"/>
              <a:gd name="connsiteY5" fmla="*/ 1044929 h 2836720"/>
              <a:gd name="connsiteX6" fmla="*/ 1761067 w 1761088"/>
              <a:gd name="connsiteY6" fmla="*/ 1278728 h 2836720"/>
              <a:gd name="connsiteX7" fmla="*/ 1760880 w 1761088"/>
              <a:gd name="connsiteY7" fmla="*/ 1282613 h 2836720"/>
              <a:gd name="connsiteX8" fmla="*/ 1761088 w 1761088"/>
              <a:gd name="connsiteY8" fmla="*/ 1287223 h 2836720"/>
              <a:gd name="connsiteX9" fmla="*/ 1757251 w 1761088"/>
              <a:gd name="connsiteY9" fmla="*/ 1357914 h 2836720"/>
              <a:gd name="connsiteX10" fmla="*/ 1755407 w 1761088"/>
              <a:gd name="connsiteY10" fmla="*/ 1396164 h 2836720"/>
              <a:gd name="connsiteX11" fmla="*/ 1755035 w 1761088"/>
              <a:gd name="connsiteY11" fmla="*/ 1398730 h 2836720"/>
              <a:gd name="connsiteX12" fmla="*/ 1754790 w 1761088"/>
              <a:gd name="connsiteY12" fmla="*/ 1403237 h 2836720"/>
              <a:gd name="connsiteX13" fmla="*/ 1743572 w 1761088"/>
              <a:gd name="connsiteY13" fmla="*/ 1477752 h 2836720"/>
              <a:gd name="connsiteX14" fmla="*/ 1738676 w 1761088"/>
              <a:gd name="connsiteY14" fmla="*/ 1511503 h 2836720"/>
              <a:gd name="connsiteX15" fmla="*/ 1738189 w 1761088"/>
              <a:gd name="connsiteY15" fmla="*/ 1513504 h 2836720"/>
              <a:gd name="connsiteX16" fmla="*/ 1737616 w 1761088"/>
              <a:gd name="connsiteY16" fmla="*/ 1517312 h 2836720"/>
              <a:gd name="connsiteX17" fmla="*/ 1719609 w 1761088"/>
              <a:gd name="connsiteY17" fmla="*/ 1589921 h 2836720"/>
              <a:gd name="connsiteX18" fmla="*/ 1711245 w 1761088"/>
              <a:gd name="connsiteY18" fmla="*/ 1624316 h 2836720"/>
              <a:gd name="connsiteX19" fmla="*/ 1710645 w 1761088"/>
              <a:gd name="connsiteY19" fmla="*/ 1626062 h 2836720"/>
              <a:gd name="connsiteX20" fmla="*/ 1709913 w 1761088"/>
              <a:gd name="connsiteY20" fmla="*/ 1629013 h 2836720"/>
              <a:gd name="connsiteX21" fmla="*/ 1686550 w 1761088"/>
              <a:gd name="connsiteY21" fmla="*/ 1696171 h 2836720"/>
              <a:gd name="connsiteX22" fmla="*/ 1673488 w 1761088"/>
              <a:gd name="connsiteY22" fmla="*/ 1734178 h 2836720"/>
              <a:gd name="connsiteX23" fmla="*/ 1672773 w 1761088"/>
              <a:gd name="connsiteY23" fmla="*/ 1735772 h 2836720"/>
              <a:gd name="connsiteX24" fmla="*/ 1672031 w 1761088"/>
              <a:gd name="connsiteY24" fmla="*/ 1737904 h 2836720"/>
              <a:gd name="connsiteX25" fmla="*/ 1644872 w 1761088"/>
              <a:gd name="connsiteY25" fmla="*/ 1798040 h 2836720"/>
              <a:gd name="connsiteX26" fmla="*/ 1625775 w 1761088"/>
              <a:gd name="connsiteY26" fmla="*/ 1840661 h 2836720"/>
              <a:gd name="connsiteX27" fmla="*/ 1624981 w 1761088"/>
              <a:gd name="connsiteY27" fmla="*/ 1842084 h 2836720"/>
              <a:gd name="connsiteX28" fmla="*/ 1624318 w 1761088"/>
              <a:gd name="connsiteY28" fmla="*/ 1843551 h 2836720"/>
              <a:gd name="connsiteX29" fmla="*/ 1594273 w 1761088"/>
              <a:gd name="connsiteY29" fmla="*/ 1897115 h 2836720"/>
              <a:gd name="connsiteX30" fmla="*/ 1568479 w 1761088"/>
              <a:gd name="connsiteY30" fmla="*/ 1943340 h 2836720"/>
              <a:gd name="connsiteX31" fmla="*/ 1567685 w 1761088"/>
              <a:gd name="connsiteY31" fmla="*/ 1944515 h 2836720"/>
              <a:gd name="connsiteX32" fmla="*/ 1567123 w 1761088"/>
              <a:gd name="connsiteY32" fmla="*/ 1945517 h 2836720"/>
              <a:gd name="connsiteX33" fmla="*/ 1533293 w 1761088"/>
              <a:gd name="connsiteY33" fmla="*/ 1995424 h 2836720"/>
              <a:gd name="connsiteX34" fmla="*/ 1501973 w 1761088"/>
              <a:gd name="connsiteY34" fmla="*/ 2041787 h 2836720"/>
              <a:gd name="connsiteX35" fmla="*/ 1501289 w 1761088"/>
              <a:gd name="connsiteY35" fmla="*/ 2042638 h 2836720"/>
              <a:gd name="connsiteX36" fmla="*/ 1500794 w 1761088"/>
              <a:gd name="connsiteY36" fmla="*/ 2043368 h 2836720"/>
              <a:gd name="connsiteX37" fmla="*/ 1458249 w 1761088"/>
              <a:gd name="connsiteY37" fmla="*/ 2096214 h 2836720"/>
              <a:gd name="connsiteX38" fmla="*/ 1426627 w 1761088"/>
              <a:gd name="connsiteY38" fmla="*/ 2135575 h 2836720"/>
              <a:gd name="connsiteX39" fmla="*/ 1426166 w 1761088"/>
              <a:gd name="connsiteY39" fmla="*/ 2136064 h 2836720"/>
              <a:gd name="connsiteX40" fmla="*/ 1425679 w 1761088"/>
              <a:gd name="connsiteY40" fmla="*/ 2136668 h 2836720"/>
              <a:gd name="connsiteX41" fmla="*/ 1360279 w 1761088"/>
              <a:gd name="connsiteY41" fmla="*/ 2205796 h 2836720"/>
              <a:gd name="connsiteX42" fmla="*/ 1342816 w 1761088"/>
              <a:gd name="connsiteY42" fmla="*/ 2224279 h 2836720"/>
              <a:gd name="connsiteX43" fmla="*/ 1342659 w 1761088"/>
              <a:gd name="connsiteY43" fmla="*/ 2224421 h 2836720"/>
              <a:gd name="connsiteX44" fmla="*/ 1342129 w 1761088"/>
              <a:gd name="connsiteY44" fmla="*/ 2224982 h 2836720"/>
              <a:gd name="connsiteX45" fmla="*/ 550334 w 1761088"/>
              <a:gd name="connsiteY45" fmla="*/ 2666979 h 2836720"/>
              <a:gd name="connsiteX46" fmla="*/ 550333 w 1761088"/>
              <a:gd name="connsiteY46" fmla="*/ 2836720 h 2836720"/>
              <a:gd name="connsiteX47" fmla="*/ 0 w 1761088"/>
              <a:gd name="connsiteY47" fmla="*/ 2623272 h 2836720"/>
              <a:gd name="connsiteX48" fmla="*/ 550333 w 1761088"/>
              <a:gd name="connsiteY48" fmla="*/ 2263440 h 2836720"/>
              <a:gd name="connsiteX49" fmla="*/ 550333 w 1761088"/>
              <a:gd name="connsiteY49" fmla="*/ 2433180 h 2836720"/>
              <a:gd name="connsiteX50" fmla="*/ 785909 w 1761088"/>
              <a:gd name="connsiteY50" fmla="*/ 2352302 h 2836720"/>
              <a:gd name="connsiteX51" fmla="*/ 858402 w 1761088"/>
              <a:gd name="connsiteY51" fmla="*/ 2317316 h 2836720"/>
              <a:gd name="connsiteX52" fmla="*/ 1001535 w 1761088"/>
              <a:gd name="connsiteY52" fmla="*/ 2246027 h 2836720"/>
              <a:gd name="connsiteX53" fmla="*/ 1079456 w 1761088"/>
              <a:gd name="connsiteY53" fmla="*/ 2195402 h 2836720"/>
              <a:gd name="connsiteX54" fmla="*/ 1194883 w 1761088"/>
              <a:gd name="connsiteY54" fmla="*/ 2116831 h 2836720"/>
              <a:gd name="connsiteX55" fmla="*/ 1267909 w 1761088"/>
              <a:gd name="connsiteY55" fmla="*/ 2054387 h 2836720"/>
              <a:gd name="connsiteX56" fmla="*/ 1363625 w 1761088"/>
              <a:gd name="connsiteY56" fmla="*/ 1967183 h 2836720"/>
              <a:gd name="connsiteX57" fmla="*/ 1477109 w 1761088"/>
              <a:gd name="connsiteY57" fmla="*/ 1839344 h 2836720"/>
              <a:gd name="connsiteX58" fmla="*/ 1494253 w 1761088"/>
              <a:gd name="connsiteY58" fmla="*/ 1816558 h 2836720"/>
              <a:gd name="connsiteX59" fmla="*/ 1595219 w 1761088"/>
              <a:gd name="connsiteY59" fmla="*/ 1662897 h 2836720"/>
              <a:gd name="connsiteX60" fmla="*/ 1621308 w 1761088"/>
              <a:gd name="connsiteY60" fmla="*/ 1613477 h 2836720"/>
              <a:gd name="connsiteX61" fmla="*/ 1641757 w 1761088"/>
              <a:gd name="connsiteY61" fmla="*/ 1572994 h 2836720"/>
              <a:gd name="connsiteX62" fmla="*/ 1666845 w 1761088"/>
              <a:gd name="connsiteY62" fmla="*/ 1514089 h 2836720"/>
              <a:gd name="connsiteX63" fmla="*/ 1682906 w 1761088"/>
              <a:gd name="connsiteY63" fmla="*/ 1474955 h 2836720"/>
              <a:gd name="connsiteX64" fmla="*/ 1704980 w 1761088"/>
              <a:gd name="connsiteY64" fmla="*/ 1407746 h 2836720"/>
              <a:gd name="connsiteX65" fmla="*/ 1715731 w 1761088"/>
              <a:gd name="connsiteY65" fmla="*/ 1374099 h 2836720"/>
              <a:gd name="connsiteX66" fmla="*/ 1739941 w 1761088"/>
              <a:gd name="connsiteY66" fmla="*/ 1270740 h 2836720"/>
              <a:gd name="connsiteX67" fmla="*/ 1739944 w 1761088"/>
              <a:gd name="connsiteY67" fmla="*/ 1270731 h 2836720"/>
              <a:gd name="connsiteX68" fmla="*/ 1744069 w 1761088"/>
              <a:gd name="connsiteY68" fmla="*/ 1241713 h 2836720"/>
              <a:gd name="connsiteX69" fmla="*/ 1754395 w 1761088"/>
              <a:gd name="connsiteY69" fmla="*/ 1169071 h 2836720"/>
              <a:gd name="connsiteX70" fmla="*/ 1753081 w 1761088"/>
              <a:gd name="connsiteY70" fmla="*/ 1147483 h 2836720"/>
              <a:gd name="connsiteX71" fmla="*/ 1751975 w 1761088"/>
              <a:gd name="connsiteY71" fmla="*/ 1129304 h 2836720"/>
              <a:gd name="connsiteX72" fmla="*/ 1751972 w 1761088"/>
              <a:gd name="connsiteY72" fmla="*/ 1129290 h 2836720"/>
              <a:gd name="connsiteX73" fmla="*/ 1726084 w 1761088"/>
              <a:gd name="connsiteY73" fmla="*/ 988523 h 2836720"/>
              <a:gd name="connsiteX74" fmla="*/ 1712518 w 1761088"/>
              <a:gd name="connsiteY74" fmla="*/ 942981 h 2836720"/>
              <a:gd name="connsiteX75" fmla="*/ 1684479 w 1761088"/>
              <a:gd name="connsiteY75" fmla="*/ 852487 h 2836720"/>
              <a:gd name="connsiteX76" fmla="*/ 1662506 w 1761088"/>
              <a:gd name="connsiteY76" fmla="*/ 800184 h 2836720"/>
              <a:gd name="connsiteX77" fmla="*/ 1627961 w 1761088"/>
              <a:gd name="connsiteY77" fmla="*/ 721858 h 2836720"/>
              <a:gd name="connsiteX78" fmla="*/ 1598694 w 1761088"/>
              <a:gd name="connsiteY78" fmla="*/ 668560 h 2836720"/>
              <a:gd name="connsiteX79" fmla="*/ 1557331 w 1761088"/>
              <a:gd name="connsiteY79" fmla="*/ 597304 h 2836720"/>
              <a:gd name="connsiteX80" fmla="*/ 1521436 w 1761088"/>
              <a:gd name="connsiteY80" fmla="*/ 545127 h 2836720"/>
              <a:gd name="connsiteX81" fmla="*/ 1473381 w 1761088"/>
              <a:gd name="connsiteY81" fmla="*/ 479484 h 2836720"/>
              <a:gd name="connsiteX82" fmla="*/ 1431409 w 1761088"/>
              <a:gd name="connsiteY82" fmla="*/ 429555 h 2836720"/>
              <a:gd name="connsiteX83" fmla="*/ 1376901 w 1761088"/>
              <a:gd name="connsiteY83" fmla="*/ 369064 h 2836720"/>
              <a:gd name="connsiteX84" fmla="*/ 1329366 w 1761088"/>
              <a:gd name="connsiteY84" fmla="*/ 322125 h 2836720"/>
              <a:gd name="connsiteX85" fmla="*/ 1268665 w 1761088"/>
              <a:gd name="connsiteY85" fmla="*/ 266701 h 2836720"/>
              <a:gd name="connsiteX86" fmla="*/ 1229971 w 1761088"/>
              <a:gd name="connsiteY86" fmla="*/ 234781 h 283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761088" h="2836720">
                <a:moveTo>
                  <a:pt x="1229971" y="0"/>
                </a:moveTo>
                <a:lnTo>
                  <a:pt x="1245262" y="11533"/>
                </a:lnTo>
                <a:cubicBezTo>
                  <a:pt x="1364771" y="110709"/>
                  <a:pt x="1467184" y="224073"/>
                  <a:pt x="1548516" y="348319"/>
                </a:cubicBezTo>
                <a:cubicBezTo>
                  <a:pt x="1575626" y="389734"/>
                  <a:pt x="1600395" y="432358"/>
                  <a:pt x="1622673" y="476070"/>
                </a:cubicBezTo>
                <a:cubicBezTo>
                  <a:pt x="1689510" y="607203"/>
                  <a:pt x="1733938" y="748117"/>
                  <a:pt x="1751975" y="895505"/>
                </a:cubicBezTo>
                <a:cubicBezTo>
                  <a:pt x="1757987" y="944635"/>
                  <a:pt x="1761067" y="994483"/>
                  <a:pt x="1761067" y="1044929"/>
                </a:cubicBezTo>
                <a:lnTo>
                  <a:pt x="1761067" y="1278728"/>
                </a:lnTo>
                <a:lnTo>
                  <a:pt x="1760880" y="1282613"/>
                </a:lnTo>
                <a:lnTo>
                  <a:pt x="1761088" y="1287223"/>
                </a:lnTo>
                <a:lnTo>
                  <a:pt x="1757251" y="1357914"/>
                </a:lnTo>
                <a:lnTo>
                  <a:pt x="1755407" y="1396164"/>
                </a:lnTo>
                <a:lnTo>
                  <a:pt x="1755035" y="1398730"/>
                </a:lnTo>
                <a:lnTo>
                  <a:pt x="1754790" y="1403237"/>
                </a:lnTo>
                <a:lnTo>
                  <a:pt x="1743572" y="1477752"/>
                </a:lnTo>
                <a:lnTo>
                  <a:pt x="1738676" y="1511503"/>
                </a:lnTo>
                <a:lnTo>
                  <a:pt x="1738189" y="1513504"/>
                </a:lnTo>
                <a:lnTo>
                  <a:pt x="1737616" y="1517312"/>
                </a:lnTo>
                <a:lnTo>
                  <a:pt x="1719609" y="1589921"/>
                </a:lnTo>
                <a:lnTo>
                  <a:pt x="1711245" y="1624316"/>
                </a:lnTo>
                <a:lnTo>
                  <a:pt x="1710645" y="1626062"/>
                </a:lnTo>
                <a:lnTo>
                  <a:pt x="1709913" y="1629013"/>
                </a:lnTo>
                <a:lnTo>
                  <a:pt x="1686550" y="1696171"/>
                </a:lnTo>
                <a:lnTo>
                  <a:pt x="1673488" y="1734178"/>
                </a:lnTo>
                <a:lnTo>
                  <a:pt x="1672773" y="1735772"/>
                </a:lnTo>
                <a:lnTo>
                  <a:pt x="1672031" y="1737904"/>
                </a:lnTo>
                <a:lnTo>
                  <a:pt x="1644872" y="1798040"/>
                </a:lnTo>
                <a:lnTo>
                  <a:pt x="1625775" y="1840661"/>
                </a:lnTo>
                <a:lnTo>
                  <a:pt x="1624981" y="1842084"/>
                </a:lnTo>
                <a:lnTo>
                  <a:pt x="1624318" y="1843551"/>
                </a:lnTo>
                <a:lnTo>
                  <a:pt x="1594273" y="1897115"/>
                </a:lnTo>
                <a:lnTo>
                  <a:pt x="1568479" y="1943340"/>
                </a:lnTo>
                <a:lnTo>
                  <a:pt x="1567685" y="1944515"/>
                </a:lnTo>
                <a:lnTo>
                  <a:pt x="1567123" y="1945517"/>
                </a:lnTo>
                <a:lnTo>
                  <a:pt x="1533293" y="1995424"/>
                </a:lnTo>
                <a:lnTo>
                  <a:pt x="1501973" y="2041787"/>
                </a:lnTo>
                <a:lnTo>
                  <a:pt x="1501289" y="2042638"/>
                </a:lnTo>
                <a:lnTo>
                  <a:pt x="1500794" y="2043368"/>
                </a:lnTo>
                <a:lnTo>
                  <a:pt x="1458249" y="2096214"/>
                </a:lnTo>
                <a:lnTo>
                  <a:pt x="1426627" y="2135575"/>
                </a:lnTo>
                <a:lnTo>
                  <a:pt x="1426166" y="2136064"/>
                </a:lnTo>
                <a:lnTo>
                  <a:pt x="1425679" y="2136668"/>
                </a:lnTo>
                <a:lnTo>
                  <a:pt x="1360279" y="2205796"/>
                </a:lnTo>
                <a:lnTo>
                  <a:pt x="1342816" y="2224279"/>
                </a:lnTo>
                <a:lnTo>
                  <a:pt x="1342659" y="2224421"/>
                </a:lnTo>
                <a:lnTo>
                  <a:pt x="1342129" y="2224982"/>
                </a:lnTo>
                <a:cubicBezTo>
                  <a:pt x="1137605" y="2424890"/>
                  <a:pt x="867031" y="2580519"/>
                  <a:pt x="550334" y="2666979"/>
                </a:cubicBezTo>
                <a:cubicBezTo>
                  <a:pt x="550334" y="2723559"/>
                  <a:pt x="550333" y="2780140"/>
                  <a:pt x="550333" y="2836720"/>
                </a:cubicBezTo>
                <a:lnTo>
                  <a:pt x="0" y="2623272"/>
                </a:lnTo>
                <a:lnTo>
                  <a:pt x="550333" y="2263440"/>
                </a:lnTo>
                <a:lnTo>
                  <a:pt x="550333" y="2433180"/>
                </a:lnTo>
                <a:lnTo>
                  <a:pt x="785909" y="2352302"/>
                </a:lnTo>
                <a:lnTo>
                  <a:pt x="858402" y="2317316"/>
                </a:lnTo>
                <a:lnTo>
                  <a:pt x="1001535" y="2246027"/>
                </a:lnTo>
                <a:lnTo>
                  <a:pt x="1079456" y="2195402"/>
                </a:lnTo>
                <a:lnTo>
                  <a:pt x="1194883" y="2116831"/>
                </a:lnTo>
                <a:lnTo>
                  <a:pt x="1267909" y="2054387"/>
                </a:lnTo>
                <a:lnTo>
                  <a:pt x="1363625" y="1967183"/>
                </a:lnTo>
                <a:lnTo>
                  <a:pt x="1477109" y="1839344"/>
                </a:lnTo>
                <a:lnTo>
                  <a:pt x="1494253" y="1816558"/>
                </a:lnTo>
                <a:lnTo>
                  <a:pt x="1595219" y="1662897"/>
                </a:lnTo>
                <a:lnTo>
                  <a:pt x="1621308" y="1613477"/>
                </a:lnTo>
                <a:lnTo>
                  <a:pt x="1641757" y="1572994"/>
                </a:lnTo>
                <a:lnTo>
                  <a:pt x="1666845" y="1514089"/>
                </a:lnTo>
                <a:lnTo>
                  <a:pt x="1682906" y="1474955"/>
                </a:lnTo>
                <a:lnTo>
                  <a:pt x="1704980" y="1407746"/>
                </a:lnTo>
                <a:lnTo>
                  <a:pt x="1715731" y="1374099"/>
                </a:lnTo>
                <a:lnTo>
                  <a:pt x="1739941" y="1270740"/>
                </a:lnTo>
                <a:lnTo>
                  <a:pt x="1739944" y="1270731"/>
                </a:lnTo>
                <a:lnTo>
                  <a:pt x="1744069" y="1241713"/>
                </a:lnTo>
                <a:lnTo>
                  <a:pt x="1754395" y="1169071"/>
                </a:lnTo>
                <a:lnTo>
                  <a:pt x="1753081" y="1147483"/>
                </a:lnTo>
                <a:lnTo>
                  <a:pt x="1751975" y="1129304"/>
                </a:lnTo>
                <a:lnTo>
                  <a:pt x="1751972" y="1129290"/>
                </a:lnTo>
                <a:lnTo>
                  <a:pt x="1726084" y="988523"/>
                </a:lnTo>
                <a:lnTo>
                  <a:pt x="1712518" y="942981"/>
                </a:lnTo>
                <a:lnTo>
                  <a:pt x="1684479" y="852487"/>
                </a:lnTo>
                <a:lnTo>
                  <a:pt x="1662506" y="800184"/>
                </a:lnTo>
                <a:lnTo>
                  <a:pt x="1627961" y="721858"/>
                </a:lnTo>
                <a:lnTo>
                  <a:pt x="1598694" y="668560"/>
                </a:lnTo>
                <a:lnTo>
                  <a:pt x="1557331" y="597304"/>
                </a:lnTo>
                <a:lnTo>
                  <a:pt x="1521436" y="545127"/>
                </a:lnTo>
                <a:lnTo>
                  <a:pt x="1473381" y="479484"/>
                </a:lnTo>
                <a:lnTo>
                  <a:pt x="1431409" y="429555"/>
                </a:lnTo>
                <a:lnTo>
                  <a:pt x="1376901" y="369064"/>
                </a:lnTo>
                <a:lnTo>
                  <a:pt x="1329366" y="322125"/>
                </a:lnTo>
                <a:lnTo>
                  <a:pt x="1268665" y="266701"/>
                </a:lnTo>
                <a:lnTo>
                  <a:pt x="1229971" y="234781"/>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Footer Placeholder 1">
            <a:extLst>
              <a:ext uri="{FF2B5EF4-FFF2-40B4-BE49-F238E27FC236}">
                <a16:creationId xmlns:a16="http://schemas.microsoft.com/office/drawing/2014/main" id="{DA60A65F-7E15-D1CD-74A9-BC325AB68C75}"/>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60E3B70A-FDF1-398B-5AA6-5C3BB27D48C1}"/>
              </a:ext>
            </a:extLst>
          </p:cNvPr>
          <p:cNvSpPr>
            <a:spLocks noGrp="1"/>
          </p:cNvSpPr>
          <p:nvPr>
            <p:ph type="sldNum" sz="quarter" idx="12"/>
          </p:nvPr>
        </p:nvSpPr>
        <p:spPr/>
        <p:txBody>
          <a:bodyPr/>
          <a:lstStyle/>
          <a:p>
            <a:fld id="{DFA4CD3D-26C8-47FF-8D13-9B32BAAB4735}" type="slidenum">
              <a:rPr lang="en-US" smtClean="0"/>
              <a:t>30</a:t>
            </a:fld>
            <a:endParaRPr lang="en-US"/>
          </a:p>
        </p:txBody>
      </p:sp>
    </p:spTree>
    <p:extLst>
      <p:ext uri="{BB962C8B-B14F-4D97-AF65-F5344CB8AC3E}">
        <p14:creationId xmlns:p14="http://schemas.microsoft.com/office/powerpoint/2010/main" val="3403604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08F3E8B7-3CE7-F501-24B0-E8B7EF68B81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2DB1757-E60E-036D-9BB1-DF08EC9B0934}"/>
              </a:ext>
            </a:extLst>
          </p:cNvPr>
          <p:cNvSpPr>
            <a:spLocks noGrp="1"/>
          </p:cNvSpPr>
          <p:nvPr>
            <p:ph type="title"/>
          </p:nvPr>
        </p:nvSpPr>
        <p:spPr>
          <a:xfrm>
            <a:off x="2532185" y="403768"/>
            <a:ext cx="9262942" cy="827156"/>
          </a:xfrm>
        </p:spPr>
        <p:txBody>
          <a:bodyPr>
            <a:normAutofit/>
          </a:bodyPr>
          <a:lstStyle/>
          <a:p>
            <a:r>
              <a:rPr lang="en-US">
                <a:solidFill>
                  <a:srgbClr val="C00000"/>
                </a:solidFill>
              </a:rPr>
              <a:t>Next Steps: Revisiting and Revising</a:t>
            </a:r>
          </a:p>
        </p:txBody>
      </p:sp>
      <p:pic>
        <p:nvPicPr>
          <p:cNvPr id="7" name="Picture Placeholder 6">
            <a:extLst>
              <a:ext uri="{FF2B5EF4-FFF2-40B4-BE49-F238E27FC236}">
                <a16:creationId xmlns:a16="http://schemas.microsoft.com/office/drawing/2014/main" id="{B07656A1-B834-A49E-35C3-4A22D391BC08}"/>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227" r="53839"/>
          <a:stretch/>
        </p:blipFill>
        <p:spPr>
          <a:xfrm>
            <a:off x="385763" y="403767"/>
            <a:ext cx="2067291" cy="5743645"/>
          </a:xfrm>
          <a:prstGeom prst="rect">
            <a:avLst/>
          </a:prstGeom>
        </p:spPr>
      </p:pic>
      <p:sp>
        <p:nvSpPr>
          <p:cNvPr id="4" name="Content Placeholder 3">
            <a:extLst>
              <a:ext uri="{FF2B5EF4-FFF2-40B4-BE49-F238E27FC236}">
                <a16:creationId xmlns:a16="http://schemas.microsoft.com/office/drawing/2014/main" id="{431275E4-3843-6D30-CB25-6845BC092829}"/>
              </a:ext>
            </a:extLst>
          </p:cNvPr>
          <p:cNvSpPr>
            <a:spLocks noGrp="1"/>
          </p:cNvSpPr>
          <p:nvPr>
            <p:ph sz="half" idx="13"/>
          </p:nvPr>
        </p:nvSpPr>
        <p:spPr>
          <a:xfrm>
            <a:off x="2631577" y="1296407"/>
            <a:ext cx="9056077" cy="4839953"/>
          </a:xfrm>
        </p:spPr>
        <p:txBody>
          <a:bodyPr vert="horz" lIns="91440" tIns="45720" rIns="91440" bIns="45720" rtlCol="0" anchor="t">
            <a:noAutofit/>
          </a:bodyPr>
          <a:lstStyle/>
          <a:p>
            <a:endParaRPr lang="en-US" sz="3000">
              <a:solidFill>
                <a:srgbClr val="000000"/>
              </a:solidFill>
              <a:latin typeface="Aptos"/>
            </a:endParaRPr>
          </a:p>
          <a:p>
            <a:pPr marL="457200" indent="-457200">
              <a:buChar char="•"/>
            </a:pPr>
            <a:r>
              <a:rPr lang="en-US" sz="3000">
                <a:latin typeface="Aptos"/>
              </a:rPr>
              <a:t>Review your course goals to ensure they focus on desired student learning</a:t>
            </a:r>
            <a:endParaRPr lang="en-US" sz="3000" b="1">
              <a:latin typeface="Aptos"/>
            </a:endParaRPr>
          </a:p>
          <a:p>
            <a:pPr marL="457200" indent="-457200">
              <a:buChar char="•"/>
            </a:pPr>
            <a:r>
              <a:rPr lang="en-US" sz="3000">
                <a:latin typeface="Aptos"/>
              </a:rPr>
              <a:t>Check that learning objectives clearly align with those goals</a:t>
            </a:r>
            <a:endParaRPr lang="en-US">
              <a:latin typeface="Aptos"/>
            </a:endParaRPr>
          </a:p>
          <a:p>
            <a:pPr marL="457200" indent="-457200">
              <a:buChar char="•"/>
            </a:pPr>
            <a:r>
              <a:rPr lang="en-US" sz="3000">
                <a:latin typeface="Aptos"/>
              </a:rPr>
              <a:t>Examine assignments to confirm they assess the intended outcomes</a:t>
            </a:r>
            <a:endParaRPr lang="en-US">
              <a:latin typeface="Aptos"/>
            </a:endParaRPr>
          </a:p>
          <a:p>
            <a:pPr marL="457200" indent="-457200">
              <a:buChar char="•"/>
            </a:pPr>
            <a:r>
              <a:rPr lang="en-US" sz="3000">
                <a:latin typeface="Aptos"/>
              </a:rPr>
              <a:t>Revise goals, objectives, or assignments as needed for better alignment and clarity</a:t>
            </a:r>
            <a:endParaRPr lang="en-US">
              <a:latin typeface="Aptos"/>
            </a:endParaRPr>
          </a:p>
          <a:p>
            <a:pPr marL="457200" indent="-457200">
              <a:buFont typeface="Arial" panose="020B0604020202020204" pitchFamily="34" charset="0"/>
              <a:buChar char="•"/>
            </a:pPr>
            <a:endParaRPr lang="en-US" sz="3000" b="1">
              <a:solidFill>
                <a:srgbClr val="000000"/>
              </a:solidFill>
              <a:latin typeface="Aptos"/>
            </a:endParaRPr>
          </a:p>
        </p:txBody>
      </p:sp>
      <p:sp>
        <p:nvSpPr>
          <p:cNvPr id="2" name="Footer Placeholder 1">
            <a:extLst>
              <a:ext uri="{FF2B5EF4-FFF2-40B4-BE49-F238E27FC236}">
                <a16:creationId xmlns:a16="http://schemas.microsoft.com/office/drawing/2014/main" id="{2FE0E698-5BBD-9A1E-29AD-92F2A0988128}"/>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DD208544-D880-FBFF-377B-D57ADFD642BB}"/>
              </a:ext>
            </a:extLst>
          </p:cNvPr>
          <p:cNvSpPr>
            <a:spLocks noGrp="1"/>
          </p:cNvSpPr>
          <p:nvPr>
            <p:ph type="sldNum" sz="quarter" idx="12"/>
          </p:nvPr>
        </p:nvSpPr>
        <p:spPr/>
        <p:txBody>
          <a:bodyPr/>
          <a:lstStyle/>
          <a:p>
            <a:fld id="{DFA4CD3D-26C8-47FF-8D13-9B32BAAB4735}" type="slidenum">
              <a:rPr lang="en-US" smtClean="0"/>
              <a:t>31</a:t>
            </a:fld>
            <a:endParaRPr lang="en-US"/>
          </a:p>
        </p:txBody>
      </p:sp>
    </p:spTree>
    <p:extLst>
      <p:ext uri="{BB962C8B-B14F-4D97-AF65-F5344CB8AC3E}">
        <p14:creationId xmlns:p14="http://schemas.microsoft.com/office/powerpoint/2010/main" val="2501673382"/>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916CBF-63CC-2F6F-FDB2-1DFB7BCE8EAF}"/>
              </a:ext>
            </a:extLst>
          </p:cNvPr>
          <p:cNvSpPr txBox="1">
            <a:spLocks noGrp="1"/>
          </p:cNvSpPr>
          <p:nvPr>
            <p:ph type="title" idx="4294967295"/>
          </p:nvPr>
        </p:nvSpPr>
        <p:spPr>
          <a:xfrm>
            <a:off x="642257" y="181698"/>
            <a:ext cx="10515600" cy="8388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Buckeye Serif 2 Black" pitchFamily="2" charset="77"/>
                <a:ea typeface="Buckeye Serif 2 Black" pitchFamily="2" charset="77"/>
                <a:cs typeface="+mj-cs"/>
              </a:rPr>
              <a:t>Putting the Plan Together</a:t>
            </a:r>
          </a:p>
        </p:txBody>
      </p:sp>
      <p:pic>
        <p:nvPicPr>
          <p:cNvPr id="5" name="Content Placeholder 4" descr="Course content map with each week broken down by assignments, learning objective, content, and teaching strategies or activities">
            <a:extLst>
              <a:ext uri="{FF2B5EF4-FFF2-40B4-BE49-F238E27FC236}">
                <a16:creationId xmlns:a16="http://schemas.microsoft.com/office/drawing/2014/main" id="{6DAAA65E-22AA-BFC0-945D-34075A4EC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257" y="1014104"/>
            <a:ext cx="11152870" cy="5128047"/>
          </a:xfrm>
          <a:prstGeom prst="rect">
            <a:avLst/>
          </a:prstGeom>
          <a:ln w="12700">
            <a:solidFill>
              <a:srgbClr val="000000"/>
            </a:solidFill>
          </a:ln>
        </p:spPr>
      </p:pic>
      <p:cxnSp>
        <p:nvCxnSpPr>
          <p:cNvPr id="6" name="Straight Connector 5">
            <a:extLst>
              <a:ext uri="{FF2B5EF4-FFF2-40B4-BE49-F238E27FC236}">
                <a16:creationId xmlns:a16="http://schemas.microsoft.com/office/drawing/2014/main" id="{89A4AC3D-DC0C-009C-FC28-8426588F1680}"/>
              </a:ext>
              <a:ext uri="{C183D7F6-B498-43B3-948B-1728B52AA6E4}">
                <adec:decorative xmlns:adec="http://schemas.microsoft.com/office/drawing/2017/decorative" val="1"/>
              </a:ext>
            </a:extLst>
          </p:cNvPr>
          <p:cNvCxnSpPr>
            <a:cxnSpLocks/>
          </p:cNvCxnSpPr>
          <p:nvPr/>
        </p:nvCxnSpPr>
        <p:spPr>
          <a:xfrm>
            <a:off x="754744" y="870582"/>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61808CB-07B8-A7E9-ECAE-80A1D53E04FD}"/>
              </a:ext>
            </a:extLst>
          </p:cNvPr>
          <p:cNvSpPr>
            <a:spLocks noGrp="1"/>
          </p:cNvSpPr>
          <p:nvPr>
            <p:ph type="ftr" sz="quarter" idx="11"/>
          </p:nvPr>
        </p:nvSpPr>
        <p:spPr/>
        <p:txBody>
          <a:bodyPr/>
          <a:lstStyle/>
          <a:p>
            <a:r>
              <a:rPr lang="en-US"/>
              <a:t>The Michael V. Drake Institute for Teaching and Learning</a:t>
            </a:r>
          </a:p>
        </p:txBody>
      </p:sp>
      <p:sp>
        <p:nvSpPr>
          <p:cNvPr id="3" name="Slide Number Placeholder 2">
            <a:extLst>
              <a:ext uri="{FF2B5EF4-FFF2-40B4-BE49-F238E27FC236}">
                <a16:creationId xmlns:a16="http://schemas.microsoft.com/office/drawing/2014/main" id="{9DD78338-3CA8-0D9E-D9FF-43AD3BD7D357}"/>
              </a:ext>
            </a:extLst>
          </p:cNvPr>
          <p:cNvSpPr>
            <a:spLocks noGrp="1"/>
          </p:cNvSpPr>
          <p:nvPr>
            <p:ph type="sldNum" sz="quarter" idx="12"/>
          </p:nvPr>
        </p:nvSpPr>
        <p:spPr/>
        <p:txBody>
          <a:bodyPr/>
          <a:lstStyle/>
          <a:p>
            <a:fld id="{DFA4CD3D-26C8-47FF-8D13-9B32BAAB4735}" type="slidenum">
              <a:rPr lang="en-US" smtClean="0"/>
              <a:t>32</a:t>
            </a:fld>
            <a:endParaRPr lang="en-US"/>
          </a:p>
        </p:txBody>
      </p:sp>
    </p:spTree>
    <p:extLst>
      <p:ext uri="{BB962C8B-B14F-4D97-AF65-F5344CB8AC3E}">
        <p14:creationId xmlns:p14="http://schemas.microsoft.com/office/powerpoint/2010/main" val="1670879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p:txBody>
          <a:bodyPr>
            <a:normAutofit/>
          </a:bodyPr>
          <a:lstStyle/>
          <a:p>
            <a:r>
              <a:rPr lang="en-US">
                <a:solidFill>
                  <a:srgbClr val="C00000"/>
                </a:solidFill>
              </a:rPr>
              <a:t>Resources</a:t>
            </a:r>
          </a:p>
        </p:txBody>
      </p:sp>
      <p:pic>
        <p:nvPicPr>
          <p:cNvPr id="17" name="Picture Placeholder 13">
            <a:extLst>
              <a:ext uri="{FF2B5EF4-FFF2-40B4-BE49-F238E27FC236}">
                <a16:creationId xmlns:a16="http://schemas.microsoft.com/office/drawing/2014/main" id="{3CE65A96-9C4E-F897-0B47-98AAF1E8C2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0862" y="2340997"/>
            <a:ext cx="914400" cy="914400"/>
          </a:xfrm>
          <a:prstGeom prst="rect">
            <a:avLst/>
          </a:prstGeom>
        </p:spPr>
      </p:pic>
      <p:sp>
        <p:nvSpPr>
          <p:cNvPr id="16" name="Content Placeholder 6">
            <a:extLst>
              <a:ext uri="{FF2B5EF4-FFF2-40B4-BE49-F238E27FC236}">
                <a16:creationId xmlns:a16="http://schemas.microsoft.com/office/drawing/2014/main" id="{15B99F6F-4217-C8F4-848A-2254CB7D14B0}"/>
              </a:ext>
            </a:extLst>
          </p:cNvPr>
          <p:cNvSpPr txBox="1">
            <a:spLocks/>
          </p:cNvSpPr>
          <p:nvPr/>
        </p:nvSpPr>
        <p:spPr>
          <a:xfrm>
            <a:off x="2360883" y="2371649"/>
            <a:ext cx="3451969" cy="186961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rgbClr val="C00000"/>
                </a:solidFill>
              </a:rPr>
              <a:t>The Drake Institute for Teaching and Learning</a:t>
            </a:r>
          </a:p>
          <a:p>
            <a:r>
              <a:rPr lang="en-US" sz="1400">
                <a:solidFill>
                  <a:schemeClr val="tx1">
                    <a:lumMod val="50000"/>
                  </a:schemeClr>
                </a:solidFill>
              </a:rPr>
              <a:t>Drake Institute Website: </a:t>
            </a:r>
            <a:r>
              <a:rPr lang="en-US" sz="1400">
                <a:solidFill>
                  <a:schemeClr val="tx1">
                    <a:lumMod val="50000"/>
                  </a:schemeClr>
                </a:solidFill>
                <a:hlinkClick r:id="rId5"/>
              </a:rPr>
              <a:t>https://drakeinstitute.osu.edu</a:t>
            </a:r>
            <a:r>
              <a:rPr lang="en-US" sz="1400">
                <a:solidFill>
                  <a:schemeClr val="tx1">
                    <a:lumMod val="50000"/>
                  </a:schemeClr>
                </a:solidFill>
              </a:rPr>
              <a:t> </a:t>
            </a:r>
          </a:p>
          <a:p>
            <a:r>
              <a:rPr lang="en-US" sz="1400">
                <a:solidFill>
                  <a:schemeClr val="tx1">
                    <a:lumMod val="50000"/>
                  </a:schemeClr>
                </a:solidFill>
              </a:rPr>
              <a:t>Drake Institute Email: </a:t>
            </a:r>
            <a:r>
              <a:rPr lang="en-US" sz="1400">
                <a:solidFill>
                  <a:srgbClr val="BA0C2F"/>
                </a:solidFill>
                <a:hlinkClick r:id="rId6">
                  <a:extLst>
                    <a:ext uri="{A12FA001-AC4F-418D-AE19-62706E023703}">
                      <ahyp:hlinkClr xmlns:ahyp="http://schemas.microsoft.com/office/drawing/2018/hyperlinkcolor" val="tx"/>
                    </a:ext>
                  </a:extLst>
                </a:hlinkClick>
              </a:rPr>
              <a:t>drakeinstitute@osu.edu</a:t>
            </a:r>
            <a:endParaRPr lang="en-US" sz="1400">
              <a:solidFill>
                <a:schemeClr val="tx1">
                  <a:lumMod val="50000"/>
                </a:schemeClr>
              </a:solidFill>
            </a:endParaRPr>
          </a:p>
          <a:p>
            <a:endParaRPr lang="en-US" sz="1400">
              <a:solidFill>
                <a:schemeClr val="tx1">
                  <a:lumMod val="50000"/>
                </a:schemeClr>
              </a:solidFill>
            </a:endParaRPr>
          </a:p>
        </p:txBody>
      </p:sp>
      <p:pic>
        <p:nvPicPr>
          <p:cNvPr id="15" name="Picture Placeholder 17">
            <a:extLst>
              <a:ext uri="{FF2B5EF4-FFF2-40B4-BE49-F238E27FC236}">
                <a16:creationId xmlns:a16="http://schemas.microsoft.com/office/drawing/2014/main" id="{F645289E-F5BE-8404-E262-FC2ABC67F43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0862" y="4318704"/>
            <a:ext cx="914400" cy="914400"/>
          </a:xfrm>
          <a:prstGeom prst="rect">
            <a:avLst/>
          </a:prstGeom>
        </p:spPr>
      </p:pic>
      <p:sp>
        <p:nvSpPr>
          <p:cNvPr id="14" name="Content Placeholder 4">
            <a:extLst>
              <a:ext uri="{FF2B5EF4-FFF2-40B4-BE49-F238E27FC236}">
                <a16:creationId xmlns:a16="http://schemas.microsoft.com/office/drawing/2014/main" id="{ABA8E9E4-3B3D-D11F-9AFC-092764E2CA84}"/>
              </a:ext>
            </a:extLst>
          </p:cNvPr>
          <p:cNvSpPr txBox="1">
            <a:spLocks/>
          </p:cNvSpPr>
          <p:nvPr/>
        </p:nvSpPr>
        <p:spPr>
          <a:xfrm>
            <a:off x="2360884" y="4334030"/>
            <a:ext cx="3311292" cy="1618571"/>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rgbClr val="C00000"/>
                </a:solidFill>
                <a:latin typeface="Buckeye Sans 2"/>
              </a:rPr>
              <a:t>Understanding by Design (2nd ed.)</a:t>
            </a:r>
          </a:p>
          <a:p>
            <a:r>
              <a:rPr lang="en-US" sz="1400">
                <a:solidFill>
                  <a:schemeClr val="tx1">
                    <a:lumMod val="50000"/>
                  </a:schemeClr>
                </a:solidFill>
                <a:latin typeface="Buckeye Sans 2"/>
              </a:rPr>
              <a:t>By Jay McTighe and Grant Wiggins</a:t>
            </a:r>
          </a:p>
          <a:p>
            <a:r>
              <a:rPr lang="en-US" sz="1400">
                <a:solidFill>
                  <a:schemeClr val="tx1">
                    <a:lumMod val="50000"/>
                  </a:schemeClr>
                </a:solidFill>
                <a:latin typeface="Buckeye Sans 2"/>
              </a:rPr>
              <a:t>Published: 2005 by ASCD</a:t>
            </a:r>
          </a:p>
        </p:txBody>
      </p:sp>
      <p:pic>
        <p:nvPicPr>
          <p:cNvPr id="13" name="Picture Placeholder 15">
            <a:extLst>
              <a:ext uri="{FF2B5EF4-FFF2-40B4-BE49-F238E27FC236}">
                <a16:creationId xmlns:a16="http://schemas.microsoft.com/office/drawing/2014/main" id="{CC04AB09-7769-7152-0EB0-B3CC4E9C86F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238473" y="2340997"/>
            <a:ext cx="914400" cy="914400"/>
          </a:xfrm>
          <a:prstGeom prst="rect">
            <a:avLst/>
          </a:prstGeom>
        </p:spPr>
      </p:pic>
      <p:sp>
        <p:nvSpPr>
          <p:cNvPr id="12" name="Content Placeholder 10">
            <a:extLst>
              <a:ext uri="{FF2B5EF4-FFF2-40B4-BE49-F238E27FC236}">
                <a16:creationId xmlns:a16="http://schemas.microsoft.com/office/drawing/2014/main" id="{B5ED2A35-E7AD-D44F-EAD3-A0E25223C340}"/>
              </a:ext>
            </a:extLst>
          </p:cNvPr>
          <p:cNvSpPr txBox="1">
            <a:spLocks/>
          </p:cNvSpPr>
          <p:nvPr/>
        </p:nvSpPr>
        <p:spPr>
          <a:xfrm>
            <a:off x="7719170" y="2340996"/>
            <a:ext cx="3736913" cy="186961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rgbClr val="C00000"/>
                </a:solidFill>
              </a:rPr>
              <a:t>Creating significant learning experiences: An integrated approach to designing college courses</a:t>
            </a:r>
          </a:p>
          <a:p>
            <a:r>
              <a:rPr lang="en-US" sz="1400">
                <a:solidFill>
                  <a:schemeClr val="tx1">
                    <a:lumMod val="50000"/>
                  </a:schemeClr>
                </a:solidFill>
              </a:rPr>
              <a:t>By L. Dee Fink</a:t>
            </a:r>
          </a:p>
          <a:p>
            <a:r>
              <a:rPr lang="en-US" sz="1400">
                <a:solidFill>
                  <a:schemeClr val="tx1">
                    <a:lumMod val="50000"/>
                  </a:schemeClr>
                </a:solidFill>
              </a:rPr>
              <a:t>Published: 2013 by Jossey-Bass</a:t>
            </a:r>
          </a:p>
        </p:txBody>
      </p:sp>
      <p:pic>
        <p:nvPicPr>
          <p:cNvPr id="11" name="Picture Placeholder 19">
            <a:extLst>
              <a:ext uri="{FF2B5EF4-FFF2-40B4-BE49-F238E27FC236}">
                <a16:creationId xmlns:a16="http://schemas.microsoft.com/office/drawing/2014/main" id="{7293576F-A3B9-7F18-7319-A66179FFEA5F}"/>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238473" y="4318704"/>
            <a:ext cx="914400" cy="914400"/>
          </a:xfrm>
          <a:prstGeom prst="rect">
            <a:avLst/>
          </a:prstGeom>
        </p:spPr>
      </p:pic>
      <p:sp>
        <p:nvSpPr>
          <p:cNvPr id="9" name="Content Placeholder 8">
            <a:extLst>
              <a:ext uri="{FF2B5EF4-FFF2-40B4-BE49-F238E27FC236}">
                <a16:creationId xmlns:a16="http://schemas.microsoft.com/office/drawing/2014/main" id="{C43D0449-C00A-4DD5-EEDC-C79C905918AA}"/>
              </a:ext>
            </a:extLst>
          </p:cNvPr>
          <p:cNvSpPr txBox="1">
            <a:spLocks/>
          </p:cNvSpPr>
          <p:nvPr/>
        </p:nvSpPr>
        <p:spPr>
          <a:xfrm>
            <a:off x="7719171" y="4318704"/>
            <a:ext cx="3451969" cy="161857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rgbClr val="C00000"/>
                </a:solidFill>
              </a:rPr>
              <a:t>See Toolkit Webpage for More Materials!</a:t>
            </a:r>
          </a:p>
          <a:p>
            <a:r>
              <a:rPr lang="en-US" sz="1400">
                <a:solidFill>
                  <a:schemeClr val="tx1">
                    <a:lumMod val="50000"/>
                  </a:schemeClr>
                </a:solidFill>
              </a:rPr>
              <a:t>Drake Institute Graduate Toolkit Website: </a:t>
            </a:r>
            <a:r>
              <a:rPr lang="en-US" sz="1400">
                <a:solidFill>
                  <a:schemeClr val="tx1">
                    <a:lumMod val="50000"/>
                  </a:schemeClr>
                </a:solidFill>
                <a:hlinkClick r:id="rId13"/>
              </a:rPr>
              <a:t>https://drakeinstitute.osu.edu/toolkit</a:t>
            </a:r>
            <a:r>
              <a:rPr lang="en-US" sz="1400">
                <a:solidFill>
                  <a:schemeClr val="tx1">
                    <a:lumMod val="50000"/>
                  </a:schemeClr>
                </a:solidFill>
              </a:rPr>
              <a:t> </a:t>
            </a:r>
          </a:p>
          <a:p>
            <a:r>
              <a:rPr lang="en-US" sz="1400">
                <a:solidFill>
                  <a:schemeClr val="tx1">
                    <a:lumMod val="50000"/>
                  </a:schemeClr>
                </a:solidFill>
              </a:rPr>
              <a:t> </a:t>
            </a: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latin typeface="Buckeye Sans 2"/>
              </a:rPr>
              <a:t>The Michael V. Drake Institute for Teaching and Learning</a:t>
            </a:r>
            <a:endParaRPr lang="en-US">
              <a:solidFill>
                <a:srgbClr val="000000"/>
              </a:solidFill>
              <a:latin typeface="Buckeye Sans 2"/>
            </a:endParaRPr>
          </a:p>
          <a:p>
            <a:endParaRPr lang="en-US"/>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33</a:t>
            </a:fld>
            <a:endParaRPr lang="en-US"/>
          </a:p>
        </p:txBody>
      </p:sp>
    </p:spTree>
    <p:extLst>
      <p:ext uri="{BB962C8B-B14F-4D97-AF65-F5344CB8AC3E}">
        <p14:creationId xmlns:p14="http://schemas.microsoft.com/office/powerpoint/2010/main" val="3787204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BEFFA-B8FA-591C-8B85-F3073F4F113A}"/>
              </a:ext>
            </a:extLst>
          </p:cNvPr>
          <p:cNvSpPr>
            <a:spLocks noGrp="1"/>
          </p:cNvSpPr>
          <p:nvPr>
            <p:ph type="title"/>
          </p:nvPr>
        </p:nvSpPr>
        <p:spPr>
          <a:xfrm>
            <a:off x="782149" y="546201"/>
            <a:ext cx="10515600" cy="838854"/>
          </a:xfrm>
        </p:spPr>
        <p:txBody>
          <a:bodyPr/>
          <a:lstStyle/>
          <a:p>
            <a:r>
              <a:rPr lang="en-CN" dirty="0"/>
              <a:t>AI-Enhanced Classroom Workshop</a:t>
            </a:r>
          </a:p>
        </p:txBody>
      </p:sp>
      <p:pic>
        <p:nvPicPr>
          <p:cNvPr id="7" name="Picture 6" descr="AI-enhanced classroom workshop by EHE">
            <a:extLst>
              <a:ext uri="{FF2B5EF4-FFF2-40B4-BE49-F238E27FC236}">
                <a16:creationId xmlns:a16="http://schemas.microsoft.com/office/drawing/2014/main" id="{A6839597-0127-6117-F1F4-405C01C2F45E}"/>
              </a:ext>
            </a:extLst>
          </p:cNvPr>
          <p:cNvPicPr>
            <a:picLocks noChangeAspect="1"/>
          </p:cNvPicPr>
          <p:nvPr/>
        </p:nvPicPr>
        <p:blipFill>
          <a:blip r:embed="rId2">
            <a:extLst>
              <a:ext uri="{28A0092B-C50C-407E-A947-70E740481C1C}">
                <a14:useLocalDpi xmlns:a14="http://schemas.microsoft.com/office/drawing/2010/main" val="0"/>
              </a:ext>
            </a:extLst>
          </a:blip>
          <a:srcRect r="2215"/>
          <a:stretch/>
        </p:blipFill>
        <p:spPr>
          <a:xfrm>
            <a:off x="653144" y="1181686"/>
            <a:ext cx="10644606" cy="5123115"/>
          </a:xfrm>
          <a:prstGeom prst="rect">
            <a:avLst/>
          </a:prstGeom>
        </p:spPr>
      </p:pic>
      <p:sp>
        <p:nvSpPr>
          <p:cNvPr id="3" name="Footer Placeholder 2">
            <a:extLst>
              <a:ext uri="{FF2B5EF4-FFF2-40B4-BE49-F238E27FC236}">
                <a16:creationId xmlns:a16="http://schemas.microsoft.com/office/drawing/2014/main" id="{7D1AB7E0-1CF7-DCC8-071D-22125638CE8D}"/>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6E51D151-6140-C7AC-F1AC-7879873027A6}"/>
              </a:ext>
            </a:extLst>
          </p:cNvPr>
          <p:cNvSpPr>
            <a:spLocks noGrp="1"/>
          </p:cNvSpPr>
          <p:nvPr>
            <p:ph type="sldNum" sz="quarter" idx="12"/>
          </p:nvPr>
        </p:nvSpPr>
        <p:spPr/>
        <p:txBody>
          <a:bodyPr/>
          <a:lstStyle/>
          <a:p>
            <a:fld id="{DFA4CD3D-26C8-47FF-8D13-9B32BAAB4735}" type="slidenum">
              <a:rPr lang="en-US" smtClean="0"/>
              <a:t>34</a:t>
            </a:fld>
            <a:endParaRPr lang="en-US"/>
          </a:p>
        </p:txBody>
      </p:sp>
    </p:spTree>
    <p:extLst>
      <p:ext uri="{BB962C8B-B14F-4D97-AF65-F5344CB8AC3E}">
        <p14:creationId xmlns:p14="http://schemas.microsoft.com/office/powerpoint/2010/main" val="3676683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D61586F-B751-132D-8589-1530AA7E732D}"/>
              </a:ext>
            </a:extLst>
          </p:cNvPr>
          <p:cNvSpPr txBox="1">
            <a:spLocks noGrp="1"/>
          </p:cNvSpPr>
          <p:nvPr>
            <p:ph type="title" idx="4294967295"/>
          </p:nvPr>
        </p:nvSpPr>
        <p:spPr>
          <a:xfrm>
            <a:off x="3762734" y="164469"/>
            <a:ext cx="7785245" cy="1743007"/>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a:lstStyle>
          <a:p>
            <a:pPr>
              <a:defRPr/>
            </a:pPr>
            <a:r>
              <a:rPr kumimoji="0" lang="en-US" sz="4000" b="1" i="0" u="none" strike="noStrike" kern="1200" cap="none" spc="0" normalizeH="0" baseline="0" noProof="0">
                <a:ln>
                  <a:noFill/>
                </a:ln>
                <a:solidFill>
                  <a:srgbClr val="C00000"/>
                </a:solidFill>
                <a:effectLst/>
                <a:uLnTx/>
                <a:uFillTx/>
                <a:latin typeface="Buckeye Serif 2 Black"/>
                <a:cs typeface="+mj-cs"/>
              </a:rPr>
              <a:t>Thank You!</a:t>
            </a:r>
            <a:r>
              <a:rPr lang="en-US" sz="4000">
                <a:solidFill>
                  <a:srgbClr val="C00000"/>
                </a:solidFill>
                <a:latin typeface="Buckeye Serif 2 Black"/>
              </a:rPr>
              <a:t> </a:t>
            </a:r>
            <a:r>
              <a:rPr kumimoji="0" lang="en-US" sz="4000" b="1" i="0" u="none" strike="noStrike" kern="1200" cap="none" spc="0" normalizeH="0" baseline="0" noProof="0">
                <a:ln>
                  <a:noFill/>
                </a:ln>
                <a:solidFill>
                  <a:srgbClr val="C00000"/>
                </a:solidFill>
                <a:effectLst/>
                <a:uLnTx/>
                <a:uFillTx/>
                <a:latin typeface="Buckeye Serif 2 Black"/>
              </a:rPr>
              <a:t>Questions?</a:t>
            </a:r>
          </a:p>
        </p:txBody>
      </p:sp>
      <p:sp>
        <p:nvSpPr>
          <p:cNvPr id="5" name="Text Placeholder 4">
            <a:extLst>
              <a:ext uri="{FF2B5EF4-FFF2-40B4-BE49-F238E27FC236}">
                <a16:creationId xmlns:a16="http://schemas.microsoft.com/office/drawing/2014/main" id="{165DB899-28A3-F3CD-B531-C42F368A8F16}"/>
              </a:ext>
            </a:extLst>
          </p:cNvPr>
          <p:cNvSpPr>
            <a:spLocks noGrp="1"/>
          </p:cNvSpPr>
          <p:nvPr>
            <p:ph type="body" sz="quarter" idx="21"/>
          </p:nvPr>
        </p:nvSpPr>
        <p:spPr>
          <a:xfrm>
            <a:off x="3769361" y="2338402"/>
            <a:ext cx="8025766" cy="672636"/>
          </a:xfrm>
        </p:spPr>
        <p:txBody>
          <a:bodyPr>
            <a:normAutofit/>
          </a:bodyPr>
          <a:lstStyle/>
          <a:p>
            <a:r>
              <a:rPr lang="en-US" b="1"/>
              <a:t>Beginning Steps of Course Design</a:t>
            </a:r>
          </a:p>
        </p:txBody>
      </p:sp>
      <p:sp>
        <p:nvSpPr>
          <p:cNvPr id="4" name="Content Placeholder 3">
            <a:extLst>
              <a:ext uri="{FF2B5EF4-FFF2-40B4-BE49-F238E27FC236}">
                <a16:creationId xmlns:a16="http://schemas.microsoft.com/office/drawing/2014/main" id="{677A09C2-21DC-39B8-9900-3D268E5FF6D9}"/>
              </a:ext>
            </a:extLst>
          </p:cNvPr>
          <p:cNvSpPr>
            <a:spLocks noGrp="1"/>
          </p:cNvSpPr>
          <p:nvPr>
            <p:ph sz="half" idx="20"/>
          </p:nvPr>
        </p:nvSpPr>
        <p:spPr>
          <a:xfrm>
            <a:off x="3769360" y="3011038"/>
            <a:ext cx="8025765" cy="1951487"/>
          </a:xfrm>
        </p:spPr>
        <p:txBody>
          <a:bodyPr vert="horz" lIns="91440" tIns="45720" rIns="91440" bIns="45720" rtlCol="0" anchor="t">
            <a:normAutofit/>
          </a:bodyPr>
          <a:lstStyle/>
          <a:p>
            <a:pPr>
              <a:lnSpc>
                <a:spcPct val="150000"/>
              </a:lnSpc>
            </a:pPr>
            <a:r>
              <a:rPr lang="en-US" sz="2000">
                <a:solidFill>
                  <a:schemeClr val="tx1">
                    <a:lumMod val="50000"/>
                  </a:schemeClr>
                </a:solidFill>
                <a:latin typeface="Aptos"/>
              </a:rPr>
              <a:t>Erin Mercurio: </a:t>
            </a:r>
            <a:r>
              <a:rPr lang="en-US" sz="2000">
                <a:solidFill>
                  <a:srgbClr val="C00000"/>
                </a:solidFill>
                <a:latin typeface="Aptos"/>
                <a:hlinkClick r:id="rId3">
                  <a:extLst>
                    <a:ext uri="{A12FA001-AC4F-418D-AE19-62706E023703}">
                      <ahyp:hlinkClr xmlns:ahyp="http://schemas.microsoft.com/office/drawing/2018/hyperlinkcolor" val="tx"/>
                    </a:ext>
                  </a:extLst>
                </a:hlinkClick>
              </a:rPr>
              <a:t>mercurio.40@osu.edu</a:t>
            </a:r>
            <a:endParaRPr lang="en-US" sz="2000">
              <a:solidFill>
                <a:srgbClr val="3F4443"/>
              </a:solidFill>
              <a:latin typeface="Aptos"/>
            </a:endParaRPr>
          </a:p>
          <a:p>
            <a:pPr>
              <a:lnSpc>
                <a:spcPct val="150000"/>
              </a:lnSpc>
            </a:pPr>
            <a:r>
              <a:rPr lang="en-US" sz="2000">
                <a:solidFill>
                  <a:schemeClr val="tx1">
                    <a:lumMod val="50000"/>
                  </a:schemeClr>
                </a:solidFill>
                <a:latin typeface="Aptos"/>
              </a:rPr>
              <a:t>Taylor June: </a:t>
            </a:r>
            <a:r>
              <a:rPr lang="en-US" sz="2000" u="sng">
                <a:solidFill>
                  <a:srgbClr val="C00000"/>
                </a:solidFill>
                <a:latin typeface="Aptos"/>
                <a:hlinkClick r:id="rId4"/>
              </a:rPr>
              <a:t>june.18@osu.edu</a:t>
            </a:r>
            <a:endParaRPr lang="en-US" sz="2000">
              <a:solidFill>
                <a:srgbClr val="3F4443"/>
              </a:solidFill>
              <a:latin typeface="Aptos"/>
            </a:endParaRPr>
          </a:p>
          <a:p>
            <a:pPr>
              <a:lnSpc>
                <a:spcPct val="150000"/>
              </a:lnSpc>
            </a:pPr>
            <a:r>
              <a:rPr lang="en-US" sz="2000" err="1">
                <a:solidFill>
                  <a:schemeClr val="tx1">
                    <a:lumMod val="50000"/>
                  </a:schemeClr>
                </a:solidFill>
                <a:latin typeface="Aptos"/>
              </a:rPr>
              <a:t>Ruonan</a:t>
            </a:r>
            <a:r>
              <a:rPr lang="en-US" sz="2000">
                <a:solidFill>
                  <a:schemeClr val="tx1">
                    <a:lumMod val="50000"/>
                  </a:schemeClr>
                </a:solidFill>
                <a:latin typeface="Aptos"/>
              </a:rPr>
              <a:t> Yang: </a:t>
            </a:r>
            <a:r>
              <a:rPr lang="en-US" sz="2000" u="sng">
                <a:solidFill>
                  <a:srgbClr val="C00000"/>
                </a:solidFill>
                <a:latin typeface="Aptos"/>
                <a:hlinkClick r:id="rId5"/>
              </a:rPr>
              <a:t>yang.7500@osu.edu</a:t>
            </a:r>
            <a:endParaRPr lang="en-US"/>
          </a:p>
          <a:p>
            <a:pPr fontAlgn="base"/>
            <a:endParaRPr lang="en-US" sz="1800" b="0" i="0">
              <a:solidFill>
                <a:schemeClr val="tx1">
                  <a:lumMod val="50000"/>
                </a:schemeClr>
              </a:solidFill>
              <a:effectLst/>
              <a:latin typeface="Buckeye Sans 2"/>
              <a:cs typeface="Calibri"/>
            </a:endParaRPr>
          </a:p>
        </p:txBody>
      </p:sp>
      <p:sp>
        <p:nvSpPr>
          <p:cNvPr id="2" name="Footer Placeholder 1">
            <a:extLst>
              <a:ext uri="{FF2B5EF4-FFF2-40B4-BE49-F238E27FC236}">
                <a16:creationId xmlns:a16="http://schemas.microsoft.com/office/drawing/2014/main" id="{6140BFB8-D3C1-CE29-3CC3-77BC0869C8E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endParaRPr kumimoji="0" lang="en-US" sz="1000" b="0" i="0" u="none" strike="noStrike" kern="1200" cap="none" spc="0" normalizeH="0" baseline="0" noProof="0">
              <a:ln>
                <a:noFill/>
              </a:ln>
              <a:solidFill>
                <a:srgbClr val="3F4443"/>
              </a:solidFill>
              <a:effectLst/>
              <a:uLnTx/>
              <a:uFillTx/>
              <a:latin typeface="Buckeye Sans 2" pitchFamily="2" charset="77"/>
            </a:endParaRPr>
          </a:p>
        </p:txBody>
      </p:sp>
      <p:sp>
        <p:nvSpPr>
          <p:cNvPr id="3" name="Slide Number Placeholder 2">
            <a:extLst>
              <a:ext uri="{FF2B5EF4-FFF2-40B4-BE49-F238E27FC236}">
                <a16:creationId xmlns:a16="http://schemas.microsoft.com/office/drawing/2014/main" id="{AF19A043-9558-2497-90BC-BBDE8066A8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1495499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p:txBody>
          <a:bodyPr>
            <a:normAutofit/>
          </a:bodyPr>
          <a:lstStyle/>
          <a:p>
            <a:r>
              <a:rPr lang="en-US">
                <a:solidFill>
                  <a:srgbClr val="C00000"/>
                </a:solidFill>
              </a:rPr>
              <a:t>References</a:t>
            </a:r>
          </a:p>
        </p:txBody>
      </p:sp>
      <p:sp>
        <p:nvSpPr>
          <p:cNvPr id="6" name="Content Placeholder 2">
            <a:extLst>
              <a:ext uri="{FF2B5EF4-FFF2-40B4-BE49-F238E27FC236}">
                <a16:creationId xmlns:a16="http://schemas.microsoft.com/office/drawing/2014/main" id="{51BDCBF2-B74F-D6D4-A358-9017D774BF95}"/>
              </a:ext>
            </a:extLst>
          </p:cNvPr>
          <p:cNvSpPr txBox="1">
            <a:spLocks/>
          </p:cNvSpPr>
          <p:nvPr/>
        </p:nvSpPr>
        <p:spPr>
          <a:xfrm>
            <a:off x="653142" y="1863877"/>
            <a:ext cx="10515600" cy="4417182"/>
          </a:xfrm>
          <a:prstGeom prst="rect">
            <a:avLst/>
          </a:prstGeom>
        </p:spPr>
        <p:txBody>
          <a:bodyPr lIns="91440" tIns="45720" rIns="91440" bIns="4572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000" b="0" i="0">
                <a:solidFill>
                  <a:srgbClr val="232323"/>
                </a:solidFill>
                <a:effectLst/>
                <a:latin typeface="Aptos"/>
              </a:rPr>
              <a:t>Anderson, L. W., &amp; Krathwohl, D. R. (2001). A Taxonomy for Learning, Teaching and Assessing: A Revision of Bloom’s Taxonomy of Educational Objectives: Complete Edition. New York: Longman.</a:t>
            </a:r>
            <a:endParaRPr lang="en-US" sz="2000">
              <a:solidFill>
                <a:srgbClr val="000000"/>
              </a:solidFill>
              <a:latin typeface="Aptos"/>
              <a:cs typeface="Calibri" panose="020F0502020204030204" pitchFamily="34" charset="0"/>
            </a:endParaRPr>
          </a:p>
          <a:p>
            <a:pPr marL="457200" indent="-457200"/>
            <a:r>
              <a:rPr lang="en-US" sz="2000">
                <a:solidFill>
                  <a:srgbClr val="000000"/>
                </a:solidFill>
                <a:latin typeface="Aptos"/>
                <a:cs typeface="Calibri"/>
              </a:rPr>
              <a:t>Fink, L.D. (2013). Creating significant learning experiences: An integrated approach to designing college courses. John Wiley &amp; Sons.  </a:t>
            </a:r>
            <a:endParaRPr lang="en-US" sz="2000">
              <a:solidFill>
                <a:srgbClr val="000000"/>
              </a:solidFill>
              <a:latin typeface="Aptos"/>
            </a:endParaRPr>
          </a:p>
          <a:p>
            <a:pPr marL="457200" indent="-457200"/>
            <a:r>
              <a:rPr lang="en-US" sz="2000">
                <a:solidFill>
                  <a:srgbClr val="000000"/>
                </a:solidFill>
                <a:latin typeface="Aptos"/>
              </a:rPr>
              <a:t>Krajcik, J., McNeill, K. L., &amp; Reiser, B. J. (2008). Learning-goals-driven design model: Developing curriculum materials that align with national standards and incorporate project-based pedagogy. </a:t>
            </a:r>
            <a:r>
              <a:rPr lang="en-US" sz="2000" i="1">
                <a:solidFill>
                  <a:srgbClr val="000000"/>
                </a:solidFill>
                <a:latin typeface="Aptos"/>
              </a:rPr>
              <a:t>Science Education</a:t>
            </a:r>
            <a:r>
              <a:rPr lang="en-US" sz="2000">
                <a:solidFill>
                  <a:srgbClr val="000000"/>
                </a:solidFill>
                <a:latin typeface="Aptos"/>
              </a:rPr>
              <a:t>, </a:t>
            </a:r>
            <a:r>
              <a:rPr lang="en-US" sz="2000" i="1">
                <a:solidFill>
                  <a:srgbClr val="000000"/>
                </a:solidFill>
                <a:latin typeface="Aptos"/>
              </a:rPr>
              <a:t>92</a:t>
            </a:r>
            <a:r>
              <a:rPr lang="en-US" sz="2000">
                <a:solidFill>
                  <a:srgbClr val="000000"/>
                </a:solidFill>
                <a:latin typeface="Aptos"/>
              </a:rPr>
              <a:t>(1), 1–32. </a:t>
            </a:r>
            <a:r>
              <a:rPr lang="en-US" sz="2000">
                <a:latin typeface="Aptos"/>
                <a:hlinkClick r:id="rId3"/>
              </a:rPr>
              <a:t>https://doi.org/10.1002/sce.20240</a:t>
            </a:r>
            <a:endParaRPr lang="en-US" sz="2000">
              <a:latin typeface="Aptos"/>
            </a:endParaRPr>
          </a:p>
          <a:p>
            <a:pPr marL="457200" indent="-457200"/>
            <a:r>
              <a:rPr lang="en-US" sz="2000">
                <a:solidFill>
                  <a:srgbClr val="000000"/>
                </a:solidFill>
                <a:latin typeface="Aptos"/>
              </a:rPr>
              <a:t>Panadero, E., &amp; Jonsson, A. (2013). The use of scoring rubrics for formative assessment purposes revisited: A review. </a:t>
            </a:r>
            <a:r>
              <a:rPr lang="en-US" sz="2000" i="1">
                <a:solidFill>
                  <a:srgbClr val="000000"/>
                </a:solidFill>
                <a:latin typeface="Aptos"/>
              </a:rPr>
              <a:t>Educational Research Review</a:t>
            </a:r>
            <a:r>
              <a:rPr lang="en-US" sz="2000">
                <a:solidFill>
                  <a:srgbClr val="000000"/>
                </a:solidFill>
                <a:latin typeface="Aptos"/>
              </a:rPr>
              <a:t>, </a:t>
            </a:r>
            <a:r>
              <a:rPr lang="en-US" sz="2000" i="1">
                <a:solidFill>
                  <a:srgbClr val="000000"/>
                </a:solidFill>
                <a:latin typeface="Aptos"/>
              </a:rPr>
              <a:t>9</a:t>
            </a:r>
            <a:r>
              <a:rPr lang="en-US" sz="2000">
                <a:solidFill>
                  <a:srgbClr val="000000"/>
                </a:solidFill>
                <a:latin typeface="Aptos"/>
              </a:rPr>
              <a:t>, 129–144. </a:t>
            </a:r>
            <a:r>
              <a:rPr lang="en-US" sz="2000">
                <a:latin typeface="Aptos"/>
                <a:hlinkClick r:id="rId4"/>
              </a:rPr>
              <a:t>https://doi.org/10.1016/j.edurev.2013.01.002</a:t>
            </a:r>
            <a:endParaRPr lang="en-US" sz="2000">
              <a:latin typeface="Aptos"/>
              <a:cs typeface="Calibri" panose="020F0502020204030204" pitchFamily="34" charset="0"/>
            </a:endParaRPr>
          </a:p>
          <a:p>
            <a:pPr marL="457200" indent="-457200"/>
            <a:r>
              <a:rPr lang="en-US" sz="2000">
                <a:solidFill>
                  <a:srgbClr val="000000"/>
                </a:solidFill>
                <a:latin typeface="Aptos"/>
                <a:cs typeface="Calibri"/>
              </a:rPr>
              <a:t>Wiggins, G., &amp; McTighe, J. (2005). Understanding by Design (2nd ed.). Association for Supervision and Curriculum Development.</a:t>
            </a:r>
          </a:p>
          <a:p>
            <a:pPr marL="457200" indent="-457200"/>
            <a:r>
              <a:rPr lang="en-US" sz="2000" err="1">
                <a:solidFill>
                  <a:srgbClr val="000000"/>
                </a:solidFill>
                <a:latin typeface="Aptos"/>
              </a:rPr>
              <a:t>Winkelmes</a:t>
            </a:r>
            <a:r>
              <a:rPr lang="en-US" sz="2000">
                <a:solidFill>
                  <a:srgbClr val="000000"/>
                </a:solidFill>
                <a:latin typeface="Aptos"/>
              </a:rPr>
              <a:t>, M.-A., Boye, A., &amp; Tapp, S. (2019). Transparent Design in Higher Education Teaching and Leadership: A Guide to Implementing the Transparency Framework Institution-Wide to Improve Learning and Retention. In </a:t>
            </a:r>
            <a:r>
              <a:rPr lang="en-US" sz="2000" i="1">
                <a:solidFill>
                  <a:srgbClr val="000000"/>
                </a:solidFill>
                <a:latin typeface="Aptos"/>
              </a:rPr>
              <a:t>Stylus Publishing LLC</a:t>
            </a:r>
            <a:r>
              <a:rPr lang="en-US" sz="2000">
                <a:solidFill>
                  <a:srgbClr val="000000"/>
                </a:solidFill>
                <a:latin typeface="Aptos"/>
              </a:rPr>
              <a:t>. Stylus Publishing, LLC.</a:t>
            </a:r>
          </a:p>
          <a:p>
            <a:pPr marL="457200" indent="-457200"/>
            <a:endParaRPr lang="en-US" sz="2000">
              <a:latin typeface="Aptos"/>
            </a:endParaRP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latin typeface="Buckeye Sans 2"/>
              </a:rPr>
              <a:t>The Michael V. Drake Institute for Teaching and Learning</a:t>
            </a:r>
            <a:endParaRPr lang="en-US">
              <a:solidFill>
                <a:srgbClr val="000000"/>
              </a:solidFill>
              <a:latin typeface="Buckeye Sans 2"/>
            </a:endParaRPr>
          </a:p>
          <a:p>
            <a:endParaRPr lang="en-US"/>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36</a:t>
            </a:fld>
            <a:endParaRPr lang="en-US"/>
          </a:p>
        </p:txBody>
      </p:sp>
    </p:spTree>
    <p:extLst>
      <p:ext uri="{BB962C8B-B14F-4D97-AF65-F5344CB8AC3E}">
        <p14:creationId xmlns:p14="http://schemas.microsoft.com/office/powerpoint/2010/main" val="3785149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A951-2E5F-ECC3-F5FB-E1B753329903}"/>
              </a:ext>
            </a:extLst>
          </p:cNvPr>
          <p:cNvSpPr>
            <a:spLocks noGrp="1"/>
          </p:cNvSpPr>
          <p:nvPr>
            <p:ph type="title"/>
          </p:nvPr>
        </p:nvSpPr>
        <p:spPr/>
        <p:txBody>
          <a:bodyPr/>
          <a:lstStyle/>
          <a:p>
            <a:r>
              <a:rPr lang="en-CN" dirty="0"/>
              <a:t>QR Code</a:t>
            </a:r>
          </a:p>
        </p:txBody>
      </p:sp>
      <p:sp>
        <p:nvSpPr>
          <p:cNvPr id="6" name="TextBox 5">
            <a:extLst>
              <a:ext uri="{FF2B5EF4-FFF2-40B4-BE49-F238E27FC236}">
                <a16:creationId xmlns:a16="http://schemas.microsoft.com/office/drawing/2014/main" id="{5E28DFE5-D4DF-B5BE-EA7F-1D5AB4B6FBB5}"/>
              </a:ext>
            </a:extLst>
          </p:cNvPr>
          <p:cNvSpPr txBox="1"/>
          <p:nvPr/>
        </p:nvSpPr>
        <p:spPr>
          <a:xfrm>
            <a:off x="1023257" y="1741095"/>
            <a:ext cx="461420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3F4443"/>
                </a:solidFill>
                <a:latin typeface="Buckeye Sans"/>
              </a:rPr>
              <a:t>Scan</a:t>
            </a:r>
            <a:r>
              <a:rPr lang="en-US" sz="3200" dirty="0">
                <a:solidFill>
                  <a:srgbClr val="3F4443"/>
                </a:solidFill>
                <a:ea typeface="+mn-lt"/>
                <a:cs typeface="+mn-lt"/>
              </a:rPr>
              <a:t> </a:t>
            </a:r>
            <a:r>
              <a:rPr lang="en-US" sz="3200" baseline="0" dirty="0">
                <a:solidFill>
                  <a:srgbClr val="3F4443"/>
                </a:solidFill>
                <a:ea typeface="+mn-lt"/>
                <a:cs typeface="+mn-lt"/>
              </a:rPr>
              <a:t>the QR</a:t>
            </a:r>
            <a:r>
              <a:rPr lang="en-US" sz="3200" dirty="0">
                <a:solidFill>
                  <a:srgbClr val="3F4443"/>
                </a:solidFill>
                <a:ea typeface="+mn-lt"/>
                <a:cs typeface="+mn-lt"/>
              </a:rPr>
              <a:t> below to share </a:t>
            </a:r>
            <a:r>
              <a:rPr lang="en-US" sz="3200" b="1" dirty="0">
                <a:solidFill>
                  <a:srgbClr val="C00000"/>
                </a:solidFill>
                <a:ea typeface="+mn-lt"/>
                <a:cs typeface="+mn-lt"/>
              </a:rPr>
              <a:t>workshop feedback!</a:t>
            </a:r>
          </a:p>
        </p:txBody>
      </p:sp>
      <p:pic>
        <p:nvPicPr>
          <p:cNvPr id="7" name="Picture 6" descr="QR code linking to workshop feedback">
            <a:extLst>
              <a:ext uri="{FF2B5EF4-FFF2-40B4-BE49-F238E27FC236}">
                <a16:creationId xmlns:a16="http://schemas.microsoft.com/office/drawing/2014/main" id="{17503027-BD3F-AF48-0C5D-1CB7251FB272}"/>
              </a:ext>
            </a:extLst>
          </p:cNvPr>
          <p:cNvPicPr>
            <a:picLocks noChangeAspect="1"/>
          </p:cNvPicPr>
          <p:nvPr/>
        </p:nvPicPr>
        <p:blipFill>
          <a:blip r:embed="rId2"/>
          <a:srcRect l="6191" r="6793"/>
          <a:stretch/>
        </p:blipFill>
        <p:spPr>
          <a:xfrm>
            <a:off x="1215460" y="2676519"/>
            <a:ext cx="3685735" cy="3612323"/>
          </a:xfrm>
          <a:prstGeom prst="rect">
            <a:avLst/>
          </a:prstGeom>
        </p:spPr>
      </p:pic>
      <p:sp>
        <p:nvSpPr>
          <p:cNvPr id="8" name="TextBox 7">
            <a:extLst>
              <a:ext uri="{FF2B5EF4-FFF2-40B4-BE49-F238E27FC236}">
                <a16:creationId xmlns:a16="http://schemas.microsoft.com/office/drawing/2014/main" id="{61EBCE35-AD21-CFEB-1B14-18F455ABE3E8}"/>
              </a:ext>
            </a:extLst>
          </p:cNvPr>
          <p:cNvSpPr txBox="1"/>
          <p:nvPr/>
        </p:nvSpPr>
        <p:spPr>
          <a:xfrm>
            <a:off x="7383747" y="1741095"/>
            <a:ext cx="423572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aseline="0" dirty="0">
                <a:solidFill>
                  <a:srgbClr val="3F4443"/>
                </a:solidFill>
                <a:latin typeface="Buckeye Serif 2"/>
              </a:rPr>
              <a:t>Scan the QR </a:t>
            </a:r>
            <a:r>
              <a:rPr lang="en-US" sz="3200" dirty="0">
                <a:solidFill>
                  <a:srgbClr val="3F4443"/>
                </a:solidFill>
                <a:latin typeface="Buckeye Serif 2"/>
              </a:rPr>
              <a:t>below to access </a:t>
            </a:r>
            <a:r>
              <a:rPr lang="en-US" sz="3200" b="1" dirty="0">
                <a:solidFill>
                  <a:srgbClr val="C00000"/>
                </a:solidFill>
                <a:latin typeface="Buckeye Serif 2"/>
              </a:rPr>
              <a:t>Toolkit materials</a:t>
            </a:r>
            <a:r>
              <a:rPr lang="en-US" sz="3200" dirty="0">
                <a:solidFill>
                  <a:srgbClr val="C00000"/>
                </a:solidFill>
                <a:latin typeface="Buckeye Serif 2"/>
              </a:rPr>
              <a:t> </a:t>
            </a:r>
            <a:endParaRPr lang="en-US" sz="3200" dirty="0">
              <a:solidFill>
                <a:srgbClr val="3F4443"/>
              </a:solidFill>
              <a:latin typeface="Buckeye Serif 2"/>
            </a:endParaRPr>
          </a:p>
        </p:txBody>
      </p:sp>
      <p:pic>
        <p:nvPicPr>
          <p:cNvPr id="9" name="Content Placeholder 8" descr="QR code linking to workshop materials">
            <a:extLst>
              <a:ext uri="{FF2B5EF4-FFF2-40B4-BE49-F238E27FC236}">
                <a16:creationId xmlns:a16="http://schemas.microsoft.com/office/drawing/2014/main" id="{81560884-1C4F-9B80-27D6-4FB1CF52ECD0}"/>
              </a:ext>
            </a:extLst>
          </p:cNvPr>
          <p:cNvPicPr>
            <a:picLocks noChangeAspect="1"/>
          </p:cNvPicPr>
          <p:nvPr/>
        </p:nvPicPr>
        <p:blipFill>
          <a:blip r:embed="rId3"/>
          <a:stretch>
            <a:fillRect/>
          </a:stretch>
        </p:blipFill>
        <p:spPr>
          <a:xfrm>
            <a:off x="7725116" y="2818313"/>
            <a:ext cx="3552989" cy="3600111"/>
          </a:xfrm>
          <a:prstGeom prst="rect">
            <a:avLst/>
          </a:prstGeom>
        </p:spPr>
      </p:pic>
      <p:sp>
        <p:nvSpPr>
          <p:cNvPr id="3" name="Footer Placeholder 2">
            <a:extLst>
              <a:ext uri="{FF2B5EF4-FFF2-40B4-BE49-F238E27FC236}">
                <a16:creationId xmlns:a16="http://schemas.microsoft.com/office/drawing/2014/main" id="{7B8AACB5-491A-3B7F-1775-18EE94517990}"/>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75103374-5298-B72F-8C47-0CC3B2C0397D}"/>
              </a:ext>
            </a:extLst>
          </p:cNvPr>
          <p:cNvSpPr>
            <a:spLocks noGrp="1"/>
          </p:cNvSpPr>
          <p:nvPr>
            <p:ph type="sldNum" sz="quarter" idx="12"/>
          </p:nvPr>
        </p:nvSpPr>
        <p:spPr/>
        <p:txBody>
          <a:bodyPr/>
          <a:lstStyle/>
          <a:p>
            <a:fld id="{DFA4CD3D-26C8-47FF-8D13-9B32BAAB4735}" type="slidenum">
              <a:rPr lang="en-US" smtClean="0"/>
              <a:t>37</a:t>
            </a:fld>
            <a:endParaRPr lang="en-US"/>
          </a:p>
        </p:txBody>
      </p:sp>
    </p:spTree>
    <p:extLst>
      <p:ext uri="{BB962C8B-B14F-4D97-AF65-F5344CB8AC3E}">
        <p14:creationId xmlns:p14="http://schemas.microsoft.com/office/powerpoint/2010/main" val="2311946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0E397-B964-2191-8C39-FD7A259B2F8F}"/>
              </a:ext>
            </a:extLst>
          </p:cNvPr>
          <p:cNvSpPr>
            <a:spLocks noGrp="1"/>
          </p:cNvSpPr>
          <p:nvPr>
            <p:ph type="title"/>
          </p:nvPr>
        </p:nvSpPr>
        <p:spPr/>
        <p:txBody>
          <a:bodyPr/>
          <a:lstStyle/>
          <a:p>
            <a:r>
              <a:rPr lang="en-US" dirty="0"/>
              <a:t>Course Design Approaches</a:t>
            </a:r>
          </a:p>
        </p:txBody>
      </p:sp>
      <p:sp>
        <p:nvSpPr>
          <p:cNvPr id="2" name="Footer Placeholder 1">
            <a:extLst>
              <a:ext uri="{FF2B5EF4-FFF2-40B4-BE49-F238E27FC236}">
                <a16:creationId xmlns:a16="http://schemas.microsoft.com/office/drawing/2014/main" id="{89619184-860B-2484-8031-E9D15519F112}"/>
              </a:ext>
            </a:extLst>
          </p:cNvPr>
          <p:cNvSpPr>
            <a:spLocks noGrp="1"/>
          </p:cNvSpPr>
          <p:nvPr>
            <p:ph type="ftr" sz="quarter" idx="11"/>
          </p:nvPr>
        </p:nvSpPr>
        <p:spPr/>
        <p:txBody>
          <a:bodyPr/>
          <a:lstStyle/>
          <a:p>
            <a:r>
              <a:rPr lang="en-US"/>
              <a:t>The Michael V. Drake Institute for Teaching and Learning</a:t>
            </a:r>
          </a:p>
        </p:txBody>
      </p:sp>
      <p:sp>
        <p:nvSpPr>
          <p:cNvPr id="5" name="Slide Number Placeholder 4">
            <a:extLst>
              <a:ext uri="{FF2B5EF4-FFF2-40B4-BE49-F238E27FC236}">
                <a16:creationId xmlns:a16="http://schemas.microsoft.com/office/drawing/2014/main" id="{344C532A-1E69-63A7-486D-6A643D5470A1}"/>
              </a:ext>
            </a:extLst>
          </p:cNvPr>
          <p:cNvSpPr>
            <a:spLocks noGrp="1"/>
          </p:cNvSpPr>
          <p:nvPr>
            <p:ph type="sldNum" sz="quarter" idx="12"/>
          </p:nvPr>
        </p:nvSpPr>
        <p:spPr/>
        <p:txBody>
          <a:bodyPr/>
          <a:lstStyle/>
          <a:p>
            <a:fld id="{DFA4CD3D-26C8-47FF-8D13-9B32BAAB4735}" type="slidenum">
              <a:rPr lang="en-US" smtClean="0"/>
              <a:t>4</a:t>
            </a:fld>
            <a:endParaRPr lang="en-US"/>
          </a:p>
        </p:txBody>
      </p:sp>
    </p:spTree>
    <p:extLst>
      <p:ext uri="{BB962C8B-B14F-4D97-AF65-F5344CB8AC3E}">
        <p14:creationId xmlns:p14="http://schemas.microsoft.com/office/powerpoint/2010/main" val="211139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a:xfrm>
            <a:off x="653142" y="920725"/>
            <a:ext cx="11448067" cy="838854"/>
          </a:xfrm>
        </p:spPr>
        <p:txBody>
          <a:bodyPr>
            <a:normAutofit/>
          </a:bodyPr>
          <a:lstStyle/>
          <a:p>
            <a:r>
              <a:rPr lang="en-US" sz="3900">
                <a:solidFill>
                  <a:srgbClr val="C00000"/>
                </a:solidFill>
              </a:rPr>
              <a:t>Think-Pair-Share: Approaches to Course Design</a:t>
            </a:r>
          </a:p>
        </p:txBody>
      </p:sp>
      <p:sp>
        <p:nvSpPr>
          <p:cNvPr id="10" name="Content Placeholder 9">
            <a:extLst>
              <a:ext uri="{FF2B5EF4-FFF2-40B4-BE49-F238E27FC236}">
                <a16:creationId xmlns:a16="http://schemas.microsoft.com/office/drawing/2014/main" id="{7890BCB0-332A-F701-5822-8A342318EA7B}"/>
              </a:ext>
            </a:extLst>
          </p:cNvPr>
          <p:cNvSpPr>
            <a:spLocks noGrp="1"/>
          </p:cNvSpPr>
          <p:nvPr>
            <p:ph idx="24"/>
          </p:nvPr>
        </p:nvSpPr>
        <p:spPr>
          <a:xfrm>
            <a:off x="653142" y="2074421"/>
            <a:ext cx="6554855" cy="4015454"/>
          </a:xfrm>
        </p:spPr>
        <p:txBody>
          <a:bodyPr vert="horz" lIns="91440" tIns="45720" rIns="91440" bIns="45720" rtlCol="0" anchor="t">
            <a:normAutofit/>
          </a:bodyPr>
          <a:lstStyle/>
          <a:p>
            <a:r>
              <a:rPr lang="en-US" sz="3200" b="1">
                <a:solidFill>
                  <a:srgbClr val="000000"/>
                </a:solidFill>
                <a:latin typeface="Aptos"/>
              </a:rPr>
              <a:t>Share with a partner</a:t>
            </a:r>
            <a:r>
              <a:rPr lang="en-US" sz="3200" b="1">
                <a:latin typeface="Aptos"/>
              </a:rPr>
              <a:t> on the following questions</a:t>
            </a:r>
            <a:r>
              <a:rPr lang="en-US" sz="3200" b="1">
                <a:solidFill>
                  <a:srgbClr val="000000"/>
                </a:solidFill>
                <a:latin typeface="Aptos"/>
              </a:rPr>
              <a:t>:</a:t>
            </a:r>
          </a:p>
          <a:p>
            <a:pPr marL="457200" indent="-457200">
              <a:buFont typeface="Arial" panose="020B0604020202020204" pitchFamily="34" charset="0"/>
              <a:buChar char="•"/>
            </a:pPr>
            <a:r>
              <a:rPr lang="en-US" sz="3200">
                <a:solidFill>
                  <a:srgbClr val="000000"/>
                </a:solidFill>
                <a:latin typeface="Aptos"/>
              </a:rPr>
              <a:t>What </a:t>
            </a:r>
            <a:r>
              <a:rPr lang="en-US" sz="3200">
                <a:latin typeface="Aptos"/>
              </a:rPr>
              <a:t>would your </a:t>
            </a:r>
            <a:r>
              <a:rPr lang="en-US" sz="3200" i="1">
                <a:latin typeface="Aptos"/>
              </a:rPr>
              <a:t>Dream</a:t>
            </a:r>
            <a:r>
              <a:rPr lang="en-US" sz="3200" i="1">
                <a:solidFill>
                  <a:srgbClr val="000000"/>
                </a:solidFill>
                <a:latin typeface="Aptos"/>
              </a:rPr>
              <a:t> Course</a:t>
            </a:r>
            <a:r>
              <a:rPr lang="en-US" sz="3200">
                <a:solidFill>
                  <a:srgbClr val="000000"/>
                </a:solidFill>
                <a:latin typeface="Aptos"/>
              </a:rPr>
              <a:t> </a:t>
            </a:r>
            <a:r>
              <a:rPr lang="en-US" sz="3200">
                <a:latin typeface="Aptos"/>
              </a:rPr>
              <a:t>look like if you could </a:t>
            </a:r>
            <a:r>
              <a:rPr lang="en-US" sz="3200">
                <a:solidFill>
                  <a:srgbClr val="000000"/>
                </a:solidFill>
                <a:latin typeface="Aptos"/>
              </a:rPr>
              <a:t>teach</a:t>
            </a:r>
            <a:r>
              <a:rPr lang="en-US" sz="3200">
                <a:latin typeface="Aptos"/>
              </a:rPr>
              <a:t> it</a:t>
            </a:r>
            <a:r>
              <a:rPr lang="en-US" sz="3200">
                <a:solidFill>
                  <a:srgbClr val="000000"/>
                </a:solidFill>
                <a:latin typeface="Aptos"/>
              </a:rPr>
              <a:t>?</a:t>
            </a:r>
          </a:p>
          <a:p>
            <a:pPr marL="457200" indent="-457200">
              <a:buFont typeface="Arial" panose="020B0604020202020204" pitchFamily="34" charset="0"/>
              <a:buChar char="•"/>
            </a:pPr>
            <a:r>
              <a:rPr lang="en-US" sz="3200">
                <a:solidFill>
                  <a:srgbClr val="000000"/>
                </a:solidFill>
                <a:latin typeface="Aptos"/>
              </a:rPr>
              <a:t>What are some strategies you might use to start designing this course?</a:t>
            </a:r>
          </a:p>
        </p:txBody>
      </p:sp>
      <p:pic>
        <p:nvPicPr>
          <p:cNvPr id="6" name="Picture 5">
            <a:extLst>
              <a:ext uri="{FF2B5EF4-FFF2-40B4-BE49-F238E27FC236}">
                <a16:creationId xmlns:a16="http://schemas.microsoft.com/office/drawing/2014/main" id="{AD73838D-3FEA-F139-1521-1EAA605869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92050" y="2396705"/>
            <a:ext cx="4350153" cy="2816945"/>
          </a:xfrm>
          <a:prstGeom prst="rect">
            <a:avLst/>
          </a:prstGeom>
        </p:spPr>
      </p:pic>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5</a:t>
            </a:fld>
            <a:endParaRPr lang="en-US"/>
          </a:p>
        </p:txBody>
      </p:sp>
    </p:spTree>
    <p:extLst>
      <p:ext uri="{BB962C8B-B14F-4D97-AF65-F5344CB8AC3E}">
        <p14:creationId xmlns:p14="http://schemas.microsoft.com/office/powerpoint/2010/main" val="2233637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8E048-59BA-B288-F196-8C443E7E5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980C76-104F-0BAE-0692-1F07E21A21E7}"/>
              </a:ext>
            </a:extLst>
          </p:cNvPr>
          <p:cNvSpPr>
            <a:spLocks noGrp="1"/>
          </p:cNvSpPr>
          <p:nvPr>
            <p:ph type="title"/>
          </p:nvPr>
        </p:nvSpPr>
        <p:spPr>
          <a:xfrm>
            <a:off x="653142" y="920725"/>
            <a:ext cx="11141985" cy="838854"/>
          </a:xfrm>
        </p:spPr>
        <p:txBody>
          <a:bodyPr>
            <a:normAutofit/>
          </a:bodyPr>
          <a:lstStyle/>
          <a:p>
            <a:r>
              <a:rPr lang="en-US">
                <a:solidFill>
                  <a:srgbClr val="C00000"/>
                </a:solidFill>
              </a:rPr>
              <a:t>Content Approach to Design</a:t>
            </a:r>
          </a:p>
        </p:txBody>
      </p:sp>
      <p:sp>
        <p:nvSpPr>
          <p:cNvPr id="7" name="Content Placeholder 9">
            <a:extLst>
              <a:ext uri="{FF2B5EF4-FFF2-40B4-BE49-F238E27FC236}">
                <a16:creationId xmlns:a16="http://schemas.microsoft.com/office/drawing/2014/main" id="{A9621F54-8E3C-D382-F534-3A15922D5A02}"/>
              </a:ext>
            </a:extLst>
          </p:cNvPr>
          <p:cNvSpPr txBox="1">
            <a:spLocks/>
          </p:cNvSpPr>
          <p:nvPr/>
        </p:nvSpPr>
        <p:spPr>
          <a:xfrm>
            <a:off x="2169521" y="1756462"/>
            <a:ext cx="1571625" cy="9184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solidFill>
                  <a:srgbClr val="000000"/>
                </a:solidFill>
              </a:rPr>
              <a:t>Start</a:t>
            </a:r>
          </a:p>
        </p:txBody>
      </p:sp>
      <p:sp>
        <p:nvSpPr>
          <p:cNvPr id="6" name="Arrow: Down 5">
            <a:extLst>
              <a:ext uri="{FF2B5EF4-FFF2-40B4-BE49-F238E27FC236}">
                <a16:creationId xmlns:a16="http://schemas.microsoft.com/office/drawing/2014/main" id="{D8EAD2B3-9123-7A37-1289-53D0C3B8FAE3}"/>
              </a:ext>
              <a:ext uri="{C183D7F6-B498-43B3-948B-1728B52AA6E4}">
                <adec:decorative xmlns:adec="http://schemas.microsoft.com/office/drawing/2017/decorative" val="1"/>
              </a:ext>
            </a:extLst>
          </p:cNvPr>
          <p:cNvSpPr/>
          <p:nvPr/>
        </p:nvSpPr>
        <p:spPr>
          <a:xfrm>
            <a:off x="2154554" y="2338858"/>
            <a:ext cx="1571625" cy="3114675"/>
          </a:xfrm>
          <a:prstGeom prst="downArrow">
            <a:avLst/>
          </a:prstGeom>
          <a:solidFill>
            <a:srgbClr val="9A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9">
            <a:extLst>
              <a:ext uri="{FF2B5EF4-FFF2-40B4-BE49-F238E27FC236}">
                <a16:creationId xmlns:a16="http://schemas.microsoft.com/office/drawing/2014/main" id="{FFD0717F-15A4-DF47-34C2-B248332F33E4}"/>
              </a:ext>
            </a:extLst>
          </p:cNvPr>
          <p:cNvSpPr txBox="1">
            <a:spLocks/>
          </p:cNvSpPr>
          <p:nvPr/>
        </p:nvSpPr>
        <p:spPr>
          <a:xfrm>
            <a:off x="2154553" y="5386343"/>
            <a:ext cx="1571625" cy="9184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solidFill>
                  <a:srgbClr val="000000"/>
                </a:solidFill>
              </a:rPr>
              <a:t>End</a:t>
            </a:r>
          </a:p>
        </p:txBody>
      </p:sp>
      <p:sp>
        <p:nvSpPr>
          <p:cNvPr id="10" name="Content Placeholder 9">
            <a:extLst>
              <a:ext uri="{FF2B5EF4-FFF2-40B4-BE49-F238E27FC236}">
                <a16:creationId xmlns:a16="http://schemas.microsoft.com/office/drawing/2014/main" id="{427036D4-6E9E-7421-FE67-C04891C3ECDC}"/>
              </a:ext>
            </a:extLst>
          </p:cNvPr>
          <p:cNvSpPr>
            <a:spLocks noGrp="1"/>
          </p:cNvSpPr>
          <p:nvPr>
            <p:ph idx="24"/>
          </p:nvPr>
        </p:nvSpPr>
        <p:spPr>
          <a:xfrm>
            <a:off x="3726179" y="2020475"/>
            <a:ext cx="6401896" cy="4015454"/>
          </a:xfrm>
        </p:spPr>
        <p:txBody>
          <a:bodyPr>
            <a:normAutofit/>
          </a:bodyPr>
          <a:lstStyle/>
          <a:p>
            <a:pPr marL="571500" indent="-571500">
              <a:buFont typeface="Arial" panose="020B0604020202020204" pitchFamily="34" charset="0"/>
              <a:buChar char="•"/>
            </a:pPr>
            <a:r>
              <a:rPr lang="en-US" sz="4800" b="1">
                <a:solidFill>
                  <a:srgbClr val="000000"/>
                </a:solidFill>
              </a:rPr>
              <a:t>Teaching Strategies</a:t>
            </a:r>
          </a:p>
          <a:p>
            <a:pPr marL="571500" indent="-571500">
              <a:buFont typeface="Arial" panose="020B0604020202020204" pitchFamily="34" charset="0"/>
              <a:buChar char="•"/>
            </a:pPr>
            <a:r>
              <a:rPr lang="en-US" sz="4800" b="1">
                <a:solidFill>
                  <a:srgbClr val="000000"/>
                </a:solidFill>
              </a:rPr>
              <a:t>Content</a:t>
            </a:r>
          </a:p>
          <a:p>
            <a:pPr marL="571500" indent="-571500">
              <a:buFont typeface="Arial" panose="020B0604020202020204" pitchFamily="34" charset="0"/>
              <a:buChar char="•"/>
            </a:pPr>
            <a:r>
              <a:rPr lang="en-US" sz="4800" b="1">
                <a:solidFill>
                  <a:srgbClr val="000000"/>
                </a:solidFill>
              </a:rPr>
              <a:t>Assignments</a:t>
            </a:r>
          </a:p>
          <a:p>
            <a:pPr marL="571500" indent="-571500">
              <a:buFont typeface="Arial" panose="020B0604020202020204" pitchFamily="34" charset="0"/>
              <a:buChar char="•"/>
            </a:pPr>
            <a:r>
              <a:rPr lang="en-US" sz="4800" b="1">
                <a:solidFill>
                  <a:srgbClr val="000000"/>
                </a:solidFill>
              </a:rPr>
              <a:t>Learning Outcomes</a:t>
            </a:r>
          </a:p>
          <a:p>
            <a:pPr marL="571500" indent="-571500">
              <a:buFont typeface="Arial" panose="020B0604020202020204" pitchFamily="34" charset="0"/>
              <a:buChar char="•"/>
            </a:pPr>
            <a:r>
              <a:rPr lang="en-US" sz="4800" b="1">
                <a:solidFill>
                  <a:srgbClr val="000000"/>
                </a:solidFill>
              </a:rPr>
              <a:t>Course Goals</a:t>
            </a:r>
            <a:endParaRPr lang="en-US" sz="4800">
              <a:solidFill>
                <a:srgbClr val="000000"/>
              </a:solidFill>
            </a:endParaRPr>
          </a:p>
        </p:txBody>
      </p:sp>
      <p:sp>
        <p:nvSpPr>
          <p:cNvPr id="23" name="Arrow: Curved Left 22">
            <a:extLst>
              <a:ext uri="{FF2B5EF4-FFF2-40B4-BE49-F238E27FC236}">
                <a16:creationId xmlns:a16="http://schemas.microsoft.com/office/drawing/2014/main" id="{6FC50177-E578-593C-9A34-53B9FF8E4043}"/>
              </a:ext>
              <a:ext uri="{C183D7F6-B498-43B3-948B-1728B52AA6E4}">
                <adec:decorative xmlns:adec="http://schemas.microsoft.com/office/drawing/2017/decorative" val="1"/>
              </a:ext>
            </a:extLst>
          </p:cNvPr>
          <p:cNvSpPr/>
          <p:nvPr/>
        </p:nvSpPr>
        <p:spPr>
          <a:xfrm flipH="1">
            <a:off x="3939812" y="2319808"/>
            <a:ext cx="390525" cy="918458"/>
          </a:xfrm>
          <a:prstGeom prst="curved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Left 23">
            <a:extLst>
              <a:ext uri="{FF2B5EF4-FFF2-40B4-BE49-F238E27FC236}">
                <a16:creationId xmlns:a16="http://schemas.microsoft.com/office/drawing/2014/main" id="{779A73A5-0D6B-C793-F565-6FCE5157B397}"/>
              </a:ext>
              <a:ext uri="{C183D7F6-B498-43B3-948B-1728B52AA6E4}">
                <adec:decorative xmlns:adec="http://schemas.microsoft.com/office/drawing/2017/decorative" val="1"/>
              </a:ext>
            </a:extLst>
          </p:cNvPr>
          <p:cNvSpPr/>
          <p:nvPr/>
        </p:nvSpPr>
        <p:spPr>
          <a:xfrm rot="1133377" flipH="1" flipV="1">
            <a:off x="3939811" y="2196640"/>
            <a:ext cx="390525" cy="918458"/>
          </a:xfrm>
          <a:prstGeom prst="curved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ooter Placeholder 2">
            <a:extLst>
              <a:ext uri="{FF2B5EF4-FFF2-40B4-BE49-F238E27FC236}">
                <a16:creationId xmlns:a16="http://schemas.microsoft.com/office/drawing/2014/main" id="{8D649E96-D5F9-041A-2F63-3626A05A41E1}"/>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814D6089-9060-8491-2DF0-1CCB4F21BC83}"/>
              </a:ext>
              <a:ext uri="{C183D7F6-B498-43B3-948B-1728B52AA6E4}">
                <adec:decorative xmlns:adec="http://schemas.microsoft.com/office/drawing/2017/decorative" val="0"/>
              </a:ext>
            </a:extLst>
          </p:cNvPr>
          <p:cNvSpPr>
            <a:spLocks noGrp="1"/>
          </p:cNvSpPr>
          <p:nvPr>
            <p:ph type="sldNum" sz="quarter" idx="12"/>
          </p:nvPr>
        </p:nvSpPr>
        <p:spPr/>
        <p:txBody>
          <a:bodyPr/>
          <a:lstStyle/>
          <a:p>
            <a:fld id="{DFA4CD3D-26C8-47FF-8D13-9B32BAAB4735}" type="slidenum">
              <a:rPr lang="en-US" smtClean="0"/>
              <a:t>6</a:t>
            </a:fld>
            <a:endParaRPr lang="en-US"/>
          </a:p>
        </p:txBody>
      </p:sp>
    </p:spTree>
    <p:extLst>
      <p:ext uri="{BB962C8B-B14F-4D97-AF65-F5344CB8AC3E}">
        <p14:creationId xmlns:p14="http://schemas.microsoft.com/office/powerpoint/2010/main" val="382199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505CC-976A-19AC-F710-8DFC1DB09D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3645C-B6A9-2D17-A1C9-015173E8DE95}"/>
              </a:ext>
            </a:extLst>
          </p:cNvPr>
          <p:cNvSpPr>
            <a:spLocks noGrp="1"/>
          </p:cNvSpPr>
          <p:nvPr>
            <p:ph type="title"/>
          </p:nvPr>
        </p:nvSpPr>
        <p:spPr>
          <a:xfrm>
            <a:off x="653142" y="920725"/>
            <a:ext cx="11141985" cy="838854"/>
          </a:xfrm>
        </p:spPr>
        <p:txBody>
          <a:bodyPr>
            <a:normAutofit/>
          </a:bodyPr>
          <a:lstStyle/>
          <a:p>
            <a:r>
              <a:rPr lang="en-US" dirty="0">
                <a:solidFill>
                  <a:srgbClr val="C00000"/>
                </a:solidFill>
              </a:rPr>
              <a:t>Backwards Approach to Design</a:t>
            </a:r>
          </a:p>
        </p:txBody>
      </p:sp>
      <p:sp>
        <p:nvSpPr>
          <p:cNvPr id="8" name="Content Placeholder 9">
            <a:extLst>
              <a:ext uri="{FF2B5EF4-FFF2-40B4-BE49-F238E27FC236}">
                <a16:creationId xmlns:a16="http://schemas.microsoft.com/office/drawing/2014/main" id="{434B5085-A746-2E91-A60A-BBFF1283FF01}"/>
              </a:ext>
            </a:extLst>
          </p:cNvPr>
          <p:cNvSpPr txBox="1">
            <a:spLocks/>
          </p:cNvSpPr>
          <p:nvPr/>
        </p:nvSpPr>
        <p:spPr>
          <a:xfrm>
            <a:off x="2154553" y="5434983"/>
            <a:ext cx="1571625" cy="9184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solidFill>
                  <a:srgbClr val="000000"/>
                </a:solidFill>
              </a:rPr>
              <a:t>Start</a:t>
            </a:r>
          </a:p>
        </p:txBody>
      </p:sp>
      <p:sp>
        <p:nvSpPr>
          <p:cNvPr id="6" name="Arrow: Down 5">
            <a:extLst>
              <a:ext uri="{FF2B5EF4-FFF2-40B4-BE49-F238E27FC236}">
                <a16:creationId xmlns:a16="http://schemas.microsoft.com/office/drawing/2014/main" id="{BBC506E3-AE0A-073A-1649-384AFFEA4663}"/>
              </a:ext>
              <a:ext uri="{C183D7F6-B498-43B3-948B-1728B52AA6E4}">
                <adec:decorative xmlns:adec="http://schemas.microsoft.com/office/drawing/2017/decorative" val="1"/>
              </a:ext>
            </a:extLst>
          </p:cNvPr>
          <p:cNvSpPr/>
          <p:nvPr/>
        </p:nvSpPr>
        <p:spPr>
          <a:xfrm flipV="1">
            <a:off x="2154554" y="2338858"/>
            <a:ext cx="1571625" cy="3114675"/>
          </a:xfrm>
          <a:prstGeom prst="downArrow">
            <a:avLst/>
          </a:prstGeom>
          <a:solidFill>
            <a:srgbClr val="9A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9">
            <a:extLst>
              <a:ext uri="{FF2B5EF4-FFF2-40B4-BE49-F238E27FC236}">
                <a16:creationId xmlns:a16="http://schemas.microsoft.com/office/drawing/2014/main" id="{2953E476-6394-B56F-651B-EC14F7FE5CBE}"/>
              </a:ext>
            </a:extLst>
          </p:cNvPr>
          <p:cNvSpPr txBox="1">
            <a:spLocks/>
          </p:cNvSpPr>
          <p:nvPr/>
        </p:nvSpPr>
        <p:spPr>
          <a:xfrm>
            <a:off x="2169521" y="1756462"/>
            <a:ext cx="1571625" cy="9184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solidFill>
                  <a:srgbClr val="000000"/>
                </a:solidFill>
              </a:rPr>
              <a:t>End</a:t>
            </a:r>
          </a:p>
        </p:txBody>
      </p:sp>
      <p:sp>
        <p:nvSpPr>
          <p:cNvPr id="10" name="Content Placeholder 9" descr="Course Goals&#10;Learning Outcomes&#10;Assignments&#10;Content&#10;Teaching Strategies">
            <a:extLst>
              <a:ext uri="{FF2B5EF4-FFF2-40B4-BE49-F238E27FC236}">
                <a16:creationId xmlns:a16="http://schemas.microsoft.com/office/drawing/2014/main" id="{438CF922-189C-893D-DD2D-AE2F7ACC89B2}"/>
              </a:ext>
            </a:extLst>
          </p:cNvPr>
          <p:cNvSpPr>
            <a:spLocks noGrp="1"/>
          </p:cNvSpPr>
          <p:nvPr>
            <p:ph idx="24"/>
          </p:nvPr>
        </p:nvSpPr>
        <p:spPr>
          <a:xfrm>
            <a:off x="3726179" y="2020475"/>
            <a:ext cx="6401896" cy="4015454"/>
          </a:xfrm>
        </p:spPr>
        <p:txBody>
          <a:bodyPr>
            <a:normAutofit/>
          </a:bodyPr>
          <a:lstStyle/>
          <a:p>
            <a:pPr marL="571500" indent="-571500">
              <a:buFont typeface="Arial" panose="020B0604020202020204" pitchFamily="34" charset="0"/>
              <a:buChar char="•"/>
            </a:pPr>
            <a:r>
              <a:rPr lang="en-US" sz="4800" b="1">
                <a:solidFill>
                  <a:srgbClr val="000000"/>
                </a:solidFill>
              </a:rPr>
              <a:t>Teaching Strategies</a:t>
            </a:r>
          </a:p>
          <a:p>
            <a:pPr marL="571500" indent="-571500">
              <a:buFont typeface="Arial" panose="020B0604020202020204" pitchFamily="34" charset="0"/>
              <a:buChar char="•"/>
            </a:pPr>
            <a:r>
              <a:rPr lang="en-US" sz="4800" b="1">
                <a:solidFill>
                  <a:srgbClr val="000000"/>
                </a:solidFill>
              </a:rPr>
              <a:t>Content</a:t>
            </a:r>
          </a:p>
          <a:p>
            <a:pPr marL="571500" indent="-571500">
              <a:buFont typeface="Arial" panose="020B0604020202020204" pitchFamily="34" charset="0"/>
              <a:buChar char="•"/>
            </a:pPr>
            <a:r>
              <a:rPr lang="en-US" sz="4800" b="1">
                <a:solidFill>
                  <a:srgbClr val="000000"/>
                </a:solidFill>
              </a:rPr>
              <a:t>Assignments</a:t>
            </a:r>
          </a:p>
          <a:p>
            <a:pPr marL="571500" indent="-571500">
              <a:buFont typeface="Arial" panose="020B0604020202020204" pitchFamily="34" charset="0"/>
              <a:buChar char="•"/>
            </a:pPr>
            <a:r>
              <a:rPr lang="en-US" sz="4800" b="1">
                <a:solidFill>
                  <a:srgbClr val="000000"/>
                </a:solidFill>
              </a:rPr>
              <a:t>Learning Outcomes</a:t>
            </a:r>
          </a:p>
          <a:p>
            <a:pPr marL="571500" indent="-571500">
              <a:buFont typeface="Arial" panose="020B0604020202020204" pitchFamily="34" charset="0"/>
              <a:buChar char="•"/>
            </a:pPr>
            <a:r>
              <a:rPr lang="en-US" sz="4800" b="1">
                <a:solidFill>
                  <a:srgbClr val="000000"/>
                </a:solidFill>
              </a:rPr>
              <a:t>Course Goals</a:t>
            </a:r>
            <a:endParaRPr lang="en-US" sz="4800">
              <a:solidFill>
                <a:srgbClr val="000000"/>
              </a:solidFill>
            </a:endParaRPr>
          </a:p>
        </p:txBody>
      </p:sp>
      <p:sp>
        <p:nvSpPr>
          <p:cNvPr id="3" name="Footer Placeholder 2">
            <a:extLst>
              <a:ext uri="{FF2B5EF4-FFF2-40B4-BE49-F238E27FC236}">
                <a16:creationId xmlns:a16="http://schemas.microsoft.com/office/drawing/2014/main" id="{60BB44EC-D36F-498B-418A-7DF5F577C6B5}"/>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E69BDCCC-2511-9C94-5777-1B2104361982}"/>
              </a:ext>
            </a:extLst>
          </p:cNvPr>
          <p:cNvSpPr>
            <a:spLocks noGrp="1"/>
          </p:cNvSpPr>
          <p:nvPr>
            <p:ph type="sldNum" sz="quarter" idx="12"/>
          </p:nvPr>
        </p:nvSpPr>
        <p:spPr/>
        <p:txBody>
          <a:bodyPr/>
          <a:lstStyle/>
          <a:p>
            <a:fld id="{DFA4CD3D-26C8-47FF-8D13-9B32BAAB4735}" type="slidenum">
              <a:rPr lang="en-US" smtClean="0"/>
              <a:t>7</a:t>
            </a:fld>
            <a:endParaRPr lang="en-US"/>
          </a:p>
        </p:txBody>
      </p:sp>
    </p:spTree>
    <p:extLst>
      <p:ext uri="{BB962C8B-B14F-4D97-AF65-F5344CB8AC3E}">
        <p14:creationId xmlns:p14="http://schemas.microsoft.com/office/powerpoint/2010/main" val="2289236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8DEFB-ACE5-D35B-681A-5BEFC95905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29DE0-2F23-5605-478E-4909CA23ABD4}"/>
              </a:ext>
            </a:extLst>
          </p:cNvPr>
          <p:cNvSpPr>
            <a:spLocks noGrp="1"/>
          </p:cNvSpPr>
          <p:nvPr>
            <p:ph type="title"/>
          </p:nvPr>
        </p:nvSpPr>
        <p:spPr>
          <a:xfrm>
            <a:off x="653142" y="920725"/>
            <a:ext cx="11141985" cy="838854"/>
          </a:xfrm>
        </p:spPr>
        <p:txBody>
          <a:bodyPr>
            <a:normAutofit/>
          </a:bodyPr>
          <a:lstStyle/>
          <a:p>
            <a:r>
              <a:rPr lang="en-US">
                <a:solidFill>
                  <a:srgbClr val="C00000"/>
                </a:solidFill>
              </a:rPr>
              <a:t>Pros &amp; Cons of Teaching Approaches</a:t>
            </a:r>
          </a:p>
        </p:txBody>
      </p:sp>
      <p:sp>
        <p:nvSpPr>
          <p:cNvPr id="16" name="Content Placeholder 9">
            <a:extLst>
              <a:ext uri="{FF2B5EF4-FFF2-40B4-BE49-F238E27FC236}">
                <a16:creationId xmlns:a16="http://schemas.microsoft.com/office/drawing/2014/main" id="{F1A1B5A6-24E7-CF51-2F9B-FCD217FF3D46}"/>
              </a:ext>
            </a:extLst>
          </p:cNvPr>
          <p:cNvSpPr txBox="1">
            <a:spLocks/>
          </p:cNvSpPr>
          <p:nvPr/>
        </p:nvSpPr>
        <p:spPr>
          <a:xfrm>
            <a:off x="660723" y="1903954"/>
            <a:ext cx="10885715" cy="61182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a:solidFill>
                  <a:srgbClr val="000000"/>
                </a:solidFill>
                <a:latin typeface="Buckeye Sans 2"/>
              </a:rPr>
              <a:t>Brainstorm</a:t>
            </a:r>
            <a:r>
              <a:rPr lang="en-US" sz="3200">
                <a:solidFill>
                  <a:srgbClr val="000000"/>
                </a:solidFill>
                <a:latin typeface="Buckeye Sans 2"/>
              </a:rPr>
              <a:t> with a partner </a:t>
            </a:r>
            <a:r>
              <a:rPr lang="en-US" sz="3200" b="1">
                <a:solidFill>
                  <a:srgbClr val="000000"/>
                </a:solidFill>
                <a:latin typeface="Buckeye Sans 2"/>
              </a:rPr>
              <a:t>the pros and cons</a:t>
            </a:r>
            <a:r>
              <a:rPr lang="en-US" sz="3200">
                <a:solidFill>
                  <a:srgbClr val="000000"/>
                </a:solidFill>
                <a:latin typeface="Buckeye Sans 2"/>
              </a:rPr>
              <a:t> of each approach</a:t>
            </a:r>
          </a:p>
        </p:txBody>
      </p:sp>
      <p:sp>
        <p:nvSpPr>
          <p:cNvPr id="18" name="Content Placeholder 9">
            <a:extLst>
              <a:ext uri="{FF2B5EF4-FFF2-40B4-BE49-F238E27FC236}">
                <a16:creationId xmlns:a16="http://schemas.microsoft.com/office/drawing/2014/main" id="{3F066BD7-4D62-5D2C-2CDF-56E9631AF38C}"/>
              </a:ext>
            </a:extLst>
          </p:cNvPr>
          <p:cNvSpPr txBox="1">
            <a:spLocks/>
          </p:cNvSpPr>
          <p:nvPr/>
        </p:nvSpPr>
        <p:spPr>
          <a:xfrm>
            <a:off x="1754922" y="2592083"/>
            <a:ext cx="2951391" cy="9184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u="sng">
                <a:solidFill>
                  <a:srgbClr val="000000"/>
                </a:solidFill>
              </a:rPr>
              <a:t>Content Design</a:t>
            </a:r>
          </a:p>
        </p:txBody>
      </p:sp>
      <p:pic>
        <p:nvPicPr>
          <p:cNvPr id="13" name="Picture 12" descr="Content design. Starting with teaching strategies or content then moving to assignments, learning outcomes, and course goals">
            <a:extLst>
              <a:ext uri="{FF2B5EF4-FFF2-40B4-BE49-F238E27FC236}">
                <a16:creationId xmlns:a16="http://schemas.microsoft.com/office/drawing/2014/main" id="{91726CA1-2D7E-67CB-10F7-BE412812B0BF}"/>
              </a:ext>
            </a:extLst>
          </p:cNvPr>
          <p:cNvPicPr>
            <a:picLocks noChangeAspect="1"/>
          </p:cNvPicPr>
          <p:nvPr/>
        </p:nvPicPr>
        <p:blipFill rotWithShape="1">
          <a:blip r:embed="rId3"/>
          <a:srcRect t="3091" r="6420"/>
          <a:stretch/>
        </p:blipFill>
        <p:spPr>
          <a:xfrm>
            <a:off x="653142" y="3051312"/>
            <a:ext cx="5154953" cy="3031753"/>
          </a:xfrm>
          <a:prstGeom prst="rect">
            <a:avLst/>
          </a:prstGeom>
          <a:ln>
            <a:solidFill>
              <a:srgbClr val="000000"/>
            </a:solidFill>
          </a:ln>
        </p:spPr>
      </p:pic>
      <p:sp>
        <p:nvSpPr>
          <p:cNvPr id="17" name="Content Placeholder 9">
            <a:extLst>
              <a:ext uri="{FF2B5EF4-FFF2-40B4-BE49-F238E27FC236}">
                <a16:creationId xmlns:a16="http://schemas.microsoft.com/office/drawing/2014/main" id="{72D8962C-45FD-C5E8-36A8-43CD7B51D676}"/>
              </a:ext>
            </a:extLst>
          </p:cNvPr>
          <p:cNvSpPr txBox="1">
            <a:spLocks/>
          </p:cNvSpPr>
          <p:nvPr/>
        </p:nvSpPr>
        <p:spPr>
          <a:xfrm>
            <a:off x="7084678" y="2592083"/>
            <a:ext cx="3433864" cy="9184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u="sng">
                <a:solidFill>
                  <a:srgbClr val="000000"/>
                </a:solidFill>
              </a:rPr>
              <a:t>Backwards Design</a:t>
            </a:r>
          </a:p>
        </p:txBody>
      </p:sp>
      <p:pic>
        <p:nvPicPr>
          <p:cNvPr id="15" name="Picture 14" descr="Backwards design. Starting with course goals to then inform learning outcomes, assignments, content, and last teaching strategies.">
            <a:extLst>
              <a:ext uri="{FF2B5EF4-FFF2-40B4-BE49-F238E27FC236}">
                <a16:creationId xmlns:a16="http://schemas.microsoft.com/office/drawing/2014/main" id="{EB3A6038-93B2-C547-CD52-202EFAFFD492}"/>
              </a:ext>
            </a:extLst>
          </p:cNvPr>
          <p:cNvPicPr>
            <a:picLocks noChangeAspect="1"/>
          </p:cNvPicPr>
          <p:nvPr/>
        </p:nvPicPr>
        <p:blipFill rotWithShape="1">
          <a:blip r:embed="rId4"/>
          <a:srcRect t="9122" r="12787"/>
          <a:stretch/>
        </p:blipFill>
        <p:spPr>
          <a:xfrm>
            <a:off x="6224134" y="3051312"/>
            <a:ext cx="5154953" cy="3031753"/>
          </a:xfrm>
          <a:prstGeom prst="rect">
            <a:avLst/>
          </a:prstGeom>
          <a:ln>
            <a:solidFill>
              <a:srgbClr val="000000"/>
            </a:solidFill>
          </a:ln>
        </p:spPr>
      </p:pic>
      <p:sp>
        <p:nvSpPr>
          <p:cNvPr id="3" name="Footer Placeholder 2">
            <a:extLst>
              <a:ext uri="{FF2B5EF4-FFF2-40B4-BE49-F238E27FC236}">
                <a16:creationId xmlns:a16="http://schemas.microsoft.com/office/drawing/2014/main" id="{74487AB1-CD91-F442-6A97-FE6D23507BB9}"/>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A9AF59F2-4EE0-A096-65E3-D956E4803FCE}"/>
              </a:ext>
            </a:extLst>
          </p:cNvPr>
          <p:cNvSpPr>
            <a:spLocks noGrp="1"/>
          </p:cNvSpPr>
          <p:nvPr>
            <p:ph type="sldNum" sz="quarter" idx="12"/>
          </p:nvPr>
        </p:nvSpPr>
        <p:spPr/>
        <p:txBody>
          <a:bodyPr/>
          <a:lstStyle/>
          <a:p>
            <a:fld id="{DFA4CD3D-26C8-47FF-8D13-9B32BAAB4735}" type="slidenum">
              <a:rPr lang="en-US" smtClean="0"/>
              <a:t>8</a:t>
            </a:fld>
            <a:endParaRPr lang="en-US"/>
          </a:p>
        </p:txBody>
      </p:sp>
    </p:spTree>
    <p:extLst>
      <p:ext uri="{BB962C8B-B14F-4D97-AF65-F5344CB8AC3E}">
        <p14:creationId xmlns:p14="http://schemas.microsoft.com/office/powerpoint/2010/main" val="3040417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3780B-9BE2-0826-2F58-016E69AEFB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463E5-3058-EF3C-AA7A-A67BCEE157FC}"/>
              </a:ext>
            </a:extLst>
          </p:cNvPr>
          <p:cNvSpPr>
            <a:spLocks noGrp="1"/>
          </p:cNvSpPr>
          <p:nvPr>
            <p:ph type="title"/>
          </p:nvPr>
        </p:nvSpPr>
        <p:spPr>
          <a:xfrm>
            <a:off x="653142" y="920725"/>
            <a:ext cx="11141985" cy="838854"/>
          </a:xfrm>
        </p:spPr>
        <p:txBody>
          <a:bodyPr>
            <a:normAutofit/>
          </a:bodyPr>
          <a:lstStyle/>
          <a:p>
            <a:r>
              <a:rPr lang="en-US">
                <a:solidFill>
                  <a:srgbClr val="C00000"/>
                </a:solidFill>
              </a:rPr>
              <a:t>Why Use Backwards Design?</a:t>
            </a:r>
          </a:p>
        </p:txBody>
      </p:sp>
      <p:sp>
        <p:nvSpPr>
          <p:cNvPr id="6" name="Content Placeholder 9">
            <a:extLst>
              <a:ext uri="{FF2B5EF4-FFF2-40B4-BE49-F238E27FC236}">
                <a16:creationId xmlns:a16="http://schemas.microsoft.com/office/drawing/2014/main" id="{959E350B-BEC2-2C58-9FB6-C7F159ADA572}"/>
              </a:ext>
            </a:extLst>
          </p:cNvPr>
          <p:cNvSpPr txBox="1">
            <a:spLocks/>
          </p:cNvSpPr>
          <p:nvPr/>
        </p:nvSpPr>
        <p:spPr>
          <a:xfrm>
            <a:off x="653142" y="2074421"/>
            <a:ext cx="10510156" cy="380144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C00000"/>
              </a:buClr>
              <a:buSzPct val="110000"/>
              <a:buFont typeface="Arial" panose="020B0604020202020204" pitchFamily="34" charset="0"/>
              <a:buNone/>
              <a:defRPr sz="2800" b="0" i="0" kern="1200">
                <a:solidFill>
                  <a:srgbClr val="6B6C6C"/>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rgbClr val="6B6C6C"/>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rgbClr val="6B6C6C"/>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B6C6C"/>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90000"/>
              </a:lnSpc>
              <a:spcBef>
                <a:spcPts val="400"/>
              </a:spcBef>
              <a:buClr>
                <a:schemeClr val="tx1"/>
              </a:buClr>
              <a:buFont typeface="Arial" panose="020B0604020202020204" pitchFamily="34" charset="0"/>
              <a:buChar char="•"/>
            </a:pPr>
            <a:r>
              <a:rPr lang="en-US">
                <a:solidFill>
                  <a:srgbClr val="000000"/>
                </a:solidFill>
                <a:latin typeface="+mj-lt"/>
                <a:cs typeface="Calibri"/>
              </a:rPr>
              <a:t>Establishes a cohesive framework for making design choices</a:t>
            </a:r>
          </a:p>
          <a:p>
            <a:pPr marL="457200" indent="-457200">
              <a:lnSpc>
                <a:spcPct val="90000"/>
              </a:lnSpc>
              <a:spcBef>
                <a:spcPts val="400"/>
              </a:spcBef>
              <a:buClr>
                <a:schemeClr val="tx1"/>
              </a:buClr>
              <a:buFont typeface="Arial" panose="020B0604020202020204" pitchFamily="34" charset="0"/>
              <a:buChar char="•"/>
            </a:pPr>
            <a:r>
              <a:rPr lang="en-US">
                <a:solidFill>
                  <a:srgbClr val="000000"/>
                </a:solidFill>
                <a:latin typeface="+mj-lt"/>
                <a:cs typeface="Calibri"/>
              </a:rPr>
              <a:t>Guides student focus and time</a:t>
            </a:r>
          </a:p>
          <a:p>
            <a:pPr marL="457200" indent="-457200">
              <a:lnSpc>
                <a:spcPct val="90000"/>
              </a:lnSpc>
              <a:spcBef>
                <a:spcPts val="400"/>
              </a:spcBef>
              <a:buClr>
                <a:schemeClr val="tx1"/>
              </a:buClr>
              <a:buFont typeface="Arial" panose="020B0604020202020204" pitchFamily="34" charset="0"/>
              <a:buChar char="•"/>
            </a:pPr>
            <a:r>
              <a:rPr lang="en-US">
                <a:solidFill>
                  <a:srgbClr val="000000"/>
                </a:solidFill>
                <a:latin typeface="+mj-lt"/>
                <a:cs typeface="Calibri"/>
              </a:rPr>
              <a:t>Clear course goals promote:</a:t>
            </a:r>
          </a:p>
          <a:p>
            <a:pPr marL="1143000" lvl="1" indent="-457200">
              <a:spcBef>
                <a:spcPts val="400"/>
              </a:spcBef>
              <a:buClr>
                <a:schemeClr val="tx1"/>
              </a:buClr>
            </a:pPr>
            <a:r>
              <a:rPr lang="en-US" sz="2600">
                <a:solidFill>
                  <a:srgbClr val="000000"/>
                </a:solidFill>
                <a:latin typeface="+mj-lt"/>
                <a:cs typeface="Calibri"/>
              </a:rPr>
              <a:t>Engagement</a:t>
            </a:r>
          </a:p>
          <a:p>
            <a:pPr marL="1143000" lvl="1" indent="-457200">
              <a:spcBef>
                <a:spcPts val="400"/>
              </a:spcBef>
              <a:buClr>
                <a:schemeClr val="tx1"/>
              </a:buClr>
            </a:pPr>
            <a:r>
              <a:rPr lang="en-US" sz="2600">
                <a:solidFill>
                  <a:srgbClr val="000000"/>
                </a:solidFill>
                <a:latin typeface="+mj-lt"/>
                <a:cs typeface="Calibri"/>
              </a:rPr>
              <a:t>Metacognition</a:t>
            </a:r>
          </a:p>
          <a:p>
            <a:pPr marL="1143000" lvl="1" indent="-457200">
              <a:spcBef>
                <a:spcPts val="400"/>
              </a:spcBef>
              <a:buClr>
                <a:schemeClr val="tx1"/>
              </a:buClr>
            </a:pPr>
            <a:r>
              <a:rPr lang="en-US" sz="2600">
                <a:solidFill>
                  <a:srgbClr val="000000"/>
                </a:solidFill>
                <a:latin typeface="+mj-lt"/>
                <a:cs typeface="Calibri"/>
              </a:rPr>
              <a:t>Skill mastery</a:t>
            </a:r>
          </a:p>
          <a:p>
            <a:pPr marL="1143000" lvl="1" indent="-457200">
              <a:spcBef>
                <a:spcPts val="400"/>
              </a:spcBef>
              <a:buClr>
                <a:schemeClr val="tx1"/>
              </a:buClr>
            </a:pPr>
            <a:r>
              <a:rPr lang="en-US" sz="2600">
                <a:solidFill>
                  <a:srgbClr val="000000"/>
                </a:solidFill>
                <a:latin typeface="+mj-lt"/>
                <a:cs typeface="Calibri"/>
              </a:rPr>
              <a:t>Achievement</a:t>
            </a:r>
          </a:p>
        </p:txBody>
      </p:sp>
      <p:sp>
        <p:nvSpPr>
          <p:cNvPr id="3" name="Footer Placeholder 2">
            <a:extLst>
              <a:ext uri="{FF2B5EF4-FFF2-40B4-BE49-F238E27FC236}">
                <a16:creationId xmlns:a16="http://schemas.microsoft.com/office/drawing/2014/main" id="{89B576E0-D961-C05B-C94D-922838D8B1E2}"/>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8A160FAB-9C49-3B84-961C-095E09B47C89}"/>
              </a:ext>
            </a:extLst>
          </p:cNvPr>
          <p:cNvSpPr>
            <a:spLocks noGrp="1"/>
          </p:cNvSpPr>
          <p:nvPr>
            <p:ph type="sldNum" sz="quarter" idx="12"/>
          </p:nvPr>
        </p:nvSpPr>
        <p:spPr/>
        <p:txBody>
          <a:bodyPr/>
          <a:lstStyle/>
          <a:p>
            <a:fld id="{DFA4CD3D-26C8-47FF-8D13-9B32BAAB4735}" type="slidenum">
              <a:rPr lang="en-US" smtClean="0"/>
              <a:t>9</a:t>
            </a:fld>
            <a:endParaRPr lang="en-US"/>
          </a:p>
        </p:txBody>
      </p:sp>
    </p:spTree>
    <p:extLst>
      <p:ext uri="{BB962C8B-B14F-4D97-AF65-F5344CB8AC3E}">
        <p14:creationId xmlns:p14="http://schemas.microsoft.com/office/powerpoint/2010/main" val="3916315820"/>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700e1e">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700E1E"/>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700e1e">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700E1E"/>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 id="{73B70708-9A66-4337-8917-A55DC3AC3882}" vid="{A95341EA-6D44-4EE8-98B5-F12A35715877}"/>
    </a:ext>
  </a:extLst>
</a:theme>
</file>

<file path=ppt/theme/theme3.xml><?xml version="1.0" encoding="utf-8"?>
<a:theme xmlns:a="http://schemas.openxmlformats.org/drawingml/2006/main" name="2_Office Theme">
  <a:themeElements>
    <a:clrScheme name="Custom 1">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 id="{73B70708-9A66-4337-8917-A55DC3AC3882}" vid="{9285079F-4757-4BBC-BF4B-4BFFE9576895}"/>
    </a:ext>
  </a:extLst>
</a:theme>
</file>

<file path=ppt/theme/theme4.xml><?xml version="1.0" encoding="utf-8"?>
<a:theme xmlns:a="http://schemas.openxmlformats.org/drawingml/2006/main" name="1_Office Theme">
  <a:themeElements>
    <a:clrScheme name="Custom 1">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8ae5ad2-01e6-424b-9220-cca138e47ab1">
      <Terms xmlns="http://schemas.microsoft.com/office/infopath/2007/PartnerControls"/>
    </lcf76f155ced4ddcb4097134ff3c332f>
    <TaxCatchAll xmlns="078871b7-5a5d-4746-adff-acc031e25f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789D17D97FA64585231A9FD0A96FE8" ma:contentTypeVersion="16" ma:contentTypeDescription="Create a new document." ma:contentTypeScope="" ma:versionID="4cd68229f87060088364c0d3d7e1dfbe">
  <xsd:schema xmlns:xsd="http://www.w3.org/2001/XMLSchema" xmlns:xs="http://www.w3.org/2001/XMLSchema" xmlns:p="http://schemas.microsoft.com/office/2006/metadata/properties" xmlns:ns2="58ae5ad2-01e6-424b-9220-cca138e47ab1" xmlns:ns3="078871b7-5a5d-4746-adff-acc031e25f14" targetNamespace="http://schemas.microsoft.com/office/2006/metadata/properties" ma:root="true" ma:fieldsID="aeefb6de9d0b13bca54eb99ef0aa2024" ns2:_="" ns3:_="">
    <xsd:import namespace="58ae5ad2-01e6-424b-9220-cca138e47ab1"/>
    <xsd:import namespace="078871b7-5a5d-4746-adff-acc031e25f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ae5ad2-01e6-424b-9220-cca138e47a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8871b7-5a5d-4746-adff-acc031e25f1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f8c96cd-6ed0-42df-b085-effa1f91b821}" ma:internalName="TaxCatchAll" ma:showField="CatchAllData" ma:web="078871b7-5a5d-4746-adff-acc031e25f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3A0A68-00CF-45D7-A667-1FCD1DF99454}">
  <ds:schemaRefs>
    <ds:schemaRef ds:uri="http://schemas.microsoft.com/office/2006/metadata/properties"/>
    <ds:schemaRef ds:uri="http://schemas.microsoft.com/office/infopath/2007/PartnerControls"/>
    <ds:schemaRef ds:uri="http://purl.org/dc/terms/"/>
    <ds:schemaRef ds:uri="http://purl.org/dc/elements/1.1/"/>
    <ds:schemaRef ds:uri="078871b7-5a5d-4746-adff-acc031e25f14"/>
    <ds:schemaRef ds:uri="http://schemas.microsoft.com/office/2006/documentManagement/types"/>
    <ds:schemaRef ds:uri="http://www.w3.org/XML/1998/namespace"/>
    <ds:schemaRef ds:uri="http://schemas.openxmlformats.org/package/2006/metadata/core-properties"/>
    <ds:schemaRef ds:uri="58ae5ad2-01e6-424b-9220-cca138e47ab1"/>
    <ds:schemaRef ds:uri="http://purl.org/dc/dcmitype/"/>
  </ds:schemaRefs>
</ds:datastoreItem>
</file>

<file path=customXml/itemProps2.xml><?xml version="1.0" encoding="utf-8"?>
<ds:datastoreItem xmlns:ds="http://schemas.openxmlformats.org/officeDocument/2006/customXml" ds:itemID="{F229FD0C-CC8A-417C-9D20-EEE1F93CE32B}">
  <ds:schemaRefs>
    <ds:schemaRef ds:uri="078871b7-5a5d-4746-adff-acc031e25f14"/>
    <ds:schemaRef ds:uri="58ae5ad2-01e6-424b-9220-cca138e47a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8F18E6-8858-46CC-8FD8-B8EDE07242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TotalTime>
  <Words>2848</Words>
  <Application>Microsoft Office PowerPoint</Application>
  <PresentationFormat>Widescreen</PresentationFormat>
  <Paragraphs>398</Paragraphs>
  <Slides>37</Slides>
  <Notes>21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37</vt:i4>
      </vt:variant>
    </vt:vector>
  </HeadingPairs>
  <TitlesOfParts>
    <vt:vector size="51" baseType="lpstr">
      <vt:lpstr>等线</vt:lpstr>
      <vt:lpstr>Aptos</vt:lpstr>
      <vt:lpstr>Arial</vt:lpstr>
      <vt:lpstr>Arial,Sans-Serif</vt:lpstr>
      <vt:lpstr>Buckeye Sans</vt:lpstr>
      <vt:lpstr>Buckeye Sans 2</vt:lpstr>
      <vt:lpstr>Buckeye Serif 2</vt:lpstr>
      <vt:lpstr>Buckeye Serif 2 Black</vt:lpstr>
      <vt:lpstr>Calibri</vt:lpstr>
      <vt:lpstr>Courier New</vt:lpstr>
      <vt:lpstr>Office Theme</vt:lpstr>
      <vt:lpstr>3_Office Theme</vt:lpstr>
      <vt:lpstr>2_Office Theme</vt:lpstr>
      <vt:lpstr>1_Office Theme</vt:lpstr>
      <vt:lpstr> Beginning Steps of Course Design</vt:lpstr>
      <vt:lpstr>Community Norms</vt:lpstr>
      <vt:lpstr>Learning Objectives </vt:lpstr>
      <vt:lpstr>Course Design Approaches</vt:lpstr>
      <vt:lpstr>Think-Pair-Share: Approaches to Course Design</vt:lpstr>
      <vt:lpstr>Content Approach to Design</vt:lpstr>
      <vt:lpstr>Backwards Approach to Design</vt:lpstr>
      <vt:lpstr>Pros &amp; Cons of Teaching Approaches</vt:lpstr>
      <vt:lpstr>Why Use Backwards Design?</vt:lpstr>
      <vt:lpstr>Crafting Course Goals &amp;  Transitioning Goals to Outcomes</vt:lpstr>
      <vt:lpstr>Beginning at the End</vt:lpstr>
      <vt:lpstr>Course Goals? Course Outcomes? </vt:lpstr>
      <vt:lpstr>Quiz: Goals or Outcomes?  </vt:lpstr>
      <vt:lpstr>What frameworks can help me develop these?</vt:lpstr>
      <vt:lpstr>Fink’s Taxonomy of Significant Learning1</vt:lpstr>
      <vt:lpstr>Translating Fink’s Taxonomy to Course Goals1</vt:lpstr>
      <vt:lpstr>Activity: Mapping to Fink &amp; Articulating a Course Goal</vt:lpstr>
      <vt:lpstr>Bloom’s Taxonomy</vt:lpstr>
      <vt:lpstr>Action Verbs: Bloom’s Taxonomy1</vt:lpstr>
      <vt:lpstr>Crafting Learning Outcomes with Bloom's Taxonomy</vt:lpstr>
      <vt:lpstr>Activity: Draft and Refine Your Learning Outcomes</vt:lpstr>
      <vt:lpstr>Gallery Walk</vt:lpstr>
      <vt:lpstr>Step 3:  Aligning Assignments and Outcomes</vt:lpstr>
      <vt:lpstr>Why Align Assignments and Outcomes?</vt:lpstr>
      <vt:lpstr>Assignment Brainstorm &amp; Partner Discussion </vt:lpstr>
      <vt:lpstr>Steps 4 &amp; 5:  Selecting Content &amp; Strategies</vt:lpstr>
      <vt:lpstr>Why Assignments First?</vt:lpstr>
      <vt:lpstr>Organizing Course Content</vt:lpstr>
      <vt:lpstr>Range of Instructional Strategies</vt:lpstr>
      <vt:lpstr>Next Steps &amp; Wrap Up</vt:lpstr>
      <vt:lpstr>Next Steps: Revisiting and Revising</vt:lpstr>
      <vt:lpstr>Putting the Plan Together</vt:lpstr>
      <vt:lpstr>Resources</vt:lpstr>
      <vt:lpstr>AI-Enhanced Classroom Workshop</vt:lpstr>
      <vt:lpstr>Thank You! Questions?</vt:lpstr>
      <vt:lpstr>References</vt:lpstr>
      <vt:lpstr>QR Code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Hines, Tiffany</dc:creator>
  <cp:lastModifiedBy>Hines, Tiffany</cp:lastModifiedBy>
  <cp:revision>2</cp:revision>
  <dcterms:created xsi:type="dcterms:W3CDTF">2026-01-13T19:33:14Z</dcterms:created>
  <dcterms:modified xsi:type="dcterms:W3CDTF">2026-02-16T13:22:30Z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0x01010063789D17D97FA64585231A9FD0A96FE8</vt:lpwstr>
  </property>
  <property fmtid="{D5CDD505-2E9C-101B-9397-08002B2CF9AE}" pid="3" name="MediaServiceImageTags">
    <vt:lpwstr/>
  </property>
</Properties>
</file>