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46F_85E8AC74.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47" r:id="rId5"/>
  </p:sldMasterIdLst>
  <p:notesMasterIdLst>
    <p:notesMasterId r:id="rId61"/>
  </p:notesMasterIdLst>
  <p:sldIdLst>
    <p:sldId id="1116" r:id="rId6"/>
    <p:sldId id="1117" r:id="rId7"/>
    <p:sldId id="1118" r:id="rId8"/>
    <p:sldId id="1120" r:id="rId9"/>
    <p:sldId id="1193" r:id="rId10"/>
    <p:sldId id="1124" r:id="rId11"/>
    <p:sldId id="1129" r:id="rId12"/>
    <p:sldId id="1131" r:id="rId13"/>
    <p:sldId id="840" r:id="rId14"/>
    <p:sldId id="1067" r:id="rId15"/>
    <p:sldId id="1161" r:id="rId16"/>
    <p:sldId id="1162" r:id="rId17"/>
    <p:sldId id="1163" r:id="rId18"/>
    <p:sldId id="1164" r:id="rId19"/>
    <p:sldId id="1189" r:id="rId20"/>
    <p:sldId id="1165" r:id="rId21"/>
    <p:sldId id="1166" r:id="rId22"/>
    <p:sldId id="1167" r:id="rId23"/>
    <p:sldId id="1168" r:id="rId24"/>
    <p:sldId id="1169" r:id="rId25"/>
    <p:sldId id="1170" r:id="rId26"/>
    <p:sldId id="1171" r:id="rId27"/>
    <p:sldId id="1185" r:id="rId28"/>
    <p:sldId id="1186" r:id="rId29"/>
    <p:sldId id="1187" r:id="rId30"/>
    <p:sldId id="1172" r:id="rId31"/>
    <p:sldId id="1174" r:id="rId32"/>
    <p:sldId id="1175" r:id="rId33"/>
    <p:sldId id="1176" r:id="rId34"/>
    <p:sldId id="1177" r:id="rId35"/>
    <p:sldId id="1178" r:id="rId36"/>
    <p:sldId id="1179" r:id="rId37"/>
    <p:sldId id="1180" r:id="rId38"/>
    <p:sldId id="1181" r:id="rId39"/>
    <p:sldId id="1182" r:id="rId40"/>
    <p:sldId id="1183" r:id="rId41"/>
    <p:sldId id="1184" r:id="rId42"/>
    <p:sldId id="1188" r:id="rId43"/>
    <p:sldId id="1132" r:id="rId44"/>
    <p:sldId id="1133" r:id="rId45"/>
    <p:sldId id="1134" r:id="rId46"/>
    <p:sldId id="1190" r:id="rId47"/>
    <p:sldId id="1135" r:id="rId48"/>
    <p:sldId id="1136" r:id="rId49"/>
    <p:sldId id="1137" r:id="rId50"/>
    <p:sldId id="1138" r:id="rId51"/>
    <p:sldId id="1159" r:id="rId52"/>
    <p:sldId id="1160" r:id="rId53"/>
    <p:sldId id="1141" r:id="rId54"/>
    <p:sldId id="1142" r:id="rId55"/>
    <p:sldId id="1143" r:id="rId56"/>
    <p:sldId id="1032" r:id="rId57"/>
    <p:sldId id="1108" r:id="rId58"/>
    <p:sldId id="738" r:id="rId59"/>
    <p:sldId id="1008"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33B4BF07-D08C-9095-67BC-116C81417FDC}" name="Yang, Ruonan" initials="YR" userId="S::yang.7500@buckeyemail.osu.edu::5f80907b-db55-4432-8ccb-2839eed679a4" providerId="AD"/>
  <p188:author id="{76A7CB32-DFEC-A67C-BC05-02B113106957}" name="Guest User" initials="GU" userId="S::urn:spo:anon#0b49836c1331e7cf34388bb70532b10e1e9898f1e409938b3a5808d93b008d41::" providerId="AD"/>
  <p188:author id="{128259B1-F1EE-6655-2F73-0D8A9C0D45E0}" name="Sandborn, Shana" initials="SS" userId="S::sandborn.2@buckeyemail.osu.edu::f1f2c939-2389-4f1b-ab5b-262d2d6acf65" providerId="AD"/>
  <p188:author id="{DD80D9F0-0633-4F94-D255-93312DBB2E74}" name="Mitchell, Sam" initials="MS" userId="S::mitchell.1857@buckeyemail.osu.edu::bbe25c93-8732-462c-bb4e-654bbb88865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2325"/>
    <a:srgbClr val="BA0C2F"/>
    <a:srgbClr val="A2AAAD"/>
    <a:srgbClr val="6B6C6C"/>
    <a:srgbClr val="E0E2E4"/>
    <a:srgbClr val="700E1E"/>
    <a:srgbClr val="46101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9EC9CC-4195-78B0-3DA1-7213ADD4B489}" v="57" dt="2026-10-18T21:47:05.4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7"/>
    <p:restoredTop sz="94725"/>
  </p:normalViewPr>
  <p:slideViewPr>
    <p:cSldViewPr snapToGrid="0">
      <p:cViewPr varScale="1">
        <p:scale>
          <a:sx n="113" d="100"/>
          <a:sy n="113" d="100"/>
        </p:scale>
        <p:origin x="5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viewProps" Target="viewProps.xml"/><Relationship Id="rId68"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microsoft.com/office/2016/11/relationships/changesInfo" Target="changesInfos/changesInfo1.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ng, Ruonan" userId="S::yang.7500@osu.edu::5f80907b-db55-4432-8ccb-2839eed679a4" providerId="AD" clId="Web-{2E71D93D-C690-84A5-F22D-9294C31F94AC}"/>
    <pc:docChg chg="addSld delSld modSld">
      <pc:chgData name="Yang, Ruonan" userId="S::yang.7500@osu.edu::5f80907b-db55-4432-8ccb-2839eed679a4" providerId="AD" clId="Web-{2E71D93D-C690-84A5-F22D-9294C31F94AC}" dt="2026-09-28T19:41:56.391" v="162" actId="20577"/>
      <pc:docMkLst>
        <pc:docMk/>
      </pc:docMkLst>
      <pc:sldChg chg="modSp add">
        <pc:chgData name="Yang, Ruonan" userId="S::yang.7500@osu.edu::5f80907b-db55-4432-8ccb-2839eed679a4" providerId="AD" clId="Web-{2E71D93D-C690-84A5-F22D-9294C31F94AC}" dt="2026-09-28T19:41:56.391" v="162" actId="20577"/>
        <pc:sldMkLst>
          <pc:docMk/>
          <pc:sldMk cId="1495499557" sldId="738"/>
        </pc:sldMkLst>
        <pc:spChg chg="mod">
          <ac:chgData name="Yang, Ruonan" userId="S::yang.7500@osu.edu::5f80907b-db55-4432-8ccb-2839eed679a4" providerId="AD" clId="Web-{2E71D93D-C690-84A5-F22D-9294C31F94AC}" dt="2026-09-28T19:41:56.391" v="162" actId="20577"/>
          <ac:spMkLst>
            <pc:docMk/>
            <pc:sldMk cId="1495499557" sldId="738"/>
            <ac:spMk id="4" creationId="{56EDB285-2D36-4ABC-5F8A-ED7137B243B9}"/>
          </ac:spMkLst>
        </pc:spChg>
        <pc:spChg chg="mod">
          <ac:chgData name="Yang, Ruonan" userId="S::yang.7500@osu.edu::5f80907b-db55-4432-8ccb-2839eed679a4" providerId="AD" clId="Web-{2E71D93D-C690-84A5-F22D-9294C31F94AC}" dt="2026-09-28T19:41:27.499" v="151" actId="20577"/>
          <ac:spMkLst>
            <pc:docMk/>
            <pc:sldMk cId="1495499557" sldId="738"/>
            <ac:spMk id="12" creationId="{677A09C2-21DC-39B8-9900-3D268E5FF6D9}"/>
          </ac:spMkLst>
        </pc:spChg>
      </pc:sldChg>
      <pc:sldChg chg="modSp add">
        <pc:chgData name="Yang, Ruonan" userId="S::yang.7500@osu.edu::5f80907b-db55-4432-8ccb-2839eed679a4" providerId="AD" clId="Web-{2E71D93D-C690-84A5-F22D-9294C31F94AC}" dt="2026-09-28T19:39:39.933" v="114" actId="1076"/>
        <pc:sldMkLst>
          <pc:docMk/>
          <pc:sldMk cId="2311946957" sldId="1008"/>
        </pc:sldMkLst>
        <pc:spChg chg="mod">
          <ac:chgData name="Yang, Ruonan" userId="S::yang.7500@osu.edu::5f80907b-db55-4432-8ccb-2839eed679a4" providerId="AD" clId="Web-{2E71D93D-C690-84A5-F22D-9294C31F94AC}" dt="2026-09-28T19:39:39.933" v="114" actId="1076"/>
          <ac:spMkLst>
            <pc:docMk/>
            <pc:sldMk cId="2311946957" sldId="1008"/>
            <ac:spMk id="5" creationId="{FEB8BACD-3C7A-8334-6321-45573AA48846}"/>
          </ac:spMkLst>
        </pc:spChg>
      </pc:sldChg>
      <pc:sldChg chg="delSp modSp">
        <pc:chgData name="Yang, Ruonan" userId="S::yang.7500@osu.edu::5f80907b-db55-4432-8ccb-2839eed679a4" providerId="AD" clId="Web-{2E71D93D-C690-84A5-F22D-9294C31F94AC}" dt="2026-09-28T19:40:53.045" v="147" actId="20577"/>
        <pc:sldMkLst>
          <pc:docMk/>
          <pc:sldMk cId="3787204908" sldId="1032"/>
        </pc:sldMkLst>
        <pc:spChg chg="mod">
          <ac:chgData name="Yang, Ruonan" userId="S::yang.7500@osu.edu::5f80907b-db55-4432-8ccb-2839eed679a4" providerId="AD" clId="Web-{2E71D93D-C690-84A5-F22D-9294C31F94AC}" dt="2026-09-28T19:40:53.045" v="147" actId="20577"/>
          <ac:spMkLst>
            <pc:docMk/>
            <pc:sldMk cId="3787204908" sldId="1032"/>
            <ac:spMk id="9" creationId="{C43D0449-C00A-4DD5-EEDC-C79C905918AA}"/>
          </ac:spMkLst>
        </pc:spChg>
        <pc:spChg chg="mod">
          <ac:chgData name="Yang, Ruonan" userId="S::yang.7500@osu.edu::5f80907b-db55-4432-8ccb-2839eed679a4" providerId="AD" clId="Web-{2E71D93D-C690-84A5-F22D-9294C31F94AC}" dt="2026-09-28T19:40:40.435" v="141" actId="1076"/>
          <ac:spMkLst>
            <pc:docMk/>
            <pc:sldMk cId="3787204908" sldId="1032"/>
            <ac:spMk id="12" creationId="{B5ED2A35-E7AD-D44F-EAD3-A0E25223C340}"/>
          </ac:spMkLst>
        </pc:spChg>
        <pc:spChg chg="mod">
          <ac:chgData name="Yang, Ruonan" userId="S::yang.7500@osu.edu::5f80907b-db55-4432-8ccb-2839eed679a4" providerId="AD" clId="Web-{2E71D93D-C690-84A5-F22D-9294C31F94AC}" dt="2026-09-28T19:40:46.498" v="143" actId="20577"/>
          <ac:spMkLst>
            <pc:docMk/>
            <pc:sldMk cId="3787204908" sldId="1032"/>
            <ac:spMk id="14" creationId="{ABA8E9E4-3B3D-D11F-9AFC-092764E2CA84}"/>
          </ac:spMkLst>
        </pc:spChg>
        <pc:spChg chg="mod">
          <ac:chgData name="Yang, Ruonan" userId="S::yang.7500@osu.edu::5f80907b-db55-4432-8ccb-2839eed679a4" providerId="AD" clId="Web-{2E71D93D-C690-84A5-F22D-9294C31F94AC}" dt="2026-09-28T19:40:30.372" v="138" actId="1076"/>
          <ac:spMkLst>
            <pc:docMk/>
            <pc:sldMk cId="3787204908" sldId="1032"/>
            <ac:spMk id="16" creationId="{15B99F6F-4217-C8F4-848A-2254CB7D14B0}"/>
          </ac:spMkLst>
        </pc:spChg>
      </pc:sldChg>
      <pc:sldChg chg="modSp add">
        <pc:chgData name="Yang, Ruonan" userId="S::yang.7500@osu.edu::5f80907b-db55-4432-8ccb-2839eed679a4" providerId="AD" clId="Web-{2E71D93D-C690-84A5-F22D-9294C31F94AC}" dt="2026-09-28T19:39:17.307" v="112" actId="1076"/>
        <pc:sldMkLst>
          <pc:docMk/>
          <pc:sldMk cId="1393719663" sldId="1108"/>
        </pc:sldMkLst>
        <pc:spChg chg="mod">
          <ac:chgData name="Yang, Ruonan" userId="S::yang.7500@osu.edu::5f80907b-db55-4432-8ccb-2839eed679a4" providerId="AD" clId="Web-{2E71D93D-C690-84A5-F22D-9294C31F94AC}" dt="2026-09-28T19:39:14.854" v="111" actId="1076"/>
          <ac:spMkLst>
            <pc:docMk/>
            <pc:sldMk cId="1393719663" sldId="1108"/>
            <ac:spMk id="5" creationId="{36DC2AC7-5885-EB30-A64C-7497BD690F4C}"/>
          </ac:spMkLst>
        </pc:spChg>
        <pc:spChg chg="mod">
          <ac:chgData name="Yang, Ruonan" userId="S::yang.7500@osu.edu::5f80907b-db55-4432-8ccb-2839eed679a4" providerId="AD" clId="Web-{2E71D93D-C690-84A5-F22D-9294C31F94AC}" dt="2026-09-28T19:39:17.307" v="112" actId="1076"/>
          <ac:spMkLst>
            <pc:docMk/>
            <pc:sldMk cId="1393719663" sldId="1108"/>
            <ac:spMk id="6" creationId="{644C3AE2-EB80-F5F8-BC44-3EC408D89598}"/>
          </ac:spMkLst>
        </pc:spChg>
      </pc:sldChg>
      <pc:sldMasterChg chg="addSldLayout">
        <pc:chgData name="Yang, Ruonan" userId="S::yang.7500@osu.edu::5f80907b-db55-4432-8ccb-2839eed679a4" providerId="AD" clId="Web-{2E71D93D-C690-84A5-F22D-9294C31F94AC}" dt="2026-09-28T19:33:51.341" v="48"/>
        <pc:sldMasterMkLst>
          <pc:docMk/>
          <pc:sldMasterMk cId="3392148579" sldId="2147483648"/>
        </pc:sldMasterMkLst>
        <pc:sldLayoutChg chg="add">
          <pc:chgData name="Yang, Ruonan" userId="S::yang.7500@osu.edu::5f80907b-db55-4432-8ccb-2839eed679a4" providerId="AD" clId="Web-{2E71D93D-C690-84A5-F22D-9294C31F94AC}" dt="2026-09-28T19:33:51.341" v="48"/>
          <pc:sldLayoutMkLst>
            <pc:docMk/>
            <pc:sldMasterMk cId="3392148579" sldId="2147483648"/>
            <pc:sldLayoutMk cId="124956889" sldId="2147483778"/>
          </pc:sldLayoutMkLst>
        </pc:sldLayoutChg>
      </pc:sldMasterChg>
    </pc:docChg>
  </pc:docChgLst>
  <pc:docChgLst>
    <pc:chgData name="Yang, Ruonan" userId="S::yang.7500@osu.edu::5f80907b-db55-4432-8ccb-2839eed679a4" providerId="AD" clId="Web-{8012BB38-1513-55A7-EDD3-823735B2F3BA}"/>
    <pc:docChg chg="addSld delSld modSld sldOrd">
      <pc:chgData name="Yang, Ruonan" userId="S::yang.7500@osu.edu::5f80907b-db55-4432-8ccb-2839eed679a4" providerId="AD" clId="Web-{8012BB38-1513-55A7-EDD3-823735B2F3BA}" dt="2026-10-06T19:10:38.615" v="278"/>
      <pc:docMkLst>
        <pc:docMk/>
      </pc:docMkLst>
      <pc:sldChg chg="modSp">
        <pc:chgData name="Yang, Ruonan" userId="S::yang.7500@osu.edu::5f80907b-db55-4432-8ccb-2839eed679a4" providerId="AD" clId="Web-{8012BB38-1513-55A7-EDD3-823735B2F3BA}" dt="2026-10-06T19:03:17.598" v="268" actId="20577"/>
        <pc:sldMkLst>
          <pc:docMk/>
          <pc:sldMk cId="1393719663" sldId="1108"/>
        </pc:sldMkLst>
        <pc:spChg chg="mod">
          <ac:chgData name="Yang, Ruonan" userId="S::yang.7500@osu.edu::5f80907b-db55-4432-8ccb-2839eed679a4" providerId="AD" clId="Web-{8012BB38-1513-55A7-EDD3-823735B2F3BA}" dt="2026-10-06T19:03:17.598" v="268" actId="20577"/>
          <ac:spMkLst>
            <pc:docMk/>
            <pc:sldMk cId="1393719663" sldId="1108"/>
            <ac:spMk id="6" creationId="{644C3AE2-EB80-F5F8-BC44-3EC408D89598}"/>
          </ac:spMkLst>
        </pc:spChg>
      </pc:sldChg>
    </pc:docChg>
  </pc:docChgLst>
  <pc:docChgLst>
    <pc:chgData name="Yang, Ruonan" userId="S::yang.7500@osu.edu::5f80907b-db55-4432-8ccb-2839eed679a4" providerId="AD" clId="Web-{00000000-0000-0000-0000-000000000000}"/>
    <pc:docChg chg="addSld delSld modSld sldOrd">
      <pc:chgData name="Yang, Ruonan" userId="S::yang.7500@osu.edu::5f80907b-db55-4432-8ccb-2839eed679a4" providerId="AD" clId="Web-{00000000-0000-0000-0000-000000000000}" dt="2026-10-13T18:56:49.802" v="3845" actId="1076"/>
      <pc:docMkLst>
        <pc:docMk/>
      </pc:docMkLst>
      <pc:sldChg chg="modNotes">
        <pc:chgData name="Yang, Ruonan" userId="S::yang.7500@osu.edu::5f80907b-db55-4432-8ccb-2839eed679a4" providerId="AD" clId="Web-{00000000-0000-0000-0000-000000000000}" dt="2026-09-28T19:46:50.205" v="42"/>
        <pc:sldMkLst>
          <pc:docMk/>
          <pc:sldMk cId="4150817122" sldId="1067"/>
        </pc:sldMkLst>
      </pc:sldChg>
      <pc:sldChg chg="add">
        <pc:chgData name="Yang, Ruonan" userId="S::yang.7500@osu.edu::5f80907b-db55-4432-8ccb-2839eed679a4" providerId="AD" clId="Web-{00000000-0000-0000-0000-000000000000}" dt="2026-10-13T16:41:58.928" v="3199"/>
        <pc:sldMkLst>
          <pc:docMk/>
          <pc:sldMk cId="292895809" sldId="1161"/>
        </pc:sldMkLst>
      </pc:sldChg>
      <pc:sldChg chg="add">
        <pc:chgData name="Yang, Ruonan" userId="S::yang.7500@osu.edu::5f80907b-db55-4432-8ccb-2839eed679a4" providerId="AD" clId="Web-{00000000-0000-0000-0000-000000000000}" dt="2026-10-13T16:41:59.037" v="3200"/>
        <pc:sldMkLst>
          <pc:docMk/>
          <pc:sldMk cId="338575557" sldId="1162"/>
        </pc:sldMkLst>
      </pc:sldChg>
      <pc:sldChg chg="add">
        <pc:chgData name="Yang, Ruonan" userId="S::yang.7500@osu.edu::5f80907b-db55-4432-8ccb-2839eed679a4" providerId="AD" clId="Web-{00000000-0000-0000-0000-000000000000}" dt="2026-10-13T16:41:59.881" v="3201"/>
        <pc:sldMkLst>
          <pc:docMk/>
          <pc:sldMk cId="4290167316" sldId="1163"/>
        </pc:sldMkLst>
      </pc:sldChg>
      <pc:sldChg chg="addSp delSp modSp add delAnim">
        <pc:chgData name="Yang, Ruonan" userId="S::yang.7500@osu.edu::5f80907b-db55-4432-8ccb-2839eed679a4" providerId="AD" clId="Web-{00000000-0000-0000-0000-000000000000}" dt="2026-10-13T18:56:49.802" v="3845" actId="1076"/>
        <pc:sldMkLst>
          <pc:docMk/>
          <pc:sldMk cId="1904811549" sldId="1164"/>
        </pc:sldMkLst>
        <pc:spChg chg="mod">
          <ac:chgData name="Yang, Ruonan" userId="S::yang.7500@osu.edu::5f80907b-db55-4432-8ccb-2839eed679a4" providerId="AD" clId="Web-{00000000-0000-0000-0000-000000000000}" dt="2026-10-13T18:14:11.510" v="3502" actId="20577"/>
          <ac:spMkLst>
            <pc:docMk/>
            <pc:sldMk cId="1904811549" sldId="1164"/>
            <ac:spMk id="2" creationId="{E9DEDC36-6C74-971E-3D0E-6B71E9CE78AA}"/>
          </ac:spMkLst>
        </pc:spChg>
        <pc:spChg chg="add mod">
          <ac:chgData name="Yang, Ruonan" userId="S::yang.7500@osu.edu::5f80907b-db55-4432-8ccb-2839eed679a4" providerId="AD" clId="Web-{00000000-0000-0000-0000-000000000000}" dt="2026-10-13T18:56:49.802" v="3845" actId="1076"/>
          <ac:spMkLst>
            <pc:docMk/>
            <pc:sldMk cId="1904811549" sldId="1164"/>
            <ac:spMk id="11" creationId="{B3902466-7995-3615-92B9-BB1928D789B2}"/>
          </ac:spMkLst>
        </pc:spChg>
      </pc:sldChg>
      <pc:sldChg chg="add">
        <pc:chgData name="Yang, Ruonan" userId="S::yang.7500@osu.edu::5f80907b-db55-4432-8ccb-2839eed679a4" providerId="AD" clId="Web-{00000000-0000-0000-0000-000000000000}" dt="2026-10-13T16:42:00.459" v="3203"/>
        <pc:sldMkLst>
          <pc:docMk/>
          <pc:sldMk cId="1591535088" sldId="1165"/>
        </pc:sldMkLst>
      </pc:sldChg>
      <pc:sldChg chg="add">
        <pc:chgData name="Yang, Ruonan" userId="S::yang.7500@osu.edu::5f80907b-db55-4432-8ccb-2839eed679a4" providerId="AD" clId="Web-{00000000-0000-0000-0000-000000000000}" dt="2026-10-13T16:42:00.662" v="3204"/>
        <pc:sldMkLst>
          <pc:docMk/>
          <pc:sldMk cId="3978339427" sldId="1166"/>
        </pc:sldMkLst>
      </pc:sldChg>
      <pc:sldChg chg="modSp add">
        <pc:chgData name="Yang, Ruonan" userId="S::yang.7500@osu.edu::5f80907b-db55-4432-8ccb-2839eed679a4" providerId="AD" clId="Web-{00000000-0000-0000-0000-000000000000}" dt="2026-10-13T17:39:51.642" v="3413" actId="20577"/>
        <pc:sldMkLst>
          <pc:docMk/>
          <pc:sldMk cId="633058352" sldId="1167"/>
        </pc:sldMkLst>
        <pc:spChg chg="mod">
          <ac:chgData name="Yang, Ruonan" userId="S::yang.7500@osu.edu::5f80907b-db55-4432-8ccb-2839eed679a4" providerId="AD" clId="Web-{00000000-0000-0000-0000-000000000000}" dt="2026-10-13T17:39:51.642" v="3413" actId="20577"/>
          <ac:spMkLst>
            <pc:docMk/>
            <pc:sldMk cId="633058352" sldId="1167"/>
            <ac:spMk id="3" creationId="{002C1B19-1B42-D7D3-AFAC-6A103FB8B3BA}"/>
          </ac:spMkLst>
        </pc:spChg>
      </pc:sldChg>
      <pc:sldChg chg="add">
        <pc:chgData name="Yang, Ruonan" userId="S::yang.7500@osu.edu::5f80907b-db55-4432-8ccb-2839eed679a4" providerId="AD" clId="Web-{00000000-0000-0000-0000-000000000000}" dt="2026-10-13T16:42:00.990" v="3206"/>
        <pc:sldMkLst>
          <pc:docMk/>
          <pc:sldMk cId="109163143" sldId="1168"/>
        </pc:sldMkLst>
      </pc:sldChg>
      <pc:sldChg chg="add">
        <pc:chgData name="Yang, Ruonan" userId="S::yang.7500@osu.edu::5f80907b-db55-4432-8ccb-2839eed679a4" providerId="AD" clId="Web-{00000000-0000-0000-0000-000000000000}" dt="2026-10-13T16:42:01.209" v="3207"/>
        <pc:sldMkLst>
          <pc:docMk/>
          <pc:sldMk cId="3349621462" sldId="1169"/>
        </pc:sldMkLst>
      </pc:sldChg>
      <pc:sldChg chg="add">
        <pc:chgData name="Yang, Ruonan" userId="S::yang.7500@osu.edu::5f80907b-db55-4432-8ccb-2839eed679a4" providerId="AD" clId="Web-{00000000-0000-0000-0000-000000000000}" dt="2026-10-13T16:42:01.318" v="3208"/>
        <pc:sldMkLst>
          <pc:docMk/>
          <pc:sldMk cId="2735836568" sldId="1170"/>
        </pc:sldMkLst>
      </pc:sldChg>
      <pc:sldChg chg="addSp modSp add">
        <pc:chgData name="Yang, Ruonan" userId="S::yang.7500@osu.edu::5f80907b-db55-4432-8ccb-2839eed679a4" providerId="AD" clId="Web-{00000000-0000-0000-0000-000000000000}" dt="2026-10-13T17:00:05.965" v="3395" actId="14100"/>
        <pc:sldMkLst>
          <pc:docMk/>
          <pc:sldMk cId="905679150" sldId="1171"/>
        </pc:sldMkLst>
        <pc:spChg chg="mod">
          <ac:chgData name="Yang, Ruonan" userId="S::yang.7500@osu.edu::5f80907b-db55-4432-8ccb-2839eed679a4" providerId="AD" clId="Web-{00000000-0000-0000-0000-000000000000}" dt="2026-10-13T17:00:05.965" v="3395" actId="14100"/>
          <ac:spMkLst>
            <pc:docMk/>
            <pc:sldMk cId="905679150" sldId="1171"/>
            <ac:spMk id="6" creationId="{637530E8-EE6C-525E-A141-A217CE39ABCF}"/>
          </ac:spMkLst>
        </pc:spChg>
        <pc:picChg chg="add mod">
          <ac:chgData name="Yang, Ruonan" userId="S::yang.7500@osu.edu::5f80907b-db55-4432-8ccb-2839eed679a4" providerId="AD" clId="Web-{00000000-0000-0000-0000-000000000000}" dt="2026-10-13T16:59:53.309" v="3392" actId="14100"/>
          <ac:picMkLst>
            <pc:docMk/>
            <pc:sldMk cId="905679150" sldId="1171"/>
            <ac:picMk id="5" creationId="{85D91FF5-34BD-BAFB-F959-F06804C38091}"/>
          </ac:picMkLst>
        </pc:picChg>
      </pc:sldChg>
      <pc:sldChg chg="add">
        <pc:chgData name="Yang, Ruonan" userId="S::yang.7500@osu.edu::5f80907b-db55-4432-8ccb-2839eed679a4" providerId="AD" clId="Web-{00000000-0000-0000-0000-000000000000}" dt="2026-10-13T16:42:01.615" v="3210"/>
        <pc:sldMkLst>
          <pc:docMk/>
          <pc:sldMk cId="350771510" sldId="1172"/>
        </pc:sldMkLst>
      </pc:sldChg>
      <pc:sldChg chg="add">
        <pc:chgData name="Yang, Ruonan" userId="S::yang.7500@osu.edu::5f80907b-db55-4432-8ccb-2839eed679a4" providerId="AD" clId="Web-{00000000-0000-0000-0000-000000000000}" dt="2026-10-13T16:42:01.803" v="3212"/>
        <pc:sldMkLst>
          <pc:docMk/>
          <pc:sldMk cId="1428799044" sldId="1174"/>
        </pc:sldMkLst>
      </pc:sldChg>
      <pc:sldChg chg="add">
        <pc:chgData name="Yang, Ruonan" userId="S::yang.7500@osu.edu::5f80907b-db55-4432-8ccb-2839eed679a4" providerId="AD" clId="Web-{00000000-0000-0000-0000-000000000000}" dt="2026-10-13T16:42:01.912" v="3213"/>
        <pc:sldMkLst>
          <pc:docMk/>
          <pc:sldMk cId="1830595822" sldId="1175"/>
        </pc:sldMkLst>
      </pc:sldChg>
      <pc:sldChg chg="modSp add">
        <pc:chgData name="Yang, Ruonan" userId="S::yang.7500@osu.edu::5f80907b-db55-4432-8ccb-2839eed679a4" providerId="AD" clId="Web-{00000000-0000-0000-0000-000000000000}" dt="2026-10-13T16:48:32.176" v="3313" actId="20577"/>
        <pc:sldMkLst>
          <pc:docMk/>
          <pc:sldMk cId="3723960000" sldId="1176"/>
        </pc:sldMkLst>
        <pc:spChg chg="mod">
          <ac:chgData name="Yang, Ruonan" userId="S::yang.7500@osu.edu::5f80907b-db55-4432-8ccb-2839eed679a4" providerId="AD" clId="Web-{00000000-0000-0000-0000-000000000000}" dt="2026-10-13T16:48:32.176" v="3313" actId="20577"/>
          <ac:spMkLst>
            <pc:docMk/>
            <pc:sldMk cId="3723960000" sldId="1176"/>
            <ac:spMk id="11" creationId="{A46FB968-6F5A-DAE4-7AB6-7702A6C32ED8}"/>
          </ac:spMkLst>
        </pc:spChg>
      </pc:sldChg>
      <pc:sldChg chg="add">
        <pc:chgData name="Yang, Ruonan" userId="S::yang.7500@osu.edu::5f80907b-db55-4432-8ccb-2839eed679a4" providerId="AD" clId="Web-{00000000-0000-0000-0000-000000000000}" dt="2026-10-13T16:42:02.193" v="3215"/>
        <pc:sldMkLst>
          <pc:docMk/>
          <pc:sldMk cId="984730632" sldId="1177"/>
        </pc:sldMkLst>
      </pc:sldChg>
      <pc:sldChg chg="add">
        <pc:chgData name="Yang, Ruonan" userId="S::yang.7500@osu.edu::5f80907b-db55-4432-8ccb-2839eed679a4" providerId="AD" clId="Web-{00000000-0000-0000-0000-000000000000}" dt="2026-10-13T16:42:02.272" v="3216"/>
        <pc:sldMkLst>
          <pc:docMk/>
          <pc:sldMk cId="3331629893" sldId="1178"/>
        </pc:sldMkLst>
      </pc:sldChg>
      <pc:sldChg chg="add">
        <pc:chgData name="Yang, Ruonan" userId="S::yang.7500@osu.edu::5f80907b-db55-4432-8ccb-2839eed679a4" providerId="AD" clId="Web-{00000000-0000-0000-0000-000000000000}" dt="2026-10-13T16:42:02.350" v="3217"/>
        <pc:sldMkLst>
          <pc:docMk/>
          <pc:sldMk cId="2907708803" sldId="1179"/>
        </pc:sldMkLst>
      </pc:sldChg>
      <pc:sldChg chg="addSp modSp add addAnim">
        <pc:chgData name="Yang, Ruonan" userId="S::yang.7500@osu.edu::5f80907b-db55-4432-8ccb-2839eed679a4" providerId="AD" clId="Web-{00000000-0000-0000-0000-000000000000}" dt="2026-10-13T16:49:13.411" v="3330" actId="1076"/>
        <pc:sldMkLst>
          <pc:docMk/>
          <pc:sldMk cId="1021919203" sldId="1180"/>
        </pc:sldMkLst>
        <pc:spChg chg="add mod">
          <ac:chgData name="Yang, Ruonan" userId="S::yang.7500@osu.edu::5f80907b-db55-4432-8ccb-2839eed679a4" providerId="AD" clId="Web-{00000000-0000-0000-0000-000000000000}" dt="2026-10-13T16:49:13.411" v="3330" actId="1076"/>
          <ac:spMkLst>
            <pc:docMk/>
            <pc:sldMk cId="1021919203" sldId="1180"/>
            <ac:spMk id="5" creationId="{B3141BD5-4CEC-FAC8-4E8F-659C86B6B035}"/>
          </ac:spMkLst>
        </pc:spChg>
      </pc:sldChg>
      <pc:sldChg chg="add">
        <pc:chgData name="Yang, Ruonan" userId="S::yang.7500@osu.edu::5f80907b-db55-4432-8ccb-2839eed679a4" providerId="AD" clId="Web-{00000000-0000-0000-0000-000000000000}" dt="2026-10-13T16:42:02.490" v="3219"/>
        <pc:sldMkLst>
          <pc:docMk/>
          <pc:sldMk cId="1115377121" sldId="1181"/>
        </pc:sldMkLst>
      </pc:sldChg>
      <pc:sldChg chg="add">
        <pc:chgData name="Yang, Ruonan" userId="S::yang.7500@osu.edu::5f80907b-db55-4432-8ccb-2839eed679a4" providerId="AD" clId="Web-{00000000-0000-0000-0000-000000000000}" dt="2026-10-13T16:42:02.553" v="3220"/>
        <pc:sldMkLst>
          <pc:docMk/>
          <pc:sldMk cId="963713196" sldId="1182"/>
        </pc:sldMkLst>
      </pc:sldChg>
      <pc:sldChg chg="modSp add">
        <pc:chgData name="Yang, Ruonan" userId="S::yang.7500@osu.edu::5f80907b-db55-4432-8ccb-2839eed679a4" providerId="AD" clId="Web-{00000000-0000-0000-0000-000000000000}" dt="2026-10-13T18:49:25.740" v="3707" actId="20577"/>
        <pc:sldMkLst>
          <pc:docMk/>
          <pc:sldMk cId="4200351106" sldId="1183"/>
        </pc:sldMkLst>
        <pc:spChg chg="mod">
          <ac:chgData name="Yang, Ruonan" userId="S::yang.7500@osu.edu::5f80907b-db55-4432-8ccb-2839eed679a4" providerId="AD" clId="Web-{00000000-0000-0000-0000-000000000000}" dt="2026-10-13T18:49:17.661" v="3704" actId="1076"/>
          <ac:spMkLst>
            <pc:docMk/>
            <pc:sldMk cId="4200351106" sldId="1183"/>
            <ac:spMk id="5" creationId="{59B06144-C175-979B-E41A-67E4D5430066}"/>
          </ac:spMkLst>
        </pc:spChg>
        <pc:spChg chg="mod">
          <ac:chgData name="Yang, Ruonan" userId="S::yang.7500@osu.edu::5f80907b-db55-4432-8ccb-2839eed679a4" providerId="AD" clId="Web-{00000000-0000-0000-0000-000000000000}" dt="2026-10-13T18:49:25.740" v="3707" actId="20577"/>
          <ac:spMkLst>
            <pc:docMk/>
            <pc:sldMk cId="4200351106" sldId="1183"/>
            <ac:spMk id="7" creationId="{C057E2FD-3848-7CDD-21FC-2287FF7EF4F5}"/>
          </ac:spMkLst>
        </pc:spChg>
      </pc:sldChg>
      <pc:sldChg chg="add ord">
        <pc:chgData name="Yang, Ruonan" userId="S::yang.7500@osu.edu::5f80907b-db55-4432-8ccb-2839eed679a4" providerId="AD" clId="Web-{00000000-0000-0000-0000-000000000000}" dt="2026-10-13T18:48:19.175" v="3673"/>
        <pc:sldMkLst>
          <pc:docMk/>
          <pc:sldMk cId="2707077532" sldId="1184"/>
        </pc:sldMkLst>
      </pc:sldChg>
      <pc:sldChg chg="addSp modSp add">
        <pc:chgData name="Yang, Ruonan" userId="S::yang.7500@osu.edu::5f80907b-db55-4432-8ccb-2839eed679a4" providerId="AD" clId="Web-{00000000-0000-0000-0000-000000000000}" dt="2026-10-13T16:54:08.218" v="3378" actId="1076"/>
        <pc:sldMkLst>
          <pc:docMk/>
          <pc:sldMk cId="984835446" sldId="1185"/>
        </pc:sldMkLst>
        <pc:spChg chg="mod">
          <ac:chgData name="Yang, Ruonan" userId="S::yang.7500@osu.edu::5f80907b-db55-4432-8ccb-2839eed679a4" providerId="AD" clId="Web-{00000000-0000-0000-0000-000000000000}" dt="2026-10-13T16:53:37.295" v="3364" actId="1076"/>
          <ac:spMkLst>
            <pc:docMk/>
            <pc:sldMk cId="984835446" sldId="1185"/>
            <ac:spMk id="3" creationId="{4E11A579-8817-DA8C-4EA7-541CCCD1AC5F}"/>
          </ac:spMkLst>
        </pc:spChg>
        <pc:spChg chg="add mod">
          <ac:chgData name="Yang, Ruonan" userId="S::yang.7500@osu.edu::5f80907b-db55-4432-8ccb-2839eed679a4" providerId="AD" clId="Web-{00000000-0000-0000-0000-000000000000}" dt="2026-10-13T16:54:08.218" v="3378" actId="1076"/>
          <ac:spMkLst>
            <pc:docMk/>
            <pc:sldMk cId="984835446" sldId="1185"/>
            <ac:spMk id="6" creationId="{5B0D45B4-F392-E4EA-414B-483BD0627110}"/>
          </ac:spMkLst>
        </pc:spChg>
      </pc:sldChg>
      <pc:sldChg chg="addSp delSp modSp add">
        <pc:chgData name="Yang, Ruonan" userId="S::yang.7500@osu.edu::5f80907b-db55-4432-8ccb-2839eed679a4" providerId="AD" clId="Web-{00000000-0000-0000-0000-000000000000}" dt="2026-10-13T16:54:21.781" v="3383" actId="20577"/>
        <pc:sldMkLst>
          <pc:docMk/>
          <pc:sldMk cId="1023596474" sldId="1186"/>
        </pc:sldMkLst>
        <pc:spChg chg="add mod">
          <ac:chgData name="Yang, Ruonan" userId="S::yang.7500@osu.edu::5f80907b-db55-4432-8ccb-2839eed679a4" providerId="AD" clId="Web-{00000000-0000-0000-0000-000000000000}" dt="2026-10-13T16:54:21.781" v="3383" actId="20577"/>
          <ac:spMkLst>
            <pc:docMk/>
            <pc:sldMk cId="1023596474" sldId="1186"/>
            <ac:spMk id="9" creationId="{68F450A3-199A-E5B5-CDAC-BD1FCDDF8617}"/>
          </ac:spMkLst>
        </pc:spChg>
      </pc:sldChg>
      <pc:sldChg chg="addSp modSp add">
        <pc:chgData name="Yang, Ruonan" userId="S::yang.7500@osu.edu::5f80907b-db55-4432-8ccb-2839eed679a4" providerId="AD" clId="Web-{00000000-0000-0000-0000-000000000000}" dt="2026-10-13T16:54:30.813" v="3387" actId="20577"/>
        <pc:sldMkLst>
          <pc:docMk/>
          <pc:sldMk cId="796966004" sldId="1187"/>
        </pc:sldMkLst>
        <pc:spChg chg="add mod">
          <ac:chgData name="Yang, Ruonan" userId="S::yang.7500@osu.edu::5f80907b-db55-4432-8ccb-2839eed679a4" providerId="AD" clId="Web-{00000000-0000-0000-0000-000000000000}" dt="2026-10-13T16:54:30.813" v="3387" actId="20577"/>
          <ac:spMkLst>
            <pc:docMk/>
            <pc:sldMk cId="796966004" sldId="1187"/>
            <ac:spMk id="4" creationId="{973D2519-38D1-608F-11A3-A3E6D9BC9E84}"/>
          </ac:spMkLst>
        </pc:spChg>
      </pc:sldChg>
      <pc:sldChg chg="addSp delSp modSp add replId">
        <pc:chgData name="Yang, Ruonan" userId="S::yang.7500@osu.edu::5f80907b-db55-4432-8ccb-2839eed679a4" providerId="AD" clId="Web-{00000000-0000-0000-0000-000000000000}" dt="2026-10-13T18:49:30.756" v="3708" actId="20577"/>
        <pc:sldMkLst>
          <pc:docMk/>
          <pc:sldMk cId="128878354" sldId="1188"/>
        </pc:sldMkLst>
        <pc:spChg chg="mod">
          <ac:chgData name="Yang, Ruonan" userId="S::yang.7500@osu.edu::5f80907b-db55-4432-8ccb-2839eed679a4" providerId="AD" clId="Web-{00000000-0000-0000-0000-000000000000}" dt="2026-10-13T18:00:35.716" v="3423" actId="20577"/>
          <ac:spMkLst>
            <pc:docMk/>
            <pc:sldMk cId="128878354" sldId="1188"/>
            <ac:spMk id="2" creationId="{552D2AA5-74AC-C40F-604A-FE640B05E3F6}"/>
          </ac:spMkLst>
        </pc:spChg>
        <pc:spChg chg="add mod">
          <ac:chgData name="Yang, Ruonan" userId="S::yang.7500@osu.edu::5f80907b-db55-4432-8ccb-2839eed679a4" providerId="AD" clId="Web-{00000000-0000-0000-0000-000000000000}" dt="2026-10-13T18:48:02.221" v="3671" actId="1076"/>
          <ac:spMkLst>
            <pc:docMk/>
            <pc:sldMk cId="128878354" sldId="1188"/>
            <ac:spMk id="8" creationId="{0BACE4FC-3593-7703-3252-00633AC185D8}"/>
          </ac:spMkLst>
        </pc:spChg>
        <pc:spChg chg="add">
          <ac:chgData name="Yang, Ruonan" userId="S::yang.7500@osu.edu::5f80907b-db55-4432-8ccb-2839eed679a4" providerId="AD" clId="Web-{00000000-0000-0000-0000-000000000000}" dt="2026-10-13T18:39:48.454" v="3504"/>
          <ac:spMkLst>
            <pc:docMk/>
            <pc:sldMk cId="128878354" sldId="1188"/>
            <ac:spMk id="9" creationId="{9C7C7658-324D-9A7E-4322-3B6632C9DE58}"/>
          </ac:spMkLst>
        </pc:spChg>
        <pc:spChg chg="add mod">
          <ac:chgData name="Yang, Ruonan" userId="S::yang.7500@osu.edu::5f80907b-db55-4432-8ccb-2839eed679a4" providerId="AD" clId="Web-{00000000-0000-0000-0000-000000000000}" dt="2026-10-13T18:49:30.756" v="3708" actId="20577"/>
          <ac:spMkLst>
            <pc:docMk/>
            <pc:sldMk cId="128878354" sldId="1188"/>
            <ac:spMk id="11" creationId="{02C84D26-3D21-F77D-0898-8277C3BCE96C}"/>
          </ac:spMkLst>
        </pc:spChg>
        <pc:spChg chg="add mod">
          <ac:chgData name="Yang, Ruonan" userId="S::yang.7500@osu.edu::5f80907b-db55-4432-8ccb-2839eed679a4" providerId="AD" clId="Web-{00000000-0000-0000-0000-000000000000}" dt="2026-10-13T18:48:02.237" v="3672" actId="1076"/>
          <ac:spMkLst>
            <pc:docMk/>
            <pc:sldMk cId="128878354" sldId="1188"/>
            <ac:spMk id="12" creationId="{FB1CAD31-AAB4-E301-7FB0-C0A07BEACDB4}"/>
          </ac:spMkLst>
        </pc:spChg>
      </pc:sldChg>
      <pc:sldChg chg="add replId">
        <pc:chgData name="Yang, Ruonan" userId="S::yang.7500@osu.edu::5f80907b-db55-4432-8ccb-2839eed679a4" providerId="AD" clId="Web-{00000000-0000-0000-0000-000000000000}" dt="2026-10-13T18:06:19.494" v="3476"/>
        <pc:sldMkLst>
          <pc:docMk/>
          <pc:sldMk cId="588204070" sldId="1189"/>
        </pc:sldMkLst>
      </pc:sldChg>
    </pc:docChg>
  </pc:docChgLst>
  <pc:docChgLst>
    <pc:chgData name="June, Taylor" userId="S::june.18@osu.edu::f2f666f6-7f0c-4e4c-994b-dfd20f3edf03" providerId="AD" clId="Web-{EE7A42D0-3ECF-FED1-4B67-1766CCECD45A}"/>
    <pc:docChg chg="modSld">
      <pc:chgData name="June, Taylor" userId="S::june.18@osu.edu::f2f666f6-7f0c-4e4c-994b-dfd20f3edf03" providerId="AD" clId="Web-{EE7A42D0-3ECF-FED1-4B67-1766CCECD45A}" dt="2026-10-13T14:12:04.377" v="60" actId="20577"/>
      <pc:docMkLst>
        <pc:docMk/>
      </pc:docMkLst>
      <pc:sldChg chg="modSp">
        <pc:chgData name="June, Taylor" userId="S::june.18@osu.edu::f2f666f6-7f0c-4e4c-994b-dfd20f3edf03" providerId="AD" clId="Web-{EE7A42D0-3ECF-FED1-4B67-1766CCECD45A}" dt="2026-10-13T14:12:04.377" v="60" actId="20577"/>
        <pc:sldMkLst>
          <pc:docMk/>
          <pc:sldMk cId="470208694" sldId="1134"/>
        </pc:sldMkLst>
        <pc:spChg chg="mod">
          <ac:chgData name="June, Taylor" userId="S::june.18@osu.edu::f2f666f6-7f0c-4e4c-994b-dfd20f3edf03" providerId="AD" clId="Web-{EE7A42D0-3ECF-FED1-4B67-1766CCECD45A}" dt="2026-10-13T14:12:04.377" v="60" actId="20577"/>
          <ac:spMkLst>
            <pc:docMk/>
            <pc:sldMk cId="470208694" sldId="1134"/>
            <ac:spMk id="116" creationId="{00000000-0000-0000-0000-000000000000}"/>
          </ac:spMkLst>
        </pc:spChg>
        <pc:spChg chg="mod">
          <ac:chgData name="June, Taylor" userId="S::june.18@osu.edu::f2f666f6-7f0c-4e4c-994b-dfd20f3edf03" providerId="AD" clId="Web-{EE7A42D0-3ECF-FED1-4B67-1766CCECD45A}" dt="2026-10-13T14:12:02.892" v="58" actId="20577"/>
          <ac:spMkLst>
            <pc:docMk/>
            <pc:sldMk cId="470208694" sldId="1134"/>
            <ac:spMk id="119" creationId="{00000000-0000-0000-0000-000000000000}"/>
          </ac:spMkLst>
        </pc:spChg>
        <pc:spChg chg="mod">
          <ac:chgData name="June, Taylor" userId="S::june.18@osu.edu::f2f666f6-7f0c-4e4c-994b-dfd20f3edf03" providerId="AD" clId="Web-{EE7A42D0-3ECF-FED1-4B67-1766CCECD45A}" dt="2026-10-13T14:12:02.627" v="56" actId="20577"/>
          <ac:spMkLst>
            <pc:docMk/>
            <pc:sldMk cId="470208694" sldId="1134"/>
            <ac:spMk id="122" creationId="{00000000-0000-0000-0000-000000000000}"/>
          </ac:spMkLst>
        </pc:spChg>
        <pc:spChg chg="mod">
          <ac:chgData name="June, Taylor" userId="S::june.18@osu.edu::f2f666f6-7f0c-4e4c-994b-dfd20f3edf03" providerId="AD" clId="Web-{EE7A42D0-3ECF-FED1-4B67-1766CCECD45A}" dt="2026-10-13T14:12:02.455" v="55" actId="20577"/>
          <ac:spMkLst>
            <pc:docMk/>
            <pc:sldMk cId="470208694" sldId="1134"/>
            <ac:spMk id="125" creationId="{00000000-0000-0000-0000-000000000000}"/>
          </ac:spMkLst>
        </pc:spChg>
        <pc:spChg chg="mod">
          <ac:chgData name="June, Taylor" userId="S::june.18@osu.edu::f2f666f6-7f0c-4e4c-994b-dfd20f3edf03" providerId="AD" clId="Web-{EE7A42D0-3ECF-FED1-4B67-1766CCECD45A}" dt="2026-10-13T14:12:01.783" v="54" actId="1076"/>
          <ac:spMkLst>
            <pc:docMk/>
            <pc:sldMk cId="470208694" sldId="1134"/>
            <ac:spMk id="126" creationId="{00000000-0000-0000-0000-000000000000}"/>
          </ac:spMkLst>
        </pc:spChg>
      </pc:sldChg>
      <pc:sldChg chg="addSp delSp modSp">
        <pc:chgData name="June, Taylor" userId="S::june.18@osu.edu::f2f666f6-7f0c-4e4c-994b-dfd20f3edf03" providerId="AD" clId="Web-{EE7A42D0-3ECF-FED1-4B67-1766CCECD45A}" dt="2026-10-13T14:11:59.423" v="53"/>
        <pc:sldMkLst>
          <pc:docMk/>
          <pc:sldMk cId="2246618228" sldId="1135"/>
        </pc:sldMkLst>
        <pc:spChg chg="add del mod">
          <ac:chgData name="June, Taylor" userId="S::june.18@osu.edu::f2f666f6-7f0c-4e4c-994b-dfd20f3edf03" providerId="AD" clId="Web-{EE7A42D0-3ECF-FED1-4B67-1766CCECD45A}" dt="2026-10-13T14:11:59.423" v="53"/>
          <ac:spMkLst>
            <pc:docMk/>
            <pc:sldMk cId="2246618228" sldId="1135"/>
            <ac:spMk id="128" creationId="{00000000-0000-0000-0000-000000000000}"/>
          </ac:spMkLst>
        </pc:spChg>
        <pc:spChg chg="mod">
          <ac:chgData name="June, Taylor" userId="S::june.18@osu.edu::f2f666f6-7f0c-4e4c-994b-dfd20f3edf03" providerId="AD" clId="Web-{EE7A42D0-3ECF-FED1-4B67-1766CCECD45A}" dt="2026-10-13T14:11:58.783" v="49" actId="20577"/>
          <ac:spMkLst>
            <pc:docMk/>
            <pc:sldMk cId="2246618228" sldId="1135"/>
            <ac:spMk id="129" creationId="{00000000-0000-0000-0000-000000000000}"/>
          </ac:spMkLst>
        </pc:spChg>
        <pc:spChg chg="add del mod">
          <ac:chgData name="June, Taylor" userId="S::june.18@osu.edu::f2f666f6-7f0c-4e4c-994b-dfd20f3edf03" providerId="AD" clId="Web-{EE7A42D0-3ECF-FED1-4B67-1766CCECD45A}" dt="2026-10-13T14:11:58.845" v="50"/>
          <ac:spMkLst>
            <pc:docMk/>
            <pc:sldMk cId="2246618228" sldId="1135"/>
            <ac:spMk id="130" creationId="{00000000-0000-0000-0000-000000000000}"/>
          </ac:spMkLst>
        </pc:spChg>
        <pc:spChg chg="add del">
          <ac:chgData name="June, Taylor" userId="S::june.18@osu.edu::f2f666f6-7f0c-4e4c-994b-dfd20f3edf03" providerId="AD" clId="Web-{EE7A42D0-3ECF-FED1-4B67-1766CCECD45A}" dt="2026-10-13T14:11:56.173" v="46"/>
          <ac:spMkLst>
            <pc:docMk/>
            <pc:sldMk cId="2246618228" sldId="1135"/>
            <ac:spMk id="131" creationId="{00000000-0000-0000-0000-000000000000}"/>
          </ac:spMkLst>
        </pc:spChg>
        <pc:spChg chg="add del">
          <ac:chgData name="June, Taylor" userId="S::june.18@osu.edu::f2f666f6-7f0c-4e4c-994b-dfd20f3edf03" providerId="AD" clId="Web-{EE7A42D0-3ECF-FED1-4B67-1766CCECD45A}" dt="2026-10-13T14:11:58.845" v="51"/>
          <ac:spMkLst>
            <pc:docMk/>
            <pc:sldMk cId="2246618228" sldId="1135"/>
            <ac:spMk id="132" creationId="{00000000-0000-0000-0000-000000000000}"/>
          </ac:spMkLst>
        </pc:spChg>
        <pc:spChg chg="add del">
          <ac:chgData name="June, Taylor" userId="S::june.18@osu.edu::f2f666f6-7f0c-4e4c-994b-dfd20f3edf03" providerId="AD" clId="Web-{EE7A42D0-3ECF-FED1-4B67-1766CCECD45A}" dt="2026-10-13T14:11:55.783" v="45"/>
          <ac:spMkLst>
            <pc:docMk/>
            <pc:sldMk cId="2246618228" sldId="1135"/>
            <ac:spMk id="133" creationId="{00000000-0000-0000-0000-000000000000}"/>
          </ac:spMkLst>
        </pc:spChg>
        <pc:spChg chg="add del">
          <ac:chgData name="June, Taylor" userId="S::june.18@osu.edu::f2f666f6-7f0c-4e4c-994b-dfd20f3edf03" providerId="AD" clId="Web-{EE7A42D0-3ECF-FED1-4B67-1766CCECD45A}" dt="2026-10-13T14:11:58.845" v="52"/>
          <ac:spMkLst>
            <pc:docMk/>
            <pc:sldMk cId="2246618228" sldId="1135"/>
            <ac:spMk id="134" creationId="{00000000-0000-0000-0000-000000000000}"/>
          </ac:spMkLst>
        </pc:spChg>
        <pc:spChg chg="add del">
          <ac:chgData name="June, Taylor" userId="S::june.18@osu.edu::f2f666f6-7f0c-4e4c-994b-dfd20f3edf03" providerId="AD" clId="Web-{EE7A42D0-3ECF-FED1-4B67-1766CCECD45A}" dt="2026-10-13T14:11:55.408" v="44"/>
          <ac:spMkLst>
            <pc:docMk/>
            <pc:sldMk cId="2246618228" sldId="1135"/>
            <ac:spMk id="135" creationId="{00000000-0000-0000-0000-000000000000}"/>
          </ac:spMkLst>
        </pc:spChg>
        <pc:spChg chg="add del mod">
          <ac:chgData name="June, Taylor" userId="S::june.18@osu.edu::f2f666f6-7f0c-4e4c-994b-dfd20f3edf03" providerId="AD" clId="Web-{EE7A42D0-3ECF-FED1-4B67-1766CCECD45A}" dt="2026-10-13T14:11:54.080" v="40" actId="20577"/>
          <ac:spMkLst>
            <pc:docMk/>
            <pc:sldMk cId="2246618228" sldId="1135"/>
            <ac:spMk id="136" creationId="{00000000-0000-0000-0000-000000000000}"/>
          </ac:spMkLst>
        </pc:spChg>
      </pc:sldChg>
    </pc:docChg>
  </pc:docChgLst>
  <pc:docChgLst>
    <pc:chgData name="Yang, Ruonan" userId="S::yang.7500@osu.edu::5f80907b-db55-4432-8ccb-2839eed679a4" providerId="AD" clId="Web-{CED428F3-49AE-99AE-5E7C-42D3F4662B50}"/>
    <pc:docChg chg="modSld">
      <pc:chgData name="Yang, Ruonan" userId="S::yang.7500@osu.edu::5f80907b-db55-4432-8ccb-2839eed679a4" providerId="AD" clId="Web-{CED428F3-49AE-99AE-5E7C-42D3F4662B50}" dt="2026-10-13T20:06:06.573" v="28" actId="20577"/>
      <pc:docMkLst>
        <pc:docMk/>
      </pc:docMkLst>
      <pc:sldChg chg="modSp">
        <pc:chgData name="Yang, Ruonan" userId="S::yang.7500@osu.edu::5f80907b-db55-4432-8ccb-2839eed679a4" providerId="AD" clId="Web-{CED428F3-49AE-99AE-5E7C-42D3F4662B50}" dt="2026-10-13T20:05:22.651" v="22" actId="14100"/>
        <pc:sldMkLst>
          <pc:docMk/>
          <pc:sldMk cId="2707077532" sldId="1184"/>
        </pc:sldMkLst>
        <pc:spChg chg="mod">
          <ac:chgData name="Yang, Ruonan" userId="S::yang.7500@osu.edu::5f80907b-db55-4432-8ccb-2839eed679a4" providerId="AD" clId="Web-{CED428F3-49AE-99AE-5E7C-42D3F4662B50}" dt="2026-10-13T20:05:17.323" v="21" actId="20577"/>
          <ac:spMkLst>
            <pc:docMk/>
            <pc:sldMk cId="2707077532" sldId="1184"/>
            <ac:spMk id="5" creationId="{9BAB105F-74D0-563E-AEEB-E4BDA5E1A8A0}"/>
          </ac:spMkLst>
        </pc:spChg>
        <pc:picChg chg="mod">
          <ac:chgData name="Yang, Ruonan" userId="S::yang.7500@osu.edu::5f80907b-db55-4432-8ccb-2839eed679a4" providerId="AD" clId="Web-{CED428F3-49AE-99AE-5E7C-42D3F4662B50}" dt="2026-10-13T20:05:22.651" v="22" actId="14100"/>
          <ac:picMkLst>
            <pc:docMk/>
            <pc:sldMk cId="2707077532" sldId="1184"/>
            <ac:picMk id="8" creationId="{FDB3F9F7-E190-9797-5478-3FECE545F030}"/>
          </ac:picMkLst>
        </pc:picChg>
      </pc:sldChg>
      <pc:sldChg chg="modSp">
        <pc:chgData name="Yang, Ruonan" userId="S::yang.7500@osu.edu::5f80907b-db55-4432-8ccb-2839eed679a4" providerId="AD" clId="Web-{CED428F3-49AE-99AE-5E7C-42D3F4662B50}" dt="2026-10-13T20:06:06.573" v="28" actId="20577"/>
        <pc:sldMkLst>
          <pc:docMk/>
          <pc:sldMk cId="128878354" sldId="1188"/>
        </pc:sldMkLst>
        <pc:spChg chg="mod">
          <ac:chgData name="Yang, Ruonan" userId="S::yang.7500@osu.edu::5f80907b-db55-4432-8ccb-2839eed679a4" providerId="AD" clId="Web-{CED428F3-49AE-99AE-5E7C-42D3F4662B50}" dt="2026-10-13T20:06:06.573" v="28" actId="20577"/>
          <ac:spMkLst>
            <pc:docMk/>
            <pc:sldMk cId="128878354" sldId="1188"/>
            <ac:spMk id="8" creationId="{0BACE4FC-3593-7703-3252-00633AC185D8}"/>
          </ac:spMkLst>
        </pc:spChg>
      </pc:sldChg>
    </pc:docChg>
  </pc:docChgLst>
  <pc:docChgLst>
    <pc:chgData name="June, Taylor" userId="S::june.18@osu.edu::f2f666f6-7f0c-4e4c-994b-dfd20f3edf03" providerId="AD" clId="Web-{D8E1A184-0D7B-5E3A-1F7F-DC2AAEAEF2F1}"/>
    <pc:docChg chg="addSld delSld modSld sldOrd">
      <pc:chgData name="June, Taylor" userId="S::june.18@osu.edu::f2f666f6-7f0c-4e4c-994b-dfd20f3edf03" providerId="AD" clId="Web-{D8E1A184-0D7B-5E3A-1F7F-DC2AAEAEF2F1}" dt="2026-10-14T18:49:34.112" v="116"/>
      <pc:docMkLst>
        <pc:docMk/>
      </pc:docMkLst>
      <pc:sldChg chg="add del">
        <pc:chgData name="June, Taylor" userId="S::june.18@osu.edu::f2f666f6-7f0c-4e4c-994b-dfd20f3edf03" providerId="AD" clId="Web-{D8E1A184-0D7B-5E3A-1F7F-DC2AAEAEF2F1}" dt="2026-10-14T18:25:17.434" v="65"/>
        <pc:sldMkLst>
          <pc:docMk/>
          <pc:sldMk cId="4149163749" sldId="1132"/>
        </pc:sldMkLst>
      </pc:sldChg>
      <pc:sldChg chg="add del">
        <pc:chgData name="June, Taylor" userId="S::june.18@osu.edu::f2f666f6-7f0c-4e4c-994b-dfd20f3edf03" providerId="AD" clId="Web-{D8E1A184-0D7B-5E3A-1F7F-DC2AAEAEF2F1}" dt="2026-10-14T18:25:17.543" v="66"/>
        <pc:sldMkLst>
          <pc:docMk/>
          <pc:sldMk cId="944520456" sldId="1133"/>
        </pc:sldMkLst>
      </pc:sldChg>
      <pc:sldChg chg="add del">
        <pc:chgData name="June, Taylor" userId="S::june.18@osu.edu::f2f666f6-7f0c-4e4c-994b-dfd20f3edf03" providerId="AD" clId="Web-{D8E1A184-0D7B-5E3A-1F7F-DC2AAEAEF2F1}" dt="2026-10-14T18:25:17.652" v="67"/>
        <pc:sldMkLst>
          <pc:docMk/>
          <pc:sldMk cId="470208694" sldId="1134"/>
        </pc:sldMkLst>
      </pc:sldChg>
      <pc:sldChg chg="add del">
        <pc:chgData name="June, Taylor" userId="S::june.18@osu.edu::f2f666f6-7f0c-4e4c-994b-dfd20f3edf03" providerId="AD" clId="Web-{D8E1A184-0D7B-5E3A-1F7F-DC2AAEAEF2F1}" dt="2026-10-14T18:25:17.871" v="69"/>
        <pc:sldMkLst>
          <pc:docMk/>
          <pc:sldMk cId="2246618228" sldId="1135"/>
        </pc:sldMkLst>
      </pc:sldChg>
      <pc:sldChg chg="modSp add del">
        <pc:chgData name="June, Taylor" userId="S::june.18@osu.edu::f2f666f6-7f0c-4e4c-994b-dfd20f3edf03" providerId="AD" clId="Web-{D8E1A184-0D7B-5E3A-1F7F-DC2AAEAEF2F1}" dt="2026-10-14T18:27:40.684" v="108" actId="20577"/>
        <pc:sldMkLst>
          <pc:docMk/>
          <pc:sldMk cId="2250903888" sldId="1136"/>
        </pc:sldMkLst>
        <pc:spChg chg="mod">
          <ac:chgData name="June, Taylor" userId="S::june.18@osu.edu::f2f666f6-7f0c-4e4c-994b-dfd20f3edf03" providerId="AD" clId="Web-{D8E1A184-0D7B-5E3A-1F7F-DC2AAEAEF2F1}" dt="2026-10-14T18:27:40.684" v="108" actId="20577"/>
          <ac:spMkLst>
            <pc:docMk/>
            <pc:sldMk cId="2250903888" sldId="1136"/>
            <ac:spMk id="150" creationId="{00000000-0000-0000-0000-000000000000}"/>
          </ac:spMkLst>
        </pc:spChg>
      </pc:sldChg>
      <pc:sldChg chg="add del">
        <pc:chgData name="June, Taylor" userId="S::june.18@osu.edu::f2f666f6-7f0c-4e4c-994b-dfd20f3edf03" providerId="AD" clId="Web-{D8E1A184-0D7B-5E3A-1F7F-DC2AAEAEF2F1}" dt="2026-10-14T18:25:18.121" v="71"/>
        <pc:sldMkLst>
          <pc:docMk/>
          <pc:sldMk cId="2114894517" sldId="1137"/>
        </pc:sldMkLst>
      </pc:sldChg>
      <pc:sldChg chg="modSp add del">
        <pc:chgData name="June, Taylor" userId="S::june.18@osu.edu::f2f666f6-7f0c-4e4c-994b-dfd20f3edf03" providerId="AD" clId="Web-{D8E1A184-0D7B-5E3A-1F7F-DC2AAEAEF2F1}" dt="2026-10-14T18:29:49.263" v="109" actId="20577"/>
        <pc:sldMkLst>
          <pc:docMk/>
          <pc:sldMk cId="3433198753" sldId="1138"/>
        </pc:sldMkLst>
        <pc:spChg chg="mod">
          <ac:chgData name="June, Taylor" userId="S::june.18@osu.edu::f2f666f6-7f0c-4e4c-994b-dfd20f3edf03" providerId="AD" clId="Web-{D8E1A184-0D7B-5E3A-1F7F-DC2AAEAEF2F1}" dt="2026-10-14T18:29:49.263" v="109" actId="20577"/>
          <ac:spMkLst>
            <pc:docMk/>
            <pc:sldMk cId="3433198753" sldId="1138"/>
            <ac:spMk id="153" creationId="{00000000-0000-0000-0000-000000000000}"/>
          </ac:spMkLst>
        </pc:spChg>
      </pc:sldChg>
      <pc:sldChg chg="delSp add del">
        <pc:chgData name="June, Taylor" userId="S::june.18@osu.edu::f2f666f6-7f0c-4e4c-994b-dfd20f3edf03" providerId="AD" clId="Web-{D8E1A184-0D7B-5E3A-1F7F-DC2AAEAEF2F1}" dt="2026-10-14T18:30:32.638" v="110"/>
        <pc:sldMkLst>
          <pc:docMk/>
          <pc:sldMk cId="2423054311" sldId="1141"/>
        </pc:sldMkLst>
      </pc:sldChg>
      <pc:sldChg chg="add del">
        <pc:chgData name="June, Taylor" userId="S::june.18@osu.edu::f2f666f6-7f0c-4e4c-994b-dfd20f3edf03" providerId="AD" clId="Web-{D8E1A184-0D7B-5E3A-1F7F-DC2AAEAEF2F1}" dt="2026-10-14T18:25:18.840" v="76"/>
        <pc:sldMkLst>
          <pc:docMk/>
          <pc:sldMk cId="3999925508" sldId="1142"/>
        </pc:sldMkLst>
      </pc:sldChg>
      <pc:sldChg chg="add del">
        <pc:chgData name="June, Taylor" userId="S::june.18@osu.edu::f2f666f6-7f0c-4e4c-994b-dfd20f3edf03" providerId="AD" clId="Web-{D8E1A184-0D7B-5E3A-1F7F-DC2AAEAEF2F1}" dt="2026-10-14T18:25:18.965" v="77"/>
        <pc:sldMkLst>
          <pc:docMk/>
          <pc:sldMk cId="2459798306" sldId="1143"/>
        </pc:sldMkLst>
      </pc:sldChg>
      <pc:sldChg chg="add del">
        <pc:chgData name="June, Taylor" userId="S::june.18@osu.edu::f2f666f6-7f0c-4e4c-994b-dfd20f3edf03" providerId="AD" clId="Web-{D8E1A184-0D7B-5E3A-1F7F-DC2AAEAEF2F1}" dt="2026-10-14T18:25:18.434" v="73"/>
        <pc:sldMkLst>
          <pc:docMk/>
          <pc:sldMk cId="1336015623" sldId="1159"/>
        </pc:sldMkLst>
      </pc:sldChg>
      <pc:sldChg chg="add del">
        <pc:chgData name="June, Taylor" userId="S::june.18@osu.edu::f2f666f6-7f0c-4e4c-994b-dfd20f3edf03" providerId="AD" clId="Web-{D8E1A184-0D7B-5E3A-1F7F-DC2AAEAEF2F1}" dt="2026-10-14T18:25:18.574" v="74"/>
        <pc:sldMkLst>
          <pc:docMk/>
          <pc:sldMk cId="1463680067" sldId="1160"/>
        </pc:sldMkLst>
      </pc:sldChg>
      <pc:sldChg chg="modSp add">
        <pc:chgData name="June, Taylor" userId="S::june.18@osu.edu::f2f666f6-7f0c-4e4c-994b-dfd20f3edf03" providerId="AD" clId="Web-{D8E1A184-0D7B-5E3A-1F7F-DC2AAEAEF2F1}" dt="2026-10-14T18:26:35.153" v="107" actId="20577"/>
        <pc:sldMkLst>
          <pc:docMk/>
          <pc:sldMk cId="2250903888" sldId="1190"/>
        </pc:sldMkLst>
        <pc:spChg chg="mod">
          <ac:chgData name="June, Taylor" userId="S::june.18@osu.edu::f2f666f6-7f0c-4e4c-994b-dfd20f3edf03" providerId="AD" clId="Web-{D8E1A184-0D7B-5E3A-1F7F-DC2AAEAEF2F1}" dt="2026-10-14T18:26:15.184" v="105" actId="20577"/>
          <ac:spMkLst>
            <pc:docMk/>
            <pc:sldMk cId="2250903888" sldId="1190"/>
            <ac:spMk id="137" creationId="{00000000-0000-0000-0000-000000000000}"/>
          </ac:spMkLst>
        </pc:spChg>
        <pc:spChg chg="mod">
          <ac:chgData name="June, Taylor" userId="S::june.18@osu.edu::f2f666f6-7f0c-4e4c-994b-dfd20f3edf03" providerId="AD" clId="Web-{D8E1A184-0D7B-5E3A-1F7F-DC2AAEAEF2F1}" dt="2026-10-14T18:26:35.153" v="107" actId="20577"/>
          <ac:spMkLst>
            <pc:docMk/>
            <pc:sldMk cId="2250903888" sldId="1190"/>
            <ac:spMk id="150" creationId="{00000000-0000-0000-0000-000000000000}"/>
          </ac:spMkLst>
        </pc:spChg>
      </pc:sldChg>
    </pc:docChg>
  </pc:docChgLst>
  <pc:docChgLst>
    <pc:chgData name="June, Taylor" userId="S::june.18@osu.edu::f2f666f6-7f0c-4e4c-994b-dfd20f3edf03" providerId="AD" clId="Web-{49C4FD12-97D2-1B18-988E-1407B7E973CD}"/>
    <pc:docChg chg="modSld sldOrd">
      <pc:chgData name="June, Taylor" userId="S::june.18@osu.edu::f2f666f6-7f0c-4e4c-994b-dfd20f3edf03" providerId="AD" clId="Web-{49C4FD12-97D2-1B18-988E-1407B7E973CD}" dt="2026-10-06T18:48:06.271" v="45" actId="20577"/>
      <pc:docMkLst>
        <pc:docMk/>
      </pc:docMkLst>
      <pc:sldChg chg="mod modShow">
        <pc:chgData name="June, Taylor" userId="S::june.18@osu.edu::f2f666f6-7f0c-4e4c-994b-dfd20f3edf03" providerId="AD" clId="Web-{49C4FD12-97D2-1B18-988E-1407B7E973CD}" dt="2026-10-06T18:06:16.270" v="0"/>
        <pc:sldMkLst>
          <pc:docMk/>
          <pc:sldMk cId="1149818289" sldId="1122"/>
        </pc:sldMkLst>
      </pc:sldChg>
      <pc:sldChg chg="mod modShow">
        <pc:chgData name="June, Taylor" userId="S::june.18@osu.edu::f2f666f6-7f0c-4e4c-994b-dfd20f3edf03" providerId="AD" clId="Web-{49C4FD12-97D2-1B18-988E-1407B7E973CD}" dt="2026-10-06T18:07:38.880" v="7"/>
        <pc:sldMkLst>
          <pc:docMk/>
          <pc:sldMk cId="1265116642" sldId="1123"/>
        </pc:sldMkLst>
      </pc:sldChg>
      <pc:sldChg chg="delSp ord">
        <pc:chgData name="June, Taylor" userId="S::june.18@osu.edu::f2f666f6-7f0c-4e4c-994b-dfd20f3edf03" providerId="AD" clId="Web-{49C4FD12-97D2-1B18-988E-1407B7E973CD}" dt="2026-10-06T18:09:34.443" v="19"/>
        <pc:sldMkLst>
          <pc:docMk/>
          <pc:sldMk cId="4190848945" sldId="1124"/>
        </pc:sldMkLst>
      </pc:sldChg>
      <pc:sldChg chg="mod modShow">
        <pc:chgData name="June, Taylor" userId="S::june.18@osu.edu::f2f666f6-7f0c-4e4c-994b-dfd20f3edf03" providerId="AD" clId="Web-{49C4FD12-97D2-1B18-988E-1407B7E973CD}" dt="2026-10-06T18:07:00.583" v="2"/>
        <pc:sldMkLst>
          <pc:docMk/>
          <pc:sldMk cId="938985774" sldId="1125"/>
        </pc:sldMkLst>
      </pc:sldChg>
      <pc:sldChg chg="mod modShow">
        <pc:chgData name="June, Taylor" userId="S::june.18@osu.edu::f2f666f6-7f0c-4e4c-994b-dfd20f3edf03" providerId="AD" clId="Web-{49C4FD12-97D2-1B18-988E-1407B7E973CD}" dt="2026-10-06T18:06:55.239" v="1"/>
        <pc:sldMkLst>
          <pc:docMk/>
          <pc:sldMk cId="3246261967" sldId="1126"/>
        </pc:sldMkLst>
      </pc:sldChg>
      <pc:sldChg chg="mod modShow">
        <pc:chgData name="June, Taylor" userId="S::june.18@osu.edu::f2f666f6-7f0c-4e4c-994b-dfd20f3edf03" providerId="AD" clId="Web-{49C4FD12-97D2-1B18-988E-1407B7E973CD}" dt="2026-10-06T18:07:06.521" v="3"/>
        <pc:sldMkLst>
          <pc:docMk/>
          <pc:sldMk cId="3326489081" sldId="1127"/>
        </pc:sldMkLst>
      </pc:sldChg>
      <pc:sldChg chg="mod modShow">
        <pc:chgData name="June, Taylor" userId="S::june.18@osu.edu::f2f666f6-7f0c-4e4c-994b-dfd20f3edf03" providerId="AD" clId="Web-{49C4FD12-97D2-1B18-988E-1407B7E973CD}" dt="2026-10-06T18:07:11.442" v="4"/>
        <pc:sldMkLst>
          <pc:docMk/>
          <pc:sldMk cId="995890410" sldId="1128"/>
        </pc:sldMkLst>
      </pc:sldChg>
      <pc:sldChg chg="ord">
        <pc:chgData name="June, Taylor" userId="S::june.18@osu.edu::f2f666f6-7f0c-4e4c-994b-dfd20f3edf03" providerId="AD" clId="Web-{49C4FD12-97D2-1B18-988E-1407B7E973CD}" dt="2026-10-06T18:07:26.849" v="6"/>
        <pc:sldMkLst>
          <pc:docMk/>
          <pc:sldMk cId="3184101654" sldId="1129"/>
        </pc:sldMkLst>
      </pc:sldChg>
      <pc:sldChg chg="mod modShow">
        <pc:chgData name="June, Taylor" userId="S::june.18@osu.edu::f2f666f6-7f0c-4e4c-994b-dfd20f3edf03" providerId="AD" clId="Web-{49C4FD12-97D2-1B18-988E-1407B7E973CD}" dt="2026-10-06T18:07:16.692" v="5"/>
        <pc:sldMkLst>
          <pc:docMk/>
          <pc:sldMk cId="877300407" sldId="1130"/>
        </pc:sldMkLst>
      </pc:sldChg>
      <pc:sldChg chg="delSp modSp">
        <pc:chgData name="June, Taylor" userId="S::june.18@osu.edu::f2f666f6-7f0c-4e4c-994b-dfd20f3edf03" providerId="AD" clId="Web-{49C4FD12-97D2-1B18-988E-1407B7E973CD}" dt="2026-10-06T18:10:11.319" v="27"/>
        <pc:sldMkLst>
          <pc:docMk/>
          <pc:sldMk cId="847290488" sldId="1131"/>
        </pc:sldMkLst>
        <pc:spChg chg="mod">
          <ac:chgData name="June, Taylor" userId="S::june.18@osu.edu::f2f666f6-7f0c-4e4c-994b-dfd20f3edf03" providerId="AD" clId="Web-{49C4FD12-97D2-1B18-988E-1407B7E973CD}" dt="2026-10-06T18:10:02.600" v="21" actId="20577"/>
          <ac:spMkLst>
            <pc:docMk/>
            <pc:sldMk cId="847290488" sldId="1131"/>
            <ac:spMk id="105" creationId="{00000000-0000-0000-0000-000000000000}"/>
          </ac:spMkLst>
        </pc:spChg>
        <pc:spChg chg="mod">
          <ac:chgData name="June, Taylor" userId="S::june.18@osu.edu::f2f666f6-7f0c-4e4c-994b-dfd20f3edf03" providerId="AD" clId="Web-{49C4FD12-97D2-1B18-988E-1407B7E973CD}" dt="2026-10-06T18:10:05.553" v="23" actId="20577"/>
          <ac:spMkLst>
            <pc:docMk/>
            <pc:sldMk cId="847290488" sldId="1131"/>
            <ac:spMk id="108" creationId="{00000000-0000-0000-0000-000000000000}"/>
          </ac:spMkLst>
        </pc:spChg>
        <pc:spChg chg="mod">
          <ac:chgData name="June, Taylor" userId="S::june.18@osu.edu::f2f666f6-7f0c-4e4c-994b-dfd20f3edf03" providerId="AD" clId="Web-{49C4FD12-97D2-1B18-988E-1407B7E973CD}" dt="2026-10-06T18:10:08.741" v="25" actId="20577"/>
          <ac:spMkLst>
            <pc:docMk/>
            <pc:sldMk cId="847290488" sldId="1131"/>
            <ac:spMk id="111" creationId="{00000000-0000-0000-0000-000000000000}"/>
          </ac:spMkLst>
        </pc:spChg>
      </pc:sldChg>
      <pc:sldChg chg="modSp">
        <pc:chgData name="June, Taylor" userId="S::june.18@osu.edu::f2f666f6-7f0c-4e4c-994b-dfd20f3edf03" providerId="AD" clId="Web-{49C4FD12-97D2-1B18-988E-1407B7E973CD}" dt="2026-10-06T18:45:05.707" v="40" actId="20577"/>
        <pc:sldMkLst>
          <pc:docMk/>
          <pc:sldMk cId="3999925508" sldId="1142"/>
        </pc:sldMkLst>
        <pc:spChg chg="mod">
          <ac:chgData name="June, Taylor" userId="S::june.18@osu.edu::f2f666f6-7f0c-4e4c-994b-dfd20f3edf03" providerId="AD" clId="Web-{49C4FD12-97D2-1B18-988E-1407B7E973CD}" dt="2026-10-06T18:45:05.707" v="40" actId="20577"/>
          <ac:spMkLst>
            <pc:docMk/>
            <pc:sldMk cId="3999925508" sldId="1142"/>
            <ac:spMk id="701" creationId="{00000000-0000-0000-0000-000000000000}"/>
          </ac:spMkLst>
        </pc:spChg>
      </pc:sldChg>
    </pc:docChg>
  </pc:docChgLst>
  <pc:docChgLst>
    <pc:chgData name="June, Taylor" userId="S::june.18@osu.edu::f2f666f6-7f0c-4e4c-994b-dfd20f3edf03" providerId="AD" clId="Web-{83C36FCF-7238-ECA9-19C3-4A1E8D8AFF73}"/>
    <pc:docChg chg="addSld delSld">
      <pc:chgData name="June, Taylor" userId="S::june.18@osu.edu::f2f666f6-7f0c-4e4c-994b-dfd20f3edf03" providerId="AD" clId="Web-{83C36FCF-7238-ECA9-19C3-4A1E8D8AFF73}" dt="2026-09-29T19:25:34.543" v="55"/>
      <pc:docMkLst>
        <pc:docMk/>
      </pc:docMkLst>
      <pc:sldChg chg="add">
        <pc:chgData name="June, Taylor" userId="S::june.18@osu.edu::f2f666f6-7f0c-4e4c-994b-dfd20f3edf03" providerId="AD" clId="Web-{83C36FCF-7238-ECA9-19C3-4A1E8D8AFF73}" dt="2026-09-29T19:22:31.974" v="0"/>
        <pc:sldMkLst>
          <pc:docMk/>
          <pc:sldMk cId="3362152935" sldId="1116"/>
        </pc:sldMkLst>
      </pc:sldChg>
      <pc:sldChg chg="add">
        <pc:chgData name="June, Taylor" userId="S::june.18@osu.edu::f2f666f6-7f0c-4e4c-994b-dfd20f3edf03" providerId="AD" clId="Web-{83C36FCF-7238-ECA9-19C3-4A1E8D8AFF73}" dt="2026-09-29T19:22:32.161" v="1"/>
        <pc:sldMkLst>
          <pc:docMk/>
          <pc:sldMk cId="2752053890" sldId="1117"/>
        </pc:sldMkLst>
      </pc:sldChg>
      <pc:sldChg chg="add">
        <pc:chgData name="June, Taylor" userId="S::june.18@osu.edu::f2f666f6-7f0c-4e4c-994b-dfd20f3edf03" providerId="AD" clId="Web-{83C36FCF-7238-ECA9-19C3-4A1E8D8AFF73}" dt="2026-09-29T19:22:32.271" v="2"/>
        <pc:sldMkLst>
          <pc:docMk/>
          <pc:sldMk cId="4155801438" sldId="1118"/>
        </pc:sldMkLst>
      </pc:sldChg>
      <pc:sldChg chg="add">
        <pc:chgData name="June, Taylor" userId="S::june.18@osu.edu::f2f666f6-7f0c-4e4c-994b-dfd20f3edf03" providerId="AD" clId="Web-{83C36FCF-7238-ECA9-19C3-4A1E8D8AFF73}" dt="2026-09-29T19:22:32.474" v="4"/>
        <pc:sldMkLst>
          <pc:docMk/>
          <pc:sldMk cId="2707645097" sldId="1120"/>
        </pc:sldMkLst>
      </pc:sldChg>
      <pc:sldChg chg="add">
        <pc:chgData name="June, Taylor" userId="S::june.18@osu.edu::f2f666f6-7f0c-4e4c-994b-dfd20f3edf03" providerId="AD" clId="Web-{83C36FCF-7238-ECA9-19C3-4A1E8D8AFF73}" dt="2026-09-29T19:22:33.067" v="6"/>
        <pc:sldMkLst>
          <pc:docMk/>
          <pc:sldMk cId="1149818289" sldId="1122"/>
        </pc:sldMkLst>
      </pc:sldChg>
      <pc:sldChg chg="add">
        <pc:chgData name="June, Taylor" userId="S::june.18@osu.edu::f2f666f6-7f0c-4e4c-994b-dfd20f3edf03" providerId="AD" clId="Web-{83C36FCF-7238-ECA9-19C3-4A1E8D8AFF73}" dt="2026-09-29T19:22:33.458" v="7"/>
        <pc:sldMkLst>
          <pc:docMk/>
          <pc:sldMk cId="1265116642" sldId="1123"/>
        </pc:sldMkLst>
      </pc:sldChg>
      <pc:sldChg chg="add">
        <pc:chgData name="June, Taylor" userId="S::june.18@osu.edu::f2f666f6-7f0c-4e4c-994b-dfd20f3edf03" providerId="AD" clId="Web-{83C36FCF-7238-ECA9-19C3-4A1E8D8AFF73}" dt="2026-09-29T19:22:33.802" v="8"/>
        <pc:sldMkLst>
          <pc:docMk/>
          <pc:sldMk cId="4190848945" sldId="1124"/>
        </pc:sldMkLst>
      </pc:sldChg>
      <pc:sldChg chg="add">
        <pc:chgData name="June, Taylor" userId="S::june.18@osu.edu::f2f666f6-7f0c-4e4c-994b-dfd20f3edf03" providerId="AD" clId="Web-{83C36FCF-7238-ECA9-19C3-4A1E8D8AFF73}" dt="2026-09-29T19:22:34.005" v="9"/>
        <pc:sldMkLst>
          <pc:docMk/>
          <pc:sldMk cId="938985774" sldId="1125"/>
        </pc:sldMkLst>
      </pc:sldChg>
      <pc:sldChg chg="add">
        <pc:chgData name="June, Taylor" userId="S::june.18@osu.edu::f2f666f6-7f0c-4e4c-994b-dfd20f3edf03" providerId="AD" clId="Web-{83C36FCF-7238-ECA9-19C3-4A1E8D8AFF73}" dt="2026-09-29T19:22:34.192" v="10"/>
        <pc:sldMkLst>
          <pc:docMk/>
          <pc:sldMk cId="3246261967" sldId="1126"/>
        </pc:sldMkLst>
      </pc:sldChg>
      <pc:sldChg chg="add">
        <pc:chgData name="June, Taylor" userId="S::june.18@osu.edu::f2f666f6-7f0c-4e4c-994b-dfd20f3edf03" providerId="AD" clId="Web-{83C36FCF-7238-ECA9-19C3-4A1E8D8AFF73}" dt="2026-09-29T19:22:34.458" v="11"/>
        <pc:sldMkLst>
          <pc:docMk/>
          <pc:sldMk cId="3326489081" sldId="1127"/>
        </pc:sldMkLst>
      </pc:sldChg>
      <pc:sldChg chg="add">
        <pc:chgData name="June, Taylor" userId="S::june.18@osu.edu::f2f666f6-7f0c-4e4c-994b-dfd20f3edf03" providerId="AD" clId="Web-{83C36FCF-7238-ECA9-19C3-4A1E8D8AFF73}" dt="2026-09-29T19:22:34.646" v="12"/>
        <pc:sldMkLst>
          <pc:docMk/>
          <pc:sldMk cId="995890410" sldId="1128"/>
        </pc:sldMkLst>
      </pc:sldChg>
      <pc:sldChg chg="add">
        <pc:chgData name="June, Taylor" userId="S::june.18@osu.edu::f2f666f6-7f0c-4e4c-994b-dfd20f3edf03" providerId="AD" clId="Web-{83C36FCF-7238-ECA9-19C3-4A1E8D8AFF73}" dt="2026-09-29T19:22:34.911" v="13"/>
        <pc:sldMkLst>
          <pc:docMk/>
          <pc:sldMk cId="3184101654" sldId="1129"/>
        </pc:sldMkLst>
      </pc:sldChg>
      <pc:sldChg chg="add">
        <pc:chgData name="June, Taylor" userId="S::june.18@osu.edu::f2f666f6-7f0c-4e4c-994b-dfd20f3edf03" providerId="AD" clId="Web-{83C36FCF-7238-ECA9-19C3-4A1E8D8AFF73}" dt="2026-09-29T19:22:35.177" v="14"/>
        <pc:sldMkLst>
          <pc:docMk/>
          <pc:sldMk cId="877300407" sldId="1130"/>
        </pc:sldMkLst>
      </pc:sldChg>
      <pc:sldChg chg="add">
        <pc:chgData name="June, Taylor" userId="S::june.18@osu.edu::f2f666f6-7f0c-4e4c-994b-dfd20f3edf03" providerId="AD" clId="Web-{83C36FCF-7238-ECA9-19C3-4A1E8D8AFF73}" dt="2026-09-29T19:22:35.364" v="15"/>
        <pc:sldMkLst>
          <pc:docMk/>
          <pc:sldMk cId="847290488" sldId="1131"/>
        </pc:sldMkLst>
      </pc:sldChg>
      <pc:sldChg chg="add">
        <pc:chgData name="June, Taylor" userId="S::june.18@osu.edu::f2f666f6-7f0c-4e4c-994b-dfd20f3edf03" providerId="AD" clId="Web-{83C36FCF-7238-ECA9-19C3-4A1E8D8AFF73}" dt="2026-09-29T19:25:19.949" v="36"/>
        <pc:sldMkLst>
          <pc:docMk/>
          <pc:sldMk cId="4149163749" sldId="1132"/>
        </pc:sldMkLst>
      </pc:sldChg>
      <pc:sldChg chg="add">
        <pc:chgData name="June, Taylor" userId="S::june.18@osu.edu::f2f666f6-7f0c-4e4c-994b-dfd20f3edf03" providerId="AD" clId="Web-{83C36FCF-7238-ECA9-19C3-4A1E8D8AFF73}" dt="2026-09-29T19:25:20.167" v="37"/>
        <pc:sldMkLst>
          <pc:docMk/>
          <pc:sldMk cId="944520456" sldId="1133"/>
        </pc:sldMkLst>
      </pc:sldChg>
      <pc:sldChg chg="add">
        <pc:chgData name="June, Taylor" userId="S::june.18@osu.edu::f2f666f6-7f0c-4e4c-994b-dfd20f3edf03" providerId="AD" clId="Web-{83C36FCF-7238-ECA9-19C3-4A1E8D8AFF73}" dt="2026-09-29T19:25:20.371" v="38"/>
        <pc:sldMkLst>
          <pc:docMk/>
          <pc:sldMk cId="470208694" sldId="1134"/>
        </pc:sldMkLst>
      </pc:sldChg>
      <pc:sldChg chg="add">
        <pc:chgData name="June, Taylor" userId="S::june.18@osu.edu::f2f666f6-7f0c-4e4c-994b-dfd20f3edf03" providerId="AD" clId="Web-{83C36FCF-7238-ECA9-19C3-4A1E8D8AFF73}" dt="2026-09-29T19:25:20.542" v="39"/>
        <pc:sldMkLst>
          <pc:docMk/>
          <pc:sldMk cId="2246618228" sldId="1135"/>
        </pc:sldMkLst>
      </pc:sldChg>
      <pc:sldChg chg="add">
        <pc:chgData name="June, Taylor" userId="S::june.18@osu.edu::f2f666f6-7f0c-4e4c-994b-dfd20f3edf03" providerId="AD" clId="Web-{83C36FCF-7238-ECA9-19C3-4A1E8D8AFF73}" dt="2026-09-29T19:25:20.714" v="40"/>
        <pc:sldMkLst>
          <pc:docMk/>
          <pc:sldMk cId="2250903888" sldId="1136"/>
        </pc:sldMkLst>
      </pc:sldChg>
      <pc:sldChg chg="add">
        <pc:chgData name="June, Taylor" userId="S::june.18@osu.edu::f2f666f6-7f0c-4e4c-994b-dfd20f3edf03" providerId="AD" clId="Web-{83C36FCF-7238-ECA9-19C3-4A1E8D8AFF73}" dt="2026-09-29T19:25:20.933" v="41"/>
        <pc:sldMkLst>
          <pc:docMk/>
          <pc:sldMk cId="2114894517" sldId="1137"/>
        </pc:sldMkLst>
      </pc:sldChg>
      <pc:sldChg chg="add">
        <pc:chgData name="June, Taylor" userId="S::june.18@osu.edu::f2f666f6-7f0c-4e4c-994b-dfd20f3edf03" providerId="AD" clId="Web-{83C36FCF-7238-ECA9-19C3-4A1E8D8AFF73}" dt="2026-09-29T19:25:21.089" v="42"/>
        <pc:sldMkLst>
          <pc:docMk/>
          <pc:sldMk cId="3433198753" sldId="1138"/>
        </pc:sldMkLst>
      </pc:sldChg>
      <pc:sldChg chg="add">
        <pc:chgData name="June, Taylor" userId="S::june.18@osu.edu::f2f666f6-7f0c-4e4c-994b-dfd20f3edf03" providerId="AD" clId="Web-{83C36FCF-7238-ECA9-19C3-4A1E8D8AFF73}" dt="2026-09-29T19:25:21.824" v="45"/>
        <pc:sldMkLst>
          <pc:docMk/>
          <pc:sldMk cId="2423054311" sldId="1141"/>
        </pc:sldMkLst>
      </pc:sldChg>
      <pc:sldChg chg="add">
        <pc:chgData name="June, Taylor" userId="S::june.18@osu.edu::f2f666f6-7f0c-4e4c-994b-dfd20f3edf03" providerId="AD" clId="Web-{83C36FCF-7238-ECA9-19C3-4A1E8D8AFF73}" dt="2026-09-29T19:25:22.027" v="46"/>
        <pc:sldMkLst>
          <pc:docMk/>
          <pc:sldMk cId="3999925508" sldId="1142"/>
        </pc:sldMkLst>
      </pc:sldChg>
      <pc:sldChg chg="add">
        <pc:chgData name="June, Taylor" userId="S::june.18@osu.edu::f2f666f6-7f0c-4e4c-994b-dfd20f3edf03" providerId="AD" clId="Web-{83C36FCF-7238-ECA9-19C3-4A1E8D8AFF73}" dt="2026-09-29T19:25:22.168" v="47"/>
        <pc:sldMkLst>
          <pc:docMk/>
          <pc:sldMk cId="2459798306" sldId="1143"/>
        </pc:sldMkLst>
      </pc:sldChg>
    </pc:docChg>
  </pc:docChgLst>
  <pc:docChgLst>
    <pc:chgData name="June, Taylor" userId="S::june.18@osu.edu::f2f666f6-7f0c-4e4c-994b-dfd20f3edf03" providerId="AD" clId="Web-{EE6E6E97-A6F7-7970-2BCA-9B64B19061F5}"/>
    <pc:docChg chg="modSld sldOrd">
      <pc:chgData name="June, Taylor" userId="S::june.18@osu.edu::f2f666f6-7f0c-4e4c-994b-dfd20f3edf03" providerId="AD" clId="Web-{EE6E6E97-A6F7-7970-2BCA-9B64B19061F5}" dt="2026-10-13T18:25:58.418" v="48"/>
      <pc:docMkLst>
        <pc:docMk/>
      </pc:docMkLst>
      <pc:sldChg chg="modSp">
        <pc:chgData name="June, Taylor" userId="S::june.18@osu.edu::f2f666f6-7f0c-4e4c-994b-dfd20f3edf03" providerId="AD" clId="Web-{EE6E6E97-A6F7-7970-2BCA-9B64B19061F5}" dt="2026-10-13T18:14:11.076" v="23" actId="20577"/>
        <pc:sldMkLst>
          <pc:docMk/>
          <pc:sldMk cId="2250903888" sldId="1136"/>
        </pc:sldMkLst>
        <pc:spChg chg="mod">
          <ac:chgData name="June, Taylor" userId="S::june.18@osu.edu::f2f666f6-7f0c-4e4c-994b-dfd20f3edf03" providerId="AD" clId="Web-{EE6E6E97-A6F7-7970-2BCA-9B64B19061F5}" dt="2026-10-13T18:14:11.076" v="23" actId="20577"/>
          <ac:spMkLst>
            <pc:docMk/>
            <pc:sldMk cId="2250903888" sldId="1136"/>
            <ac:spMk id="137" creationId="{00000000-0000-0000-0000-000000000000}"/>
          </ac:spMkLst>
        </pc:spChg>
      </pc:sldChg>
      <pc:sldChg chg="ord">
        <pc:chgData name="June, Taylor" userId="S::june.18@osu.edu::f2f666f6-7f0c-4e4c-994b-dfd20f3edf03" providerId="AD" clId="Web-{EE6E6E97-A6F7-7970-2BCA-9B64B19061F5}" dt="2026-10-13T18:25:58.418" v="48"/>
        <pc:sldMkLst>
          <pc:docMk/>
          <pc:sldMk cId="2423054311" sldId="1141"/>
        </pc:sldMkLst>
      </pc:sldChg>
      <pc:sldChg chg="modSp">
        <pc:chgData name="June, Taylor" userId="S::june.18@osu.edu::f2f666f6-7f0c-4e4c-994b-dfd20f3edf03" providerId="AD" clId="Web-{EE6E6E97-A6F7-7970-2BCA-9B64B19061F5}" dt="2026-10-13T18:25:04.574" v="47" actId="20577"/>
        <pc:sldMkLst>
          <pc:docMk/>
          <pc:sldMk cId="3999925508" sldId="1142"/>
        </pc:sldMkLst>
        <pc:spChg chg="mod">
          <ac:chgData name="June, Taylor" userId="S::june.18@osu.edu::f2f666f6-7f0c-4e4c-994b-dfd20f3edf03" providerId="AD" clId="Web-{EE6E6E97-A6F7-7970-2BCA-9B64B19061F5}" dt="2026-10-13T18:25:04.574" v="47" actId="20577"/>
          <ac:spMkLst>
            <pc:docMk/>
            <pc:sldMk cId="3999925508" sldId="1142"/>
            <ac:spMk id="2" creationId="{00000000-0000-0000-0000-000000000000}"/>
          </ac:spMkLst>
        </pc:spChg>
        <pc:spChg chg="mod">
          <ac:chgData name="June, Taylor" userId="S::june.18@osu.edu::f2f666f6-7f0c-4e4c-994b-dfd20f3edf03" providerId="AD" clId="Web-{EE6E6E97-A6F7-7970-2BCA-9B64B19061F5}" dt="2026-10-13T18:24:44.387" v="37" actId="20577"/>
          <ac:spMkLst>
            <pc:docMk/>
            <pc:sldMk cId="3999925508" sldId="1142"/>
            <ac:spMk id="701" creationId="{00000000-0000-0000-0000-000000000000}"/>
          </ac:spMkLst>
        </pc:spChg>
      </pc:sldChg>
    </pc:docChg>
  </pc:docChgLst>
  <pc:docChgLst>
    <pc:chgData name="Yang, Ruonan" userId="5f80907b-db55-4432-8ccb-2839eed679a4" providerId="ADAL" clId="{F744444E-D6FD-484D-8556-26336E8E2B77}"/>
    <pc:docChg chg="custSel modSld">
      <pc:chgData name="Yang, Ruonan" userId="5f80907b-db55-4432-8ccb-2839eed679a4" providerId="ADAL" clId="{F744444E-D6FD-484D-8556-26336E8E2B77}" dt="2026-10-06T15:34:28.121" v="29" actId="1076"/>
      <pc:docMkLst>
        <pc:docMk/>
      </pc:docMkLst>
      <pc:sldChg chg="modSp mod">
        <pc:chgData name="Yang, Ruonan" userId="5f80907b-db55-4432-8ccb-2839eed679a4" providerId="ADAL" clId="{F744444E-D6FD-484D-8556-26336E8E2B77}" dt="2026-10-06T15:32:57.839" v="16" actId="27636"/>
        <pc:sldMkLst>
          <pc:docMk/>
          <pc:sldMk cId="938985774" sldId="1125"/>
        </pc:sldMkLst>
        <pc:spChg chg="mod">
          <ac:chgData name="Yang, Ruonan" userId="5f80907b-db55-4432-8ccb-2839eed679a4" providerId="ADAL" clId="{F744444E-D6FD-484D-8556-26336E8E2B77}" dt="2026-10-06T15:32:57.839" v="16" actId="27636"/>
          <ac:spMkLst>
            <pc:docMk/>
            <pc:sldMk cId="938985774" sldId="1125"/>
            <ac:spMk id="510" creationId="{00000000-0000-0000-0000-000000000000}"/>
          </ac:spMkLst>
        </pc:spChg>
      </pc:sldChg>
      <pc:sldChg chg="modSp mod">
        <pc:chgData name="Yang, Ruonan" userId="5f80907b-db55-4432-8ccb-2839eed679a4" providerId="ADAL" clId="{F744444E-D6FD-484D-8556-26336E8E2B77}" dt="2026-10-06T15:32:57.749" v="11" actId="27636"/>
        <pc:sldMkLst>
          <pc:docMk/>
          <pc:sldMk cId="470208694" sldId="1134"/>
        </pc:sldMkLst>
        <pc:spChg chg="mod">
          <ac:chgData name="Yang, Ruonan" userId="5f80907b-db55-4432-8ccb-2839eed679a4" providerId="ADAL" clId="{F744444E-D6FD-484D-8556-26336E8E2B77}" dt="2026-10-06T15:32:57.749" v="11" actId="27636"/>
          <ac:spMkLst>
            <pc:docMk/>
            <pc:sldMk cId="470208694" sldId="1134"/>
            <ac:spMk id="114" creationId="{00000000-0000-0000-0000-000000000000}"/>
          </ac:spMkLst>
        </pc:spChg>
      </pc:sldChg>
      <pc:sldChg chg="modSp mod">
        <pc:chgData name="Yang, Ruonan" userId="5f80907b-db55-4432-8ccb-2839eed679a4" providerId="ADAL" clId="{F744444E-D6FD-484D-8556-26336E8E2B77}" dt="2026-10-06T15:32:57.762" v="12" actId="27636"/>
        <pc:sldMkLst>
          <pc:docMk/>
          <pc:sldMk cId="2246618228" sldId="1135"/>
        </pc:sldMkLst>
        <pc:spChg chg="mod">
          <ac:chgData name="Yang, Ruonan" userId="5f80907b-db55-4432-8ccb-2839eed679a4" providerId="ADAL" clId="{F744444E-D6FD-484D-8556-26336E8E2B77}" dt="2026-10-06T15:32:57.762" v="12" actId="27636"/>
          <ac:spMkLst>
            <pc:docMk/>
            <pc:sldMk cId="2246618228" sldId="1135"/>
            <ac:spMk id="133" creationId="{00000000-0000-0000-0000-000000000000}"/>
          </ac:spMkLst>
        </pc:spChg>
      </pc:sldChg>
      <pc:sldChg chg="modSp mod">
        <pc:chgData name="Yang, Ruonan" userId="5f80907b-db55-4432-8ccb-2839eed679a4" providerId="ADAL" clId="{F744444E-D6FD-484D-8556-26336E8E2B77}" dt="2026-10-06T15:32:57.778" v="13" actId="27636"/>
        <pc:sldMkLst>
          <pc:docMk/>
          <pc:sldMk cId="2114894517" sldId="1137"/>
        </pc:sldMkLst>
        <pc:spChg chg="mod">
          <ac:chgData name="Yang, Ruonan" userId="5f80907b-db55-4432-8ccb-2839eed679a4" providerId="ADAL" clId="{F744444E-D6FD-484D-8556-26336E8E2B77}" dt="2026-10-06T15:32:57.778" v="13" actId="27636"/>
          <ac:spMkLst>
            <pc:docMk/>
            <pc:sldMk cId="2114894517" sldId="1137"/>
            <ac:spMk id="139" creationId="{00000000-0000-0000-0000-000000000000}"/>
          </ac:spMkLst>
        </pc:spChg>
      </pc:sldChg>
    </pc:docChg>
  </pc:docChgLst>
  <pc:docChgLst>
    <pc:chgData name="June, Taylor" userId="S::june.18@osu.edu::f2f666f6-7f0c-4e4c-994b-dfd20f3edf03" providerId="AD" clId="Web-{00000000-0000-0000-0000-000000000000}"/>
    <pc:docChg chg="addSld delSld modSld sldOrd">
      <pc:chgData name="June, Taylor" userId="S::june.18@osu.edu::f2f666f6-7f0c-4e4c-994b-dfd20f3edf03" providerId="AD" clId="Web-{00000000-0000-0000-0000-000000000000}" dt="2026-10-14T18:50:13.298" v="33"/>
      <pc:docMkLst>
        <pc:docMk/>
      </pc:docMkLst>
      <pc:sldChg chg="addSp modSp">
        <pc:chgData name="June, Taylor" userId="S::june.18@osu.edu::f2f666f6-7f0c-4e4c-994b-dfd20f3edf03" providerId="AD" clId="Web-{00000000-0000-0000-0000-000000000000}" dt="2026-10-13T14:13:07.984" v="7" actId="14100"/>
        <pc:sldMkLst>
          <pc:docMk/>
          <pc:sldMk cId="2246618228" sldId="1135"/>
        </pc:sldMkLst>
        <pc:spChg chg="add mod">
          <ac:chgData name="June, Taylor" userId="S::june.18@osu.edu::f2f666f6-7f0c-4e4c-994b-dfd20f3edf03" providerId="AD" clId="Web-{00000000-0000-0000-0000-000000000000}" dt="2026-10-13T14:12:53.499" v="3" actId="1076"/>
          <ac:spMkLst>
            <pc:docMk/>
            <pc:sldMk cId="2246618228" sldId="1135"/>
            <ac:spMk id="6" creationId="{E35E9A24-1CE0-A21B-33E4-FF14E5CAEF87}"/>
          </ac:spMkLst>
        </pc:spChg>
        <pc:spChg chg="add mod">
          <ac:chgData name="June, Taylor" userId="S::june.18@osu.edu::f2f666f6-7f0c-4e4c-994b-dfd20f3edf03" providerId="AD" clId="Web-{00000000-0000-0000-0000-000000000000}" dt="2026-10-13T14:13:07.984" v="7" actId="14100"/>
          <ac:spMkLst>
            <pc:docMk/>
            <pc:sldMk cId="2246618228" sldId="1135"/>
            <ac:spMk id="8" creationId="{D9FAB307-62F1-A3A1-A9AB-C74DE3B636CD}"/>
          </ac:spMkLst>
        </pc:spChg>
      </pc:sldChg>
      <pc:sldChg chg="ord">
        <pc:chgData name="June, Taylor" userId="S::june.18@osu.edu::f2f666f6-7f0c-4e4c-994b-dfd20f3edf03" providerId="AD" clId="Web-{00000000-0000-0000-0000-000000000000}" dt="2026-10-13T14:21:35.613" v="17"/>
        <pc:sldMkLst>
          <pc:docMk/>
          <pc:sldMk cId="2423054311" sldId="1141"/>
        </pc:sldMkLst>
      </pc:sldChg>
      <pc:sldChg chg="addSp modSp add ord">
        <pc:chgData name="June, Taylor" userId="S::june.18@osu.edu::f2f666f6-7f0c-4e4c-994b-dfd20f3edf03" providerId="AD" clId="Web-{00000000-0000-0000-0000-000000000000}" dt="2026-10-13T14:32:38.340" v="27" actId="14100"/>
        <pc:sldMkLst>
          <pc:docMk/>
          <pc:sldMk cId="1336015623" sldId="1159"/>
        </pc:sldMkLst>
        <pc:picChg chg="add mod">
          <ac:chgData name="June, Taylor" userId="S::june.18@osu.edu::f2f666f6-7f0c-4e4c-994b-dfd20f3edf03" providerId="AD" clId="Web-{00000000-0000-0000-0000-000000000000}" dt="2026-10-13T14:32:38.340" v="27" actId="14100"/>
          <ac:picMkLst>
            <pc:docMk/>
            <pc:sldMk cId="1336015623" sldId="1159"/>
            <ac:picMk id="19" creationId="{3FF21238-8CF7-1C33-2168-485ED039A820}"/>
          </ac:picMkLst>
        </pc:picChg>
      </pc:sldChg>
      <pc:sldChg chg="add ord">
        <pc:chgData name="June, Taylor" userId="S::june.18@osu.edu::f2f666f6-7f0c-4e4c-994b-dfd20f3edf03" providerId="AD" clId="Web-{00000000-0000-0000-0000-000000000000}" dt="2026-10-13T14:21:26.331" v="15"/>
        <pc:sldMkLst>
          <pc:docMk/>
          <pc:sldMk cId="1463680067" sldId="1160"/>
        </pc:sldMkLst>
      </pc:sldChg>
      <pc:sldChg chg="addSp delSp add">
        <pc:chgData name="June, Taylor" userId="S::june.18@osu.edu::f2f666f6-7f0c-4e4c-994b-dfd20f3edf03" providerId="AD" clId="Web-{00000000-0000-0000-0000-000000000000}" dt="2026-10-14T18:50:13.298" v="33"/>
        <pc:sldMkLst>
          <pc:docMk/>
          <pc:sldMk cId="2428857057" sldId="1193"/>
        </pc:sldMkLst>
        <pc:picChg chg="add">
          <ac:chgData name="June, Taylor" userId="S::june.18@osu.edu::f2f666f6-7f0c-4e4c-994b-dfd20f3edf03" providerId="AD" clId="Web-{00000000-0000-0000-0000-000000000000}" dt="2026-10-14T18:50:13.298" v="33"/>
          <ac:picMkLst>
            <pc:docMk/>
            <pc:sldMk cId="2428857057" sldId="1193"/>
            <ac:picMk id="6" creationId="{54D2EE4F-D2D9-6298-707B-0000CB9D5CBA}"/>
          </ac:picMkLst>
        </pc:picChg>
      </pc:sldChg>
      <pc:sldMasterChg chg="addSldLayout">
        <pc:chgData name="June, Taylor" userId="S::june.18@osu.edu::f2f666f6-7f0c-4e4c-994b-dfd20f3edf03" providerId="AD" clId="Web-{00000000-0000-0000-0000-000000000000}" dt="2026-10-13T14:21:19.675" v="9"/>
        <pc:sldMasterMkLst>
          <pc:docMk/>
          <pc:sldMasterMk cId="3392148579" sldId="2147483648"/>
        </pc:sldMasterMkLst>
        <pc:sldLayoutChg chg="add">
          <pc:chgData name="June, Taylor" userId="S::june.18@osu.edu::f2f666f6-7f0c-4e4c-994b-dfd20f3edf03" providerId="AD" clId="Web-{00000000-0000-0000-0000-000000000000}" dt="2026-10-13T14:21:19.675" v="9"/>
          <pc:sldLayoutMkLst>
            <pc:docMk/>
            <pc:sldMasterMk cId="3392148579" sldId="2147483648"/>
            <pc:sldLayoutMk cId="2598519625" sldId="2147483779"/>
          </pc:sldLayoutMkLst>
        </pc:sldLayoutChg>
      </pc:sldMasterChg>
    </pc:docChg>
  </pc:docChgLst>
  <pc:docChgLst>
    <pc:chgData name="Yang, Ruonan" userId="S::yang.7500@osu.edu::5f80907b-db55-4432-8ccb-2839eed679a4" providerId="AD" clId="Web-{C2D1F675-2C0B-E201-DB3C-2C2C48FFC874}"/>
    <pc:docChg chg="addSld delSld modSld">
      <pc:chgData name="Yang, Ruonan" userId="S::yang.7500@osu.edu::5f80907b-db55-4432-8ccb-2839eed679a4" providerId="AD" clId="Web-{C2D1F675-2C0B-E201-DB3C-2C2C48FFC874}" dt="2026-09-29T17:33:37.949" v="359" actId="1076"/>
      <pc:docMkLst>
        <pc:docMk/>
      </pc:docMkLst>
    </pc:docChg>
  </pc:docChgLst>
  <pc:docChgLst>
    <pc:chgData name="Yang, Ruonan" userId="S::yang.7500@osu.edu::5f80907b-db55-4432-8ccb-2839eed679a4" providerId="AD" clId="Web-{432A97C3-1589-DC23-E1C4-7D58041EA146}"/>
    <pc:docChg chg="modSld">
      <pc:chgData name="Yang, Ruonan" userId="S::yang.7500@osu.edu::5f80907b-db55-4432-8ccb-2839eed679a4" providerId="AD" clId="Web-{432A97C3-1589-DC23-E1C4-7D58041EA146}" dt="2026-09-29T16:55:42.873" v="35" actId="1076"/>
      <pc:docMkLst>
        <pc:docMk/>
      </pc:docMkLst>
    </pc:docChg>
  </pc:docChgLst>
  <pc:docChgLst>
    <pc:chgData name="June, Taylor" userId="S::june.18@osu.edu::f2f666f6-7f0c-4e4c-994b-dfd20f3edf03" providerId="AD" clId="Web-{6F9EC9CC-4195-78B0-3DA1-7213ADD4B489}"/>
    <pc:docChg chg="modSld">
      <pc:chgData name="June, Taylor" userId="S::june.18@osu.edu::f2f666f6-7f0c-4e4c-994b-dfd20f3edf03" providerId="AD" clId="Web-{6F9EC9CC-4195-78B0-3DA1-7213ADD4B489}" dt="2026-10-18T21:47:05.462" v="56" actId="20577"/>
      <pc:docMkLst>
        <pc:docMk/>
      </pc:docMkLst>
      <pc:sldChg chg="modSp">
        <pc:chgData name="June, Taylor" userId="S::june.18@osu.edu::f2f666f6-7f0c-4e4c-994b-dfd20f3edf03" providerId="AD" clId="Web-{6F9EC9CC-4195-78B0-3DA1-7213ADD4B489}" dt="2026-10-18T21:39:05.583" v="1" actId="14100"/>
        <pc:sldMkLst>
          <pc:docMk/>
          <pc:sldMk cId="2246618228" sldId="1135"/>
        </pc:sldMkLst>
        <pc:spChg chg="mod">
          <ac:chgData name="June, Taylor" userId="S::june.18@osu.edu::f2f666f6-7f0c-4e4c-994b-dfd20f3edf03" providerId="AD" clId="Web-{6F9EC9CC-4195-78B0-3DA1-7213ADD4B489}" dt="2026-10-18T21:39:05.583" v="1" actId="14100"/>
          <ac:spMkLst>
            <pc:docMk/>
            <pc:sldMk cId="2246618228" sldId="1135"/>
            <ac:spMk id="136" creationId="{00000000-0000-0000-0000-000000000000}"/>
          </ac:spMkLst>
        </pc:spChg>
      </pc:sldChg>
      <pc:sldChg chg="modSp">
        <pc:chgData name="June, Taylor" userId="S::june.18@osu.edu::f2f666f6-7f0c-4e4c-994b-dfd20f3edf03" providerId="AD" clId="Web-{6F9EC9CC-4195-78B0-3DA1-7213ADD4B489}" dt="2026-10-18T21:47:05.462" v="56" actId="20577"/>
        <pc:sldMkLst>
          <pc:docMk/>
          <pc:sldMk cId="2250903888" sldId="1136"/>
        </pc:sldMkLst>
        <pc:spChg chg="mod">
          <ac:chgData name="June, Taylor" userId="S::june.18@osu.edu::f2f666f6-7f0c-4e4c-994b-dfd20f3edf03" providerId="AD" clId="Web-{6F9EC9CC-4195-78B0-3DA1-7213ADD4B489}" dt="2026-10-18T21:40:24.744" v="10" actId="20577"/>
          <ac:spMkLst>
            <pc:docMk/>
            <pc:sldMk cId="2250903888" sldId="1136"/>
            <ac:spMk id="2" creationId="{00000000-0000-0000-0000-000000000000}"/>
          </ac:spMkLst>
        </pc:spChg>
        <pc:spChg chg="mod">
          <ac:chgData name="June, Taylor" userId="S::june.18@osu.edu::f2f666f6-7f0c-4e4c-994b-dfd20f3edf03" providerId="AD" clId="Web-{6F9EC9CC-4195-78B0-3DA1-7213ADD4B489}" dt="2026-10-18T21:47:05.462" v="56" actId="20577"/>
          <ac:spMkLst>
            <pc:docMk/>
            <pc:sldMk cId="2250903888" sldId="1136"/>
            <ac:spMk id="137" creationId="{00000000-0000-0000-0000-000000000000}"/>
          </ac:spMkLst>
        </pc:spChg>
        <pc:spChg chg="mod">
          <ac:chgData name="June, Taylor" userId="S::june.18@osu.edu::f2f666f6-7f0c-4e4c-994b-dfd20f3edf03" providerId="AD" clId="Web-{6F9EC9CC-4195-78B0-3DA1-7213ADD4B489}" dt="2026-10-18T21:46:39.414" v="45" actId="20577"/>
          <ac:spMkLst>
            <pc:docMk/>
            <pc:sldMk cId="2250903888" sldId="1136"/>
            <ac:spMk id="150" creationId="{00000000-0000-0000-0000-000000000000}"/>
          </ac:spMkLst>
        </pc:spChg>
      </pc:sldChg>
    </pc:docChg>
  </pc:docChgLst>
  <pc:docChgLst>
    <pc:chgData name="Yang, Ruonan" userId="5f80907b-db55-4432-8ccb-2839eed679a4" providerId="ADAL" clId="{922A843D-A07A-9B4A-8D1D-25702E2AE20B}"/>
    <pc:docChg chg="undo custSel modSld">
      <pc:chgData name="Yang, Ruonan" userId="5f80907b-db55-4432-8ccb-2839eed679a4" providerId="ADAL" clId="{922A843D-A07A-9B4A-8D1D-25702E2AE20B}" dt="2026-10-13T20:23:52.983" v="1" actId="1076"/>
      <pc:docMkLst>
        <pc:docMk/>
      </pc:docMkLst>
    </pc:docChg>
  </pc:docChgLst>
</pc:chgInfo>
</file>

<file path=ppt/comments/modernComment_46F_85E8AC74.xml><?xml version="1.0" encoding="utf-8"?>
<p188:cmLst xmlns:a="http://schemas.openxmlformats.org/drawingml/2006/main" xmlns:r="http://schemas.openxmlformats.org/officeDocument/2006/relationships" xmlns:p188="http://schemas.microsoft.com/office/powerpoint/2018/8/main">
  <p188:cm id="{C79044BD-1CC8-47DC-ACD6-59A76F558DE2}" authorId="{128259B1-F1EE-6655-2F73-0D8A9C0D45E0}" created="2024-10-01T16:21:15.276">
    <pc:sldMkLst xmlns:pc="http://schemas.microsoft.com/office/powerpoint/2013/main/command">
      <pc:docMk/>
      <pc:sldMk cId="1982519259" sldId="1082"/>
    </pc:sldMkLst>
    <p188:txBody>
      <a:bodyPr/>
      <a:lstStyle/>
      <a:p>
        <a:r>
          <a:rPr lang="en-US"/>
          <a:t>https://www.morgan.edu/academic-affairs/resources/instructional-technology/teaching-with-technology/concept-maps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9548DD-AF31-45BA-A26D-7AC4939564ED}" type="datetimeFigureOut">
              <a:rPr lang="en-US" smtClean="0"/>
              <a:t>10/19/26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58C05-38F5-46EB-BECD-5394A7777BCD}" type="slidenum">
              <a:rPr lang="en-US" smtClean="0"/>
              <a:t>‹#›</a:t>
            </a:fld>
            <a:endParaRPr lang="en-US"/>
          </a:p>
        </p:txBody>
      </p:sp>
    </p:spTree>
    <p:extLst>
      <p:ext uri="{BB962C8B-B14F-4D97-AF65-F5344CB8AC3E}">
        <p14:creationId xmlns:p14="http://schemas.microsoft.com/office/powerpoint/2010/main" val="383086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22B58C05-38F5-46EB-BECD-5394A7777BCD}" type="slidenum">
              <a:rPr lang="en-US" smtClean="0"/>
              <a:t>1</a:t>
            </a:fld>
            <a:endParaRPr lang="en-US"/>
          </a:p>
        </p:txBody>
      </p:sp>
    </p:spTree>
    <p:extLst>
      <p:ext uri="{BB962C8B-B14F-4D97-AF65-F5344CB8AC3E}">
        <p14:creationId xmlns:p14="http://schemas.microsoft.com/office/powerpoint/2010/main" val="1229320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22B58C05-38F5-46EB-BECD-5394A7777BCD}" type="slidenum">
              <a:rPr lang="en-US" smtClean="0"/>
              <a:t>3</a:t>
            </a:fld>
            <a:endParaRPr lang="en-US"/>
          </a:p>
        </p:txBody>
      </p:sp>
    </p:spTree>
    <p:extLst>
      <p:ext uri="{BB962C8B-B14F-4D97-AF65-F5344CB8AC3E}">
        <p14:creationId xmlns:p14="http://schemas.microsoft.com/office/powerpoint/2010/main" val="1941803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 / WHAT IS UDL (~20 min)</a:t>
            </a:r>
          </a:p>
          <a:p>
            <a:r>
              <a:rPr lang="en-US"/>
              <a:t>Quick Recall 3 | Universal Design 2 | UD to UDL 2 | Framework 1 | Three networks 2 | Social model 2 | Quiz + access 3 | Is / isn't 2 | What's new in 3.0 2 | Today's focus 1</a:t>
            </a:r>
          </a:p>
          <a:p>
            <a:r>
              <a:rPr lang="en-US"/>
              <a:t>Mixed group: FOUNDATIONS slides bring newcomers up to speed (returners get coaching roles); GOING DEEPER slides are new for everyone.</a:t>
            </a:r>
          </a:p>
        </p:txBody>
      </p:sp>
      <p:sp>
        <p:nvSpPr>
          <p:cNvPr id="4" name="Slide Number Placeholder 3"/>
          <p:cNvSpPr>
            <a:spLocks noGrp="1"/>
          </p:cNvSpPr>
          <p:nvPr>
            <p:ph type="sldNum" sz="quarter" idx="5"/>
          </p:nvPr>
        </p:nvSpPr>
        <p:spPr/>
        <p:txBody>
          <a:bodyPr/>
          <a:lstStyle/>
          <a:p>
            <a:fld id="{22B58C05-38F5-46EB-BECD-5394A7777BCD}" type="slidenum">
              <a:rPr lang="en-US" smtClean="0"/>
              <a:t>4</a:t>
            </a:fld>
            <a:endParaRPr lang="en-US"/>
          </a:p>
        </p:txBody>
      </p:sp>
    </p:spTree>
    <p:extLst>
      <p:ext uri="{BB962C8B-B14F-4D97-AF65-F5344CB8AC3E}">
        <p14:creationId xmlns:p14="http://schemas.microsoft.com/office/powerpoint/2010/main" val="3276880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[~4 min: 2 min talking] This slide combines the Icebreaker and Quick Recall. Pair Session 1 returners with newcomers where possible.</a:t>
            </a:r>
          </a:p>
          <a:p>
            <a:r>
              <a:rPr lang="en-US"/>
              <a:t>Step 1: partners introduce themselves (name, pronouns, department, teaching role).</a:t>
            </a:r>
          </a:p>
          <a:p>
            <a:r>
              <a:rPr lang="en-US"/>
              <a:t>Step 2: returners explain UDL in 60 seconds and share one thing they have tried since Session 1; newcomers guess what UDL might look like from the name.</a:t>
            </a:r>
          </a:p>
          <a:p>
            <a:r>
              <a:rPr lang="en-US"/>
              <a:t>Give 2 minutes total (the embedded timer is 1 minute: play it twice or use a 2-minute timer). Then take 1-2 responses, ideally one "thing I tried" from a returner.</a:t>
            </a:r>
          </a:p>
          <a:p>
            <a:r>
              <a:rPr lang="en-US"/>
              <a:t>Say: "What you just did is one of today's strategies: activating prior knowledge. We'll come back to that in Building Knowledge."</a:t>
            </a:r>
          </a:p>
          <a:p>
            <a:r>
              <a:rPr lang="en-US"/>
              <a:t>Signpost: slides tagged FOUNDATIONS bring everyone up to speed; slides tagged GOING DEEPER are new for everyone, including Session 1 folks.</a:t>
            </a:r>
          </a:p>
        </p:txBody>
      </p:sp>
      <p:sp>
        <p:nvSpPr>
          <p:cNvPr id="4" name="Slide Number Placeholder 3"/>
          <p:cNvSpPr>
            <a:spLocks noGrp="1"/>
          </p:cNvSpPr>
          <p:nvPr>
            <p:ph type="sldNum" sz="quarter" idx="5"/>
          </p:nvPr>
        </p:nvSpPr>
        <p:spPr/>
        <p:txBody>
          <a:bodyPr/>
          <a:lstStyle/>
          <a:p>
            <a:fld id="{22B58C05-38F5-46EB-BECD-5394A7777BCD}"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 UDL is a framework developed by CAST, a nonprofit education research organization, and grounded in research on how people learn.</a:t>
            </a:r>
          </a:p>
          <a:p>
            <a:r>
              <a:rPr lang="en-US"/>
              <a:t>Three principles, each tied to a different aspect of learning:</a:t>
            </a:r>
          </a:p>
          <a:p>
            <a:r>
              <a:rPr lang="en-US"/>
              <a:t>- Engagement, the WHY: interest, motivation, persistence. This was Session 1.</a:t>
            </a:r>
          </a:p>
          <a:p>
            <a:r>
              <a:rPr lang="en-US"/>
              <a:t>- Representation, the WHAT: how information is presented and understood. That's today.</a:t>
            </a:r>
          </a:p>
          <a:p>
            <a:r>
              <a:rPr lang="en-US"/>
              <a:t>- Action &amp; Expression, the HOW: how students navigate learning and show what they know. That's our November 17 session.</a:t>
            </a:r>
          </a:p>
          <a:p>
            <a:r>
              <a:rPr lang="en-US"/>
              <a:t>Each principle breaks down into guidelines and considerations (the colored graphic). They're a menu of options to choose from based on your context and goals, not a checklist to complete. Small changes count.</a:t>
            </a:r>
          </a:p>
          <a:p>
            <a:r>
              <a:rPr lang="en-US"/>
              <a:t>Structure: principles (3) contain guidelines (9), and guidelines contain considerations, the specific strategies. Today: 1 principle, 3 guidelines.</a:t>
            </a:r>
          </a:p>
        </p:txBody>
      </p:sp>
      <p:sp>
        <p:nvSpPr>
          <p:cNvPr id="4" name="Slide Number Placeholder 3"/>
          <p:cNvSpPr>
            <a:spLocks noGrp="1"/>
          </p:cNvSpPr>
          <p:nvPr>
            <p:ph type="sldNum" sz="quarter" idx="5"/>
          </p:nvPr>
        </p:nvSpPr>
        <p:spPr/>
        <p:txBody>
          <a:bodyPr/>
          <a:lstStyle/>
          <a:p>
            <a:fld id="{22B58C05-38F5-46EB-BECD-5394A7777BCD}" type="slidenum">
              <a:rPr lang="en-US" smtClean="0"/>
              <a:t>6</a:t>
            </a:fld>
            <a:endParaRPr lang="en-US"/>
          </a:p>
        </p:txBody>
      </p:sp>
    </p:spTree>
    <p:extLst>
      <p:ext uri="{BB962C8B-B14F-4D97-AF65-F5344CB8AC3E}">
        <p14:creationId xmlns:p14="http://schemas.microsoft.com/office/powerpoint/2010/main" val="8542089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 Common misconceptions, especially for folks new to UDL:</a:t>
            </a:r>
          </a:p>
          <a:p>
            <a:r>
              <a:rPr lang="en-US"/>
              <a:t>- It's not only for students with disabilities. Like curb cuts, it helps everyone.</a:t>
            </a:r>
          </a:p>
          <a:p>
            <a:r>
              <a:rPr lang="en-US"/>
              <a:t>- It's not lowering rigor. Goals stay firm; the paths are flexible.</a:t>
            </a:r>
          </a:p>
          <a:p>
            <a:r>
              <a:rPr lang="en-US"/>
              <a:t>- It's not offering unlimited choice on everything. Too many options can overwhelm; choose purposeful options tied to the goal.</a:t>
            </a:r>
          </a:p>
          <a:p>
            <a:r>
              <a:rPr lang="en-US"/>
              <a:t>- It doesn't replace accommodations. It reduces barriers so fewer students need to seek them individually.</a:t>
            </a:r>
          </a:p>
          <a:p>
            <a:r>
              <a:rPr lang="en-US"/>
              <a:t>- Start small: one change to one lesson is UDL. Pick one thing from today to try.</a:t>
            </a:r>
          </a:p>
        </p:txBody>
      </p:sp>
      <p:sp>
        <p:nvSpPr>
          <p:cNvPr id="4" name="Slide Number Placeholder 3"/>
          <p:cNvSpPr>
            <a:spLocks noGrp="1"/>
          </p:cNvSpPr>
          <p:nvPr>
            <p:ph type="sldNum" sz="quarter" idx="5"/>
          </p:nvPr>
        </p:nvSpPr>
        <p:spPr/>
        <p:txBody>
          <a:bodyPr/>
          <a:lstStyle/>
          <a:p>
            <a:fld id="{22B58C05-38F5-46EB-BECD-5394A7777BCD}"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 Representation = the "what" of learning: how we present information and content.</a:t>
            </a:r>
          </a:p>
          <a:p>
            <a:r>
              <a:rPr lang="en-US"/>
              <a:t>Read the CAST framing: learners differ in how they perceive and make meaning of information. Think of learners with sensory disabilities, learning disabilities like dyslexia, and learners from diverse or non-dominant cultures and languages.</a:t>
            </a:r>
          </a:p>
          <a:p>
            <a:r>
              <a:rPr lang="en-US"/>
              <a:t>CAST also emphasizes how people, cultures, identities, and ways of knowing are represented WITHIN the content, not just the format.</a:t>
            </a:r>
          </a:p>
          <a:p>
            <a:r>
              <a:rPr lang="en-US"/>
              <a:t>Three guidelines, and we'll take them one at a time:</a:t>
            </a:r>
          </a:p>
          <a:p>
            <a:r>
              <a:rPr lang="en-US"/>
              <a:t>1. Perception (Ruonan): can learners perceive the information?</a:t>
            </a:r>
          </a:p>
          <a:p>
            <a:r>
              <a:rPr lang="en-US"/>
              <a:t>2. Language &amp; Symbols: do the words, symbols, and notation create shared understanding?</a:t>
            </a:r>
          </a:p>
          <a:p>
            <a:r>
              <a:rPr lang="en-US"/>
              <a:t>3. Building Knowledge (me): can learners turn information into understanding they can use?</a:t>
            </a:r>
          </a:p>
        </p:txBody>
      </p:sp>
      <p:sp>
        <p:nvSpPr>
          <p:cNvPr id="4" name="Slide Number Placeholder 3"/>
          <p:cNvSpPr>
            <a:spLocks noGrp="1"/>
          </p:cNvSpPr>
          <p:nvPr>
            <p:ph type="sldNum" sz="quarter" idx="5"/>
          </p:nvPr>
        </p:nvSpPr>
        <p:spPr/>
        <p:txBody>
          <a:bodyPr/>
          <a:lstStyle/>
          <a:p>
            <a:fld id="{22B58C05-38F5-46EB-BECD-5394A7777BCD}"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B58C05-38F5-46EB-BECD-5394A7777BCD}" type="slidenum">
              <a:rPr lang="en-US" smtClean="0"/>
              <a:t>9</a:t>
            </a:fld>
            <a:endParaRPr lang="en-US"/>
          </a:p>
        </p:txBody>
      </p:sp>
    </p:spTree>
    <p:extLst>
      <p:ext uri="{BB962C8B-B14F-4D97-AF65-F5344CB8AC3E}">
        <p14:creationId xmlns:p14="http://schemas.microsoft.com/office/powerpoint/2010/main" val="2148719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Utilize 7 core skills as main content in this sub-principles.</a:t>
            </a:r>
          </a:p>
        </p:txBody>
      </p:sp>
      <p:sp>
        <p:nvSpPr>
          <p:cNvPr id="4" name="Slide Number Placeholder 3"/>
          <p:cNvSpPr>
            <a:spLocks noGrp="1"/>
          </p:cNvSpPr>
          <p:nvPr>
            <p:ph type="sldNum" sz="quarter" idx="5"/>
          </p:nvPr>
        </p:nvSpPr>
        <p:spPr/>
        <p:txBody>
          <a:bodyPr/>
          <a:lstStyle/>
          <a:p>
            <a:fld id="{22B58C05-38F5-46EB-BECD-5394A7777BCD}" type="slidenum">
              <a:rPr lang="en-US" smtClean="0"/>
              <a:t>10</a:t>
            </a:fld>
            <a:endParaRPr lang="en-US"/>
          </a:p>
        </p:txBody>
      </p:sp>
    </p:spTree>
    <p:extLst>
      <p:ext uri="{BB962C8B-B14F-4D97-AF65-F5344CB8AC3E}">
        <p14:creationId xmlns:p14="http://schemas.microsoft.com/office/powerpoint/2010/main" val="41012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B58C05-38F5-46EB-BECD-5394A7777BCD}" type="slidenum">
              <a:rPr lang="en-US" smtClean="0"/>
              <a:t>13</a:t>
            </a:fld>
            <a:endParaRPr lang="en-US"/>
          </a:p>
        </p:txBody>
      </p:sp>
    </p:spTree>
    <p:extLst>
      <p:ext uri="{BB962C8B-B14F-4D97-AF65-F5344CB8AC3E}">
        <p14:creationId xmlns:p14="http://schemas.microsoft.com/office/powerpoint/2010/main" val="1183146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B58C05-38F5-46EB-BECD-5394A7777BCD}" type="slidenum">
              <a:rPr lang="en-US" smtClean="0"/>
              <a:t>19</a:t>
            </a:fld>
            <a:endParaRPr lang="en-US"/>
          </a:p>
        </p:txBody>
      </p:sp>
    </p:spTree>
    <p:extLst>
      <p:ext uri="{BB962C8B-B14F-4D97-AF65-F5344CB8AC3E}">
        <p14:creationId xmlns:p14="http://schemas.microsoft.com/office/powerpoint/2010/main" val="3100764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B9AC6-2DFF-25F2-61A8-328393C407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2F661-24C4-34AB-A43B-79227CB44F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5D6F39-0BBC-9B4B-002A-AF3544814A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4019A1-D934-BA06-74AF-6A5ADDB46024}"/>
              </a:ext>
            </a:extLst>
          </p:cNvPr>
          <p:cNvSpPr>
            <a:spLocks noGrp="1"/>
          </p:cNvSpPr>
          <p:nvPr>
            <p:ph type="sldNum" sz="quarter" idx="5"/>
          </p:nvPr>
        </p:nvSpPr>
        <p:spPr/>
        <p:txBody>
          <a:bodyPr/>
          <a:lstStyle/>
          <a:p>
            <a:fld id="{22B58C05-38F5-46EB-BECD-5394A7777BCD}" type="slidenum">
              <a:rPr lang="en-US" smtClean="0"/>
              <a:t>21</a:t>
            </a:fld>
            <a:endParaRPr lang="en-US"/>
          </a:p>
        </p:txBody>
      </p:sp>
    </p:spTree>
    <p:extLst>
      <p:ext uri="{BB962C8B-B14F-4D97-AF65-F5344CB8AC3E}">
        <p14:creationId xmlns:p14="http://schemas.microsoft.com/office/powerpoint/2010/main" val="2710120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Adapt this activity to spotting accessibility issues based on 7 core skills.</a:t>
            </a:r>
          </a:p>
        </p:txBody>
      </p:sp>
      <p:sp>
        <p:nvSpPr>
          <p:cNvPr id="4" name="Slide Number Placeholder 3"/>
          <p:cNvSpPr>
            <a:spLocks noGrp="1"/>
          </p:cNvSpPr>
          <p:nvPr>
            <p:ph type="sldNum" sz="quarter" idx="5"/>
          </p:nvPr>
        </p:nvSpPr>
        <p:spPr/>
        <p:txBody>
          <a:bodyPr/>
          <a:lstStyle/>
          <a:p>
            <a:fld id="{22B58C05-38F5-46EB-BECD-5394A7777BCD}" type="slidenum">
              <a:rPr lang="en-US" smtClean="0"/>
              <a:t>22</a:t>
            </a:fld>
            <a:endParaRPr lang="en-US"/>
          </a:p>
        </p:txBody>
      </p:sp>
    </p:spTree>
    <p:extLst>
      <p:ext uri="{BB962C8B-B14F-4D97-AF65-F5344CB8AC3E}">
        <p14:creationId xmlns:p14="http://schemas.microsoft.com/office/powerpoint/2010/main" val="2422369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22B58C05-38F5-46EB-BECD-5394A7777BCD}" type="slidenum">
              <a:rPr lang="en-US" smtClean="0"/>
              <a:t>27</a:t>
            </a:fld>
            <a:endParaRPr lang="en-US"/>
          </a:p>
        </p:txBody>
      </p:sp>
    </p:spTree>
    <p:extLst>
      <p:ext uri="{BB962C8B-B14F-4D97-AF65-F5344CB8AC3E}">
        <p14:creationId xmlns:p14="http://schemas.microsoft.com/office/powerpoint/2010/main" val="227163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B58C05-38F5-46EB-BECD-5394A7777BCD}" type="slidenum">
              <a:rPr lang="en-US" smtClean="0"/>
              <a:t>33</a:t>
            </a:fld>
            <a:endParaRPr lang="en-US"/>
          </a:p>
        </p:txBody>
      </p:sp>
    </p:spTree>
    <p:extLst>
      <p:ext uri="{BB962C8B-B14F-4D97-AF65-F5344CB8AC3E}">
        <p14:creationId xmlns:p14="http://schemas.microsoft.com/office/powerpoint/2010/main" val="9020481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BUILDING KNOWLEDGE (~22 min). One anchor lesson runs through every activity, recorded on the Building Knowledge worksheet.</a:t>
            </a:r>
          </a:p>
          <a:p>
            <a:r>
              <a:rPr lang="en-US"/>
              <a:t>Overview + guidelines: 2 min | Choose Your Anchor Lesson: 1.5 min | 3.1 + Bridge Builder (Part 1): 5 min | 3.2 + Headline It (Part 2): 3.5 min | 3.3 Ways of Knowing (Part 3): 5 min | 3.4 + Map Your Lesson (Part 4): 7 min</a:t>
            </a:r>
          </a:p>
          <a:p>
            <a:r>
              <a:rPr lang="en-US"/>
              <a:t>Headline It is no longer optional: the final concept map uses the headline. If short on time, trim the strategies slide for 3.3 or skip the Summary.</a:t>
            </a:r>
          </a:p>
        </p:txBody>
      </p:sp>
      <p:sp>
        <p:nvSpPr>
          <p:cNvPr id="4" name="Slide Number Placeholder 3"/>
          <p:cNvSpPr>
            <a:spLocks noGrp="1"/>
          </p:cNvSpPr>
          <p:nvPr>
            <p:ph type="sldNum" sz="quarter" idx="5"/>
          </p:nvPr>
        </p:nvSpPr>
        <p:spPr/>
        <p:txBody>
          <a:bodyPr/>
          <a:lstStyle/>
          <a:p>
            <a:fld id="{22B58C05-38F5-46EB-BECD-5394A7777BCD}" type="slidenum">
              <a:rPr lang="en-US" smtClean="0"/>
              <a:t>39</a:t>
            </a:fld>
            <a:endParaRPr lang="en-US"/>
          </a:p>
        </p:txBody>
      </p:sp>
    </p:spTree>
    <p:extLst>
      <p:ext uri="{BB962C8B-B14F-4D97-AF65-F5344CB8AC3E}">
        <p14:creationId xmlns:p14="http://schemas.microsoft.com/office/powerpoint/2010/main" val="32073853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 CAST Guideline 3: "Construct meaning and generate new understandings."</a:t>
            </a:r>
          </a:p>
          <a:p>
            <a:r>
              <a:rPr lang="en-US"/>
              <a:t>Key idea: we can present information perfectly (Perception) in clear language (Language &amp; Symbols) and students still might not build knowledge from it. Building knowledge is active.</a:t>
            </a:r>
          </a:p>
          <a:p>
            <a:r>
              <a:rPr lang="en-US"/>
              <a:t>Expert/novice point: part of our job is making the expert "invisible structure" of our discipline visible to students.</a:t>
            </a:r>
          </a:p>
          <a:p>
            <a:r>
              <a:rPr lang="en-US"/>
              <a:t>Because students arrive with different backgrounds, experiences, and ways of knowing, there's no single path to understanding, so we design options.</a:t>
            </a:r>
          </a:p>
        </p:txBody>
      </p:sp>
      <p:sp>
        <p:nvSpPr>
          <p:cNvPr id="4" name="Slide Number Placeholder 3"/>
          <p:cNvSpPr>
            <a:spLocks noGrp="1"/>
          </p:cNvSpPr>
          <p:nvPr>
            <p:ph type="sldNum" sz="quarter" idx="5"/>
          </p:nvPr>
        </p:nvSpPr>
        <p:spPr/>
        <p:txBody>
          <a:bodyPr/>
          <a:lstStyle/>
          <a:p>
            <a:fld id="{22B58C05-38F5-46EB-BECD-5394A7777BCD}" type="slidenum">
              <a:rPr lang="en-US" smtClean="0"/>
              <a:t>40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 Vocabulary: CAST organizes UDL in three layers. Principles (Engagement, Representation, Action &amp; Expression) contain guidelines (like Building Knowledge), and each guideline contains "considerations," which are specific, practical strategies. The numbers (3.1, 3.2...) are just CAST's labels.</a:t>
            </a:r>
          </a:p>
          <a:p>
            <a:r>
              <a:rPr lang="en-US"/>
              <a:t>Give a one-line preview of each:</a:t>
            </a:r>
          </a:p>
          <a:p>
            <a:r>
              <a:rPr lang="en-US"/>
              <a:t>3.1 Connect prior knowledge: build on what students already know and have experienced.</a:t>
            </a:r>
          </a:p>
          <a:p>
            <a:r>
              <a:rPr lang="en-US"/>
              <a:t>3.2 Highlight patterns and big ideas: make what matters most visible.</a:t>
            </a:r>
          </a:p>
          <a:p>
            <a:r>
              <a:rPr lang="en-US"/>
              <a:t>3.3 Multiple ways of knowing: honor diverse ways of understanding the world.</a:t>
            </a:r>
          </a:p>
          <a:p>
            <a:r>
              <a:rPr lang="en-US"/>
              <a:t>3.4 Transfer: help students apply learning in new contexts.</a:t>
            </a:r>
          </a:p>
        </p:txBody>
      </p:sp>
      <p:sp>
        <p:nvSpPr>
          <p:cNvPr id="4" name="Slide Number Placeholder 3"/>
          <p:cNvSpPr>
            <a:spLocks noGrp="1"/>
          </p:cNvSpPr>
          <p:nvPr>
            <p:ph type="sldNum" sz="quarter" idx="5"/>
          </p:nvPr>
        </p:nvSpPr>
        <p:spPr/>
        <p:txBody>
          <a:bodyPr/>
          <a:lstStyle/>
          <a:p>
            <a:fld id="{22B58C05-38F5-46EB-BECD-5394A7777BCD}" type="slidenum">
              <a:rPr lang="en-US" smtClean="0"/>
              <a:t>41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9B5FA-D895-3D8B-0B89-6C6D9A3B21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93AB9F-08CB-9B7F-846B-94DFE3AEE7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017798-8417-8352-26D4-2016C1893484}"/>
              </a:ext>
            </a:extLst>
          </p:cNvPr>
          <p:cNvSpPr>
            <a:spLocks noGrp="1"/>
          </p:cNvSpPr>
          <p:nvPr>
            <p:ph type="body" idx="1"/>
          </p:nvPr>
        </p:nvSpPr>
        <p:spPr/>
        <p:txBody>
          <a:bodyPr/>
          <a:lstStyle/>
          <a:p>
            <a:r>
              <a:rPr lang="en-US"/>
              <a:t>[~2 min] Consideration 3.1: Build connections to prior understandings and experiences.</a:t>
            </a:r>
          </a:p>
          <a:p>
            <a:r>
              <a:rPr lang="en-US"/>
              <a:t>Students come in with very different prior knowledge: from other courses, from work, from their families and communities. Some of that is an asset we can build on; some gaps are invisible to us (hidden curriculum from Language &amp; Symbols).</a:t>
            </a:r>
          </a:p>
          <a:p>
            <a:r>
              <a:rPr lang="en-US"/>
              <a:t>Strategies: activate (question, poll, recall), bridge (analogies and everyday examples), pre-teach (define essential concepts), map it (concept maps; participants will make one for their anchor lesson at the end of this section).</a:t>
            </a:r>
          </a:p>
          <a:p>
            <a:r>
              <a:rPr lang="en-US"/>
              <a:t>Meta moment: point back to the Quick Recall at the start, then say the next activity applies the Bridge move to their anchor concept.</a:t>
            </a:r>
          </a:p>
          <a:p>
            <a:r>
              <a:rPr lang="en-US"/>
              <a:t>Reference on concept maps: https://www.morgan.edu/academic-affairs/resources/instructional-technology/teaching-with-technology/concept-maps</a:t>
            </a:r>
          </a:p>
        </p:txBody>
      </p:sp>
      <p:sp>
        <p:nvSpPr>
          <p:cNvPr id="4" name="Slide Number Placeholder 3">
            <a:extLst>
              <a:ext uri="{FF2B5EF4-FFF2-40B4-BE49-F238E27FC236}">
                <a16:creationId xmlns:a16="http://schemas.microsoft.com/office/drawing/2014/main" id="{4CE36D9C-FB5C-2ABA-D833-4581DC098E81}"/>
              </a:ext>
            </a:extLst>
          </p:cNvPr>
          <p:cNvSpPr>
            <a:spLocks noGrp="1"/>
          </p:cNvSpPr>
          <p:nvPr>
            <p:ph type="sldNum" sz="quarter" idx="5"/>
          </p:nvPr>
        </p:nvSpPr>
        <p:spPr/>
        <p:txBody>
          <a:bodyPr/>
          <a:lstStyle/>
          <a:p>
            <a:fld id="{22B58C05-38F5-46EB-BECD-5394A7777BCD}" type="slidenum">
              <a:rPr lang="en-US" smtClean="0"/>
              <a:t>43</a:t>
            </a:fld>
            <a:endParaRPr lang="en-US"/>
          </a:p>
        </p:txBody>
      </p:sp>
    </p:spTree>
    <p:extLst>
      <p:ext uri="{BB962C8B-B14F-4D97-AF65-F5344CB8AC3E}">
        <p14:creationId xmlns:p14="http://schemas.microsoft.com/office/powerpoint/2010/main" val="3166437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 min] 2-minute timer: about 1 min solo, 1 min with a partner. Take one quick share if time.</a:t>
            </a:r>
          </a:p>
          <a:p>
            <a:r>
              <a:rPr lang="en-US"/>
              <a:t>Participants work on the anchor concept they chose two slides ago and write on worksheet Part 1.</a:t>
            </a:r>
          </a:p>
          <a:p>
            <a:r>
              <a:rPr lang="en-US"/>
              <a:t>The pair question is the UDL twist: an analogy based on, say, American football or a specific cultural reference works for some students and excludes others. Offering more than one bridge gives more students a way in.</a:t>
            </a:r>
          </a:p>
          <a:p>
            <a:r>
              <a:rPr lang="en-US"/>
              <a:t>If people get stuck, example: explaining electrical resistance as traffic on a narrow road vs. a highway.</a:t>
            </a:r>
          </a:p>
        </p:txBody>
      </p:sp>
      <p:sp>
        <p:nvSpPr>
          <p:cNvPr id="4" name="Slide Number Placeholder 3"/>
          <p:cNvSpPr>
            <a:spLocks noGrp="1"/>
          </p:cNvSpPr>
          <p:nvPr>
            <p:ph type="sldNum" sz="quarter" idx="5"/>
          </p:nvPr>
        </p:nvSpPr>
        <p:spPr/>
        <p:txBody>
          <a:bodyPr/>
          <a:lstStyle/>
          <a:p>
            <a:fld id="{22B58C05-38F5-46EB-BECD-5394A7777BCD}" type="slidenum">
              <a:rPr lang="en-US" smtClean="0"/>
              <a:t>44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 Consideration 3.2: Highlight and explore patterns, critical features, big ideas, and relationships. "Accentuate important information and how it relates to the learning goal."</a:t>
            </a:r>
          </a:p>
          <a:p>
            <a:r>
              <a:rPr lang="en-US"/>
              <a:t>Experts automatically filter signal from noise. Students often give equal weight to everything on the slide, which is why they highlight the whole page.</a:t>
            </a:r>
          </a:p>
          <a:p>
            <a:r>
              <a:rPr lang="en-US"/>
              <a:t>Connect to Perception: cueing with bold or headings is great, but never rely on color alone (7 core skills).</a:t>
            </a:r>
          </a:p>
          <a:p>
            <a:r>
              <a:rPr lang="en-US"/>
              <a:t>Examples/non-examples: e.g., show a strong thesis next to a statement that's just a topic, and ask what the difference is.</a:t>
            </a:r>
          </a:p>
        </p:txBody>
      </p:sp>
      <p:sp>
        <p:nvSpPr>
          <p:cNvPr id="4" name="Slide Number Placeholder 3"/>
          <p:cNvSpPr>
            <a:spLocks noGrp="1"/>
          </p:cNvSpPr>
          <p:nvPr>
            <p:ph type="sldNum" sz="quarter" idx="5"/>
          </p:nvPr>
        </p:nvSpPr>
        <p:spPr/>
        <p:txBody>
          <a:bodyPr/>
          <a:lstStyle/>
          <a:p>
            <a:fld id="{22B58C05-38F5-46EB-BECD-5394A7777BCD}" type="slidenum">
              <a:rPr lang="en-US" smtClean="0"/>
              <a:t>45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 1-minute timer, then 2-3 volunteers read headlines aloud (popcorn style, no need to explain).</a:t>
            </a:r>
          </a:p>
          <a:p>
            <a:r>
              <a:rPr lang="en-US"/>
              <a:t>Same anchor lesson as Bridge Builder; participants write on worksheet Part 2. Keep this activity: the final concept map uses the headline.</a:t>
            </a:r>
          </a:p>
          <a:p>
            <a:r>
              <a:rPr lang="en-US"/>
              <a:t>The example continues the running Intro to Sociology lesson on the sociological imagination.</a:t>
            </a:r>
          </a:p>
          <a:p>
            <a:r>
              <a:rPr lang="en-US"/>
              <a:t>Point to make: if you can't write the headline, students probably can't either, and that's a signal the big idea needs to be named more explicitly.</a:t>
            </a:r>
          </a:p>
        </p:txBody>
      </p:sp>
      <p:sp>
        <p:nvSpPr>
          <p:cNvPr id="4" name="Slide Number Placeholder 3"/>
          <p:cNvSpPr>
            <a:spLocks noGrp="1"/>
          </p:cNvSpPr>
          <p:nvPr>
            <p:ph type="sldNum" sz="quarter" idx="5"/>
          </p:nvPr>
        </p:nvSpPr>
        <p:spPr/>
        <p:txBody>
          <a:bodyPr/>
          <a:lstStyle/>
          <a:p>
            <a:fld id="{22B58C05-38F5-46EB-BECD-5394A7777BCD}" type="slidenum">
              <a:rPr lang="en-US" smtClean="0"/>
              <a:t>46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min] Ask participants to scan the QR code to open the Microsoft Form.</a:t>
            </a:r>
          </a:p>
          <a:p>
            <a:r>
              <a:rPr lang="en-US"/>
              <a:t>Prompt: Look at the six ways of knowing. Pick one that could help students understand your anchor concept, and add 1-2 concrete ways to bring it into that lesson (an assignment, a guest, a discussion prompt, a source, an assessment option). They also jot it on worksheet Part 3.</a:t>
            </a:r>
          </a:p>
          <a:p>
            <a:r>
              <a:rPr lang="en-US"/>
              <a:t>Give 3 minutes, then open the Form's Responses tab on screen and highlight a few ideas, grouping them by way of knowing. Then advance to the strategies slide.</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Connect these strategies back to the ideas participants shared in the Form on the previous slide. Invite participants to suggest examples from their own fields.</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 Consideration 3.4: Maximize transfer and generalization. "Apply learning to new contexts."</a:t>
            </a:r>
          </a:p>
          <a:p>
            <a:r>
              <a:rPr lang="en-US"/>
              <a:t>Transfer is the whole point of learning, and it doesn't happen automatically. Students often learn an idea tied to one context (one problem type, one example) and don't recognize it elsewhere.</a:t>
            </a:r>
          </a:p>
          <a:p>
            <a:r>
              <a:rPr lang="en-US"/>
              <a:t>Four moves: vary the context, space and revisit, give tools that travel, and explicitly ask "where else would this apply?"</a:t>
            </a:r>
          </a:p>
          <a:p>
            <a:r>
              <a:rPr lang="en-US"/>
              <a:t>Transition: let's practice transfer ourselves. You'll pull your anchor lesson together in a concept map and add where else it applies.</a:t>
            </a:r>
          </a:p>
        </p:txBody>
      </p:sp>
      <p:sp>
        <p:nvSpPr>
          <p:cNvPr id="4" name="Slide Number Placeholder 3"/>
          <p:cNvSpPr>
            <a:spLocks noGrp="1"/>
          </p:cNvSpPr>
          <p:nvPr>
            <p:ph type="sldNum" sz="quarter" idx="5"/>
          </p:nvPr>
        </p:nvSpPr>
        <p:spPr/>
        <p:txBody>
          <a:bodyPr/>
          <a:lstStyle/>
          <a:p>
            <a:fld id="{22B58C05-38F5-46EB-BECD-5394A7777BCD}" type="slidenum">
              <a:rPr lang="en-US" smtClean="0"/>
              <a:t>49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 min] 5-minute timer, then 1-2 volunteers share.</a:t>
            </a:r>
          </a:p>
          <a:p>
            <a:r>
              <a:rPr lang="en-US"/>
              <a:t>This is the synthesis: participants turn worksheet Parts 1-3 into a concept map of their anchor lesson (worksheet Part 4). The concept goes in the center; each branch comes from an earlier activity. The only new branch is "Where else?": two places students could use the concept next (the transfer move).</a:t>
            </a:r>
          </a:p>
          <a:p>
            <a:r>
              <a:rPr lang="en-US"/>
              <a:t>It also models the "Map it" strategy from the Connect Prior Knowledge slide: a concept map shows how ideas attach to each other.</a:t>
            </a:r>
          </a:p>
          <a:p>
            <a:r>
              <a:rPr lang="en-US"/>
              <a:t>Share-out prompt: "What concept did you map, and what will you try first?"</a:t>
            </a:r>
          </a:p>
          <a:p>
            <a:r>
              <a:rPr lang="en-US"/>
              <a:t>Name the meta moment at the end: taking today's ideas into your own lesson is exactly what transfer means.</a:t>
            </a:r>
          </a:p>
        </p:txBody>
      </p:sp>
      <p:sp>
        <p:nvSpPr>
          <p:cNvPr id="4" name="Slide Number Placeholder 3"/>
          <p:cNvSpPr>
            <a:spLocks noGrp="1"/>
          </p:cNvSpPr>
          <p:nvPr>
            <p:ph type="sldNum" sz="quarter" idx="5"/>
          </p:nvPr>
        </p:nvSpPr>
        <p:spPr/>
        <p:txBody>
          <a:bodyPr/>
          <a:lstStyle/>
          <a:p>
            <a:fld id="{22B58C05-38F5-46EB-BECD-5394A7777BCD}" type="slidenum">
              <a:rPr lang="en-US" smtClean="0"/>
              <a:t>50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~1 min] Reference slide; skip or point to the worksheet if short on time.</a:t>
            </a:r>
          </a:p>
        </p:txBody>
      </p:sp>
      <p:sp>
        <p:nvSpPr>
          <p:cNvPr id="4" name="Slide Number Placeholder 3"/>
          <p:cNvSpPr>
            <a:spLocks noGrp="1"/>
          </p:cNvSpPr>
          <p:nvPr>
            <p:ph type="sldNum" sz="quarter" idx="5"/>
          </p:nvPr>
        </p:nvSpPr>
        <p:spPr/>
        <p:txBody>
          <a:bodyPr/>
          <a:lstStyle/>
          <a:p>
            <a:fld id="{22B58C05-38F5-46EB-BECD-5394A7777BCD}" type="slidenum">
              <a:rPr lang="en-US" smtClean="0"/>
              <a:t>51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22B58C05-38F5-46EB-BECD-5394A7777BCD}" type="slidenum">
              <a:rPr lang="en-US" smtClean="0"/>
              <a:t>52</a:t>
            </a:fld>
            <a:endParaRPr lang="en-US"/>
          </a:p>
        </p:txBody>
      </p:sp>
    </p:spTree>
    <p:extLst>
      <p:ext uri="{BB962C8B-B14F-4D97-AF65-F5344CB8AC3E}">
        <p14:creationId xmlns:p14="http://schemas.microsoft.com/office/powerpoint/2010/main" val="6790159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B58C05-38F5-46EB-BECD-5394A7777BCD}" type="slidenum">
              <a:rPr lang="en-US" smtClean="0"/>
              <a:t>54</a:t>
            </a:fld>
            <a:endParaRPr lang="en-US"/>
          </a:p>
        </p:txBody>
      </p:sp>
    </p:spTree>
    <p:extLst>
      <p:ext uri="{BB962C8B-B14F-4D97-AF65-F5344CB8AC3E}">
        <p14:creationId xmlns:p14="http://schemas.microsoft.com/office/powerpoint/2010/main" val="17219644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Background Picture">
    <p:spTree>
      <p:nvGrpSpPr>
        <p:cNvPr id="1" name=""/>
        <p:cNvGrpSpPr/>
        <p:nvPr/>
      </p:nvGrpSpPr>
      <p:grpSpPr>
        <a:xfrm>
          <a:off x="0" y="0"/>
          <a:ext cx="0" cy="0"/>
          <a:chOff x="0" y="0"/>
          <a:chExt cx="0" cy="0"/>
        </a:xfrm>
      </p:grpSpPr>
      <p:pic>
        <p:nvPicPr>
          <p:cNvPr id="4" name="Picture Placeholder 5" descr="Jen Bennett, Director-Student Services in the College of Optometry, teaches an optional leadership class called OptomEyes to first year optometry students, including Elise Frazee and Mason Clutter, in Starling-Loving Hall (Room M100). Optometry students take leadership classes throughout their four years of study. &#10;&#10;During her class, Jen empasizes that employers will automatically assume an Ohio State University optometry degree prepares them clinically. Rather, job interviews will largely center around the doctors’ interpersonal skills to set them apart.">
            <a:extLst>
              <a:ext uri="{FF2B5EF4-FFF2-40B4-BE49-F238E27FC236}">
                <a16:creationId xmlns:a16="http://schemas.microsoft.com/office/drawing/2014/main" id="{40CF5C99-DEAB-90E8-4634-5CC6BF4100F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641" t="34123" r="8290" b="53"/>
          <a:stretch/>
        </p:blipFill>
        <p:spPr>
          <a:xfrm>
            <a:off x="400279" y="374573"/>
            <a:ext cx="11391441" cy="5772839"/>
          </a:xfrm>
          <a:prstGeom prst="rect">
            <a:avLst/>
          </a:prstGeom>
        </p:spPr>
      </p:pic>
      <p:sp>
        <p:nvSpPr>
          <p:cNvPr id="9" name="Picture Placeholder 8">
            <a:extLst>
              <a:ext uri="{FF2B5EF4-FFF2-40B4-BE49-F238E27FC236}">
                <a16:creationId xmlns:a16="http://schemas.microsoft.com/office/drawing/2014/main" id="{10BBC893-68EA-C8C9-CE7A-4D41C05743BE}"/>
              </a:ext>
            </a:extLst>
          </p:cNvPr>
          <p:cNvSpPr>
            <a:spLocks noGrp="1"/>
          </p:cNvSpPr>
          <p:nvPr>
            <p:ph type="pic" sz="quarter" idx="12"/>
          </p:nvPr>
        </p:nvSpPr>
        <p:spPr>
          <a:xfrm>
            <a:off x="400279" y="374573"/>
            <a:ext cx="11390313" cy="5772150"/>
          </a:xfrm>
        </p:spPr>
        <p:txBody>
          <a:bodyPr/>
          <a:lstStyle/>
          <a:p>
            <a:endParaRPr lang="en-US"/>
          </a:p>
        </p:txBody>
      </p:sp>
      <p:sp>
        <p:nvSpPr>
          <p:cNvPr id="2" name="Title 1">
            <a:extLst>
              <a:ext uri="{FF2B5EF4-FFF2-40B4-BE49-F238E27FC236}">
                <a16:creationId xmlns:a16="http://schemas.microsoft.com/office/drawing/2014/main" id="{7E9F839D-17A6-464E-BE22-E9B747DF33B1}"/>
              </a:ext>
              <a:ext uri="{C183D7F6-B498-43B3-948B-1728B52AA6E4}">
                <adec:decorative xmlns:adec="http://schemas.microsoft.com/office/drawing/2017/decorative" val="1"/>
              </a:ext>
            </a:extLst>
          </p:cNvPr>
          <p:cNvSpPr>
            <a:spLocks noGrp="1"/>
          </p:cNvSpPr>
          <p:nvPr>
            <p:ph type="ctrTitle"/>
          </p:nvPr>
        </p:nvSpPr>
        <p:spPr>
          <a:xfrm>
            <a:off x="400279" y="1912072"/>
            <a:ext cx="11390045" cy="2387600"/>
          </a:xfrm>
          <a:solidFill>
            <a:srgbClr val="FFFFFF">
              <a:alpha val="69804"/>
            </a:srgbClr>
          </a:solidFill>
        </p:spPr>
        <p:txBody>
          <a:bodyPr lIns="365760" anchor="ctr">
            <a:normAutofit/>
          </a:bodyPr>
          <a:lstStyle>
            <a:lvl1pPr algn="l">
              <a:defRPr sz="5500"/>
            </a:lvl1pPr>
          </a:lstStyle>
          <a:p>
            <a:endParaRPr lang="en-US"/>
          </a:p>
        </p:txBody>
      </p:sp>
      <p:sp>
        <p:nvSpPr>
          <p:cNvPr id="5" name="Footer Placeholder 4">
            <a:extLst>
              <a:ext uri="{FF2B5EF4-FFF2-40B4-BE49-F238E27FC236}">
                <a16:creationId xmlns:a16="http://schemas.microsoft.com/office/drawing/2014/main" id="{7D148FA3-A642-4E78-8E7B-809942D8C75E}"/>
              </a:ext>
            </a:extLst>
          </p:cNvPr>
          <p:cNvSpPr>
            <a:spLocks noGrp="1"/>
          </p:cNvSpPr>
          <p:nvPr>
            <p:ph type="ftr" sz="quarter" idx="11"/>
          </p:nvPr>
        </p:nvSpPr>
        <p:spPr>
          <a:xfrm>
            <a:off x="7675524" y="6296411"/>
            <a:ext cx="4114800" cy="365125"/>
          </a:xfrm>
        </p:spPr>
        <p:txBody>
          <a:bodyPr/>
          <a:lstStyle/>
          <a:p>
            <a:r>
              <a:rPr lang="en-US"/>
              <a:t>The Michael V. Drake Institute for Teaching and Learning</a:t>
            </a:r>
          </a:p>
        </p:txBody>
      </p:sp>
      <p:sp>
        <p:nvSpPr>
          <p:cNvPr id="7" name="Text Placeholder 4">
            <a:extLst>
              <a:ext uri="{FF2B5EF4-FFF2-40B4-BE49-F238E27FC236}">
                <a16:creationId xmlns:a16="http://schemas.microsoft.com/office/drawing/2014/main" id="{3B001CE5-BB48-89BA-2C48-5092D06DD5ED}"/>
              </a:ext>
            </a:extLst>
          </p:cNvPr>
          <p:cNvSpPr>
            <a:spLocks noGrp="1"/>
          </p:cNvSpPr>
          <p:nvPr>
            <p:ph type="body" idx="1" hasCustomPrompt="1"/>
          </p:nvPr>
        </p:nvSpPr>
        <p:spPr>
          <a:xfrm>
            <a:off x="690332" y="3588749"/>
            <a:ext cx="10515600" cy="496976"/>
          </a:xfrm>
        </p:spPr>
        <p:txBody>
          <a:bodyPr/>
          <a:lstStyle/>
          <a:p>
            <a:r>
              <a:rPr lang="en-US"/>
              <a:t>Subhead</a:t>
            </a:r>
          </a:p>
        </p:txBody>
      </p:sp>
    </p:spTree>
    <p:extLst>
      <p:ext uri="{BB962C8B-B14F-4D97-AF65-F5344CB8AC3E}">
        <p14:creationId xmlns:p14="http://schemas.microsoft.com/office/powerpoint/2010/main" val="2614813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With Background Picture">
    <p:spTree>
      <p:nvGrpSpPr>
        <p:cNvPr id="1" name=""/>
        <p:cNvGrpSpPr/>
        <p:nvPr/>
      </p:nvGrpSpPr>
      <p:grpSpPr>
        <a:xfrm>
          <a:off x="0" y="0"/>
          <a:ext cx="0" cy="0"/>
          <a:chOff x="0" y="0"/>
          <a:chExt cx="0" cy="0"/>
        </a:xfrm>
      </p:grpSpPr>
      <p:pic>
        <p:nvPicPr>
          <p:cNvPr id="6" name="Picture 5" descr="A statue in a park&#10;&#10;Description automatically generated">
            <a:extLst>
              <a:ext uri="{FF2B5EF4-FFF2-40B4-BE49-F238E27FC236}">
                <a16:creationId xmlns:a16="http://schemas.microsoft.com/office/drawing/2014/main" id="{03420C31-144F-EBA8-48FA-50E62541DCE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6733" t="-145" r="34442" b="-275"/>
          <a:stretch/>
        </p:blipFill>
        <p:spPr>
          <a:xfrm>
            <a:off x="6835492" y="0"/>
            <a:ext cx="5356508" cy="6858000"/>
          </a:xfrm>
          <a:prstGeom prst="rect">
            <a:avLst/>
          </a:prstGeom>
        </p:spPr>
      </p:pic>
      <p:sp>
        <p:nvSpPr>
          <p:cNvPr id="2" name="Title 1">
            <a:extLst>
              <a:ext uri="{FF2B5EF4-FFF2-40B4-BE49-F238E27FC236}">
                <a16:creationId xmlns:a16="http://schemas.microsoft.com/office/drawing/2014/main" id="{7E9F839D-17A6-464E-BE22-E9B747DF33B1}"/>
              </a:ext>
              <a:ext uri="{C183D7F6-B498-43B3-948B-1728B52AA6E4}">
                <adec:decorative xmlns:adec="http://schemas.microsoft.com/office/drawing/2017/decorative" val="1"/>
              </a:ext>
            </a:extLst>
          </p:cNvPr>
          <p:cNvSpPr>
            <a:spLocks noGrp="1"/>
          </p:cNvSpPr>
          <p:nvPr>
            <p:ph type="ctrTitle"/>
          </p:nvPr>
        </p:nvSpPr>
        <p:spPr>
          <a:xfrm>
            <a:off x="310827" y="629924"/>
            <a:ext cx="6139669" cy="2387600"/>
          </a:xfrm>
          <a:solidFill>
            <a:srgbClr val="FFFFFF">
              <a:alpha val="69804"/>
            </a:srgbClr>
          </a:solidFill>
        </p:spPr>
        <p:txBody>
          <a:bodyPr lIns="365760" anchor="ctr">
            <a:normAutofit/>
          </a:bodyPr>
          <a:lstStyle>
            <a:lvl1pPr algn="l">
              <a:defRPr sz="5500"/>
            </a:lvl1pPr>
          </a:lstStyle>
          <a:p>
            <a:endParaRPr lang="en-US"/>
          </a:p>
        </p:txBody>
      </p:sp>
      <p:sp>
        <p:nvSpPr>
          <p:cNvPr id="5" name="Footer Placeholder 4">
            <a:extLst>
              <a:ext uri="{FF2B5EF4-FFF2-40B4-BE49-F238E27FC236}">
                <a16:creationId xmlns:a16="http://schemas.microsoft.com/office/drawing/2014/main" id="{7D148FA3-A642-4E78-8E7B-809942D8C75E}"/>
              </a:ext>
            </a:extLst>
          </p:cNvPr>
          <p:cNvSpPr>
            <a:spLocks noGrp="1"/>
          </p:cNvSpPr>
          <p:nvPr>
            <p:ph type="ftr" sz="quarter" idx="11"/>
          </p:nvPr>
        </p:nvSpPr>
        <p:spPr>
          <a:xfrm>
            <a:off x="7675524" y="6296411"/>
            <a:ext cx="4114800" cy="365125"/>
          </a:xfrm>
        </p:spPr>
        <p:txBody>
          <a:bodyPr/>
          <a:lstStyle/>
          <a:p>
            <a:r>
              <a:rPr lang="en-US"/>
              <a:t>The Michael V. Drake Institute for Teaching and Learning</a:t>
            </a:r>
          </a:p>
        </p:txBody>
      </p:sp>
      <p:sp>
        <p:nvSpPr>
          <p:cNvPr id="7" name="Text Placeholder 4">
            <a:extLst>
              <a:ext uri="{FF2B5EF4-FFF2-40B4-BE49-F238E27FC236}">
                <a16:creationId xmlns:a16="http://schemas.microsoft.com/office/drawing/2014/main" id="{3B001CE5-BB48-89BA-2C48-5092D06DD5ED}"/>
              </a:ext>
            </a:extLst>
          </p:cNvPr>
          <p:cNvSpPr>
            <a:spLocks noGrp="1"/>
          </p:cNvSpPr>
          <p:nvPr>
            <p:ph type="body" idx="1" hasCustomPrompt="1"/>
          </p:nvPr>
        </p:nvSpPr>
        <p:spPr>
          <a:xfrm>
            <a:off x="690332" y="3588749"/>
            <a:ext cx="5799920" cy="496976"/>
          </a:xfrm>
        </p:spPr>
        <p:txBody>
          <a:bodyPr/>
          <a:lstStyle/>
          <a:p>
            <a:r>
              <a:rPr lang="en-US"/>
              <a:t>Subhead</a:t>
            </a:r>
          </a:p>
        </p:txBody>
      </p:sp>
    </p:spTree>
    <p:extLst>
      <p:ext uri="{BB962C8B-B14F-4D97-AF65-F5344CB8AC3E}">
        <p14:creationId xmlns:p14="http://schemas.microsoft.com/office/powerpoint/2010/main" val="2512185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wo facilitator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1" name="Straight Connector 10">
            <a:extLst>
              <a:ext uri="{FF2B5EF4-FFF2-40B4-BE49-F238E27FC236}">
                <a16:creationId xmlns:a16="http://schemas.microsoft.com/office/drawing/2014/main" id="{F978A9C5-0FEF-4CDF-8E0D-77B2B3787EB1}"/>
              </a:ext>
              <a:ext uri="{C183D7F6-B498-43B3-948B-1728B52AA6E4}">
                <adec:decorative xmlns:adec="http://schemas.microsoft.com/office/drawing/2017/decorative" val="1"/>
              </a:ext>
            </a:extLst>
          </p:cNvPr>
          <p:cNvCxnSpPr>
            <a:cxnSpLocks/>
          </p:cNvCxnSpPr>
          <p:nvPr userDrawn="1"/>
        </p:nvCxnSpPr>
        <p:spPr>
          <a:xfrm>
            <a:off x="3851944" y="5058238"/>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A31E8251-4870-40ED-8F84-F3F4065F8BED}"/>
              </a:ext>
            </a:extLst>
          </p:cNvPr>
          <p:cNvSpPr>
            <a:spLocks noGrp="1"/>
          </p:cNvSpPr>
          <p:nvPr>
            <p:ph type="body" sz="quarter" idx="21" hasCustomPrompt="1"/>
          </p:nvPr>
        </p:nvSpPr>
        <p:spPr>
          <a:xfrm>
            <a:off x="2549958" y="5203524"/>
            <a:ext cx="32004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13" name="Content Placeholder 3">
            <a:extLst>
              <a:ext uri="{FF2B5EF4-FFF2-40B4-BE49-F238E27FC236}">
                <a16:creationId xmlns:a16="http://schemas.microsoft.com/office/drawing/2014/main" id="{C921F103-A52D-4BF8-A426-261D45BC06E9}"/>
              </a:ext>
            </a:extLst>
          </p:cNvPr>
          <p:cNvSpPr>
            <a:spLocks noGrp="1"/>
          </p:cNvSpPr>
          <p:nvPr>
            <p:ph sz="half" idx="22"/>
          </p:nvPr>
        </p:nvSpPr>
        <p:spPr>
          <a:xfrm>
            <a:off x="2549951" y="1985862"/>
            <a:ext cx="3200400" cy="2921534"/>
          </a:xfrm>
        </p:spPr>
        <p:txBody>
          <a:bodyPr>
            <a:noAutofit/>
          </a:bodyPr>
          <a:lstStyle>
            <a:lvl1pPr marL="0" indent="0" algn="ctr">
              <a:buNone/>
              <a:defRPr sz="1800"/>
            </a:lvl1pPr>
            <a:lvl2pPr marL="457200" indent="0">
              <a:buNone/>
              <a:defRPr sz="1400"/>
            </a:lvl2pPr>
            <a:lvl3pPr marL="914400" indent="0">
              <a:buNone/>
              <a:defRPr sz="1200"/>
            </a:lvl3pPr>
            <a:lvl4pPr marL="1371600" indent="0">
              <a:buNone/>
              <a:defRPr sz="1100"/>
            </a:lvl4pPr>
            <a:lvl5pPr marL="1828800" indent="0" algn="ctr">
              <a:buNone/>
              <a:defRPr sz="1200"/>
            </a:lvl5pPr>
          </a:lstStyle>
          <a:p>
            <a:pPr lvl="0"/>
            <a:r>
              <a:rPr lang="en-US"/>
              <a:t>Click to edit Master text styles</a:t>
            </a:r>
          </a:p>
          <a:p>
            <a:pPr lvl="4"/>
            <a:endParaRPr lang="en-US"/>
          </a:p>
        </p:txBody>
      </p:sp>
      <p:cxnSp>
        <p:nvCxnSpPr>
          <p:cNvPr id="18" name="Straight Connector 17">
            <a:extLst>
              <a:ext uri="{FF2B5EF4-FFF2-40B4-BE49-F238E27FC236}">
                <a16:creationId xmlns:a16="http://schemas.microsoft.com/office/drawing/2014/main" id="{5F2A72AE-B0BA-451A-A298-6F08D46BE149}"/>
              </a:ext>
              <a:ext uri="{C183D7F6-B498-43B3-948B-1728B52AA6E4}">
                <adec:decorative xmlns:adec="http://schemas.microsoft.com/office/drawing/2017/decorative" val="1"/>
              </a:ext>
            </a:extLst>
          </p:cNvPr>
          <p:cNvCxnSpPr>
            <a:cxnSpLocks/>
          </p:cNvCxnSpPr>
          <p:nvPr userDrawn="1"/>
        </p:nvCxnSpPr>
        <p:spPr>
          <a:xfrm>
            <a:off x="7454554" y="5058238"/>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20" name="Content Placeholder 3">
            <a:extLst>
              <a:ext uri="{FF2B5EF4-FFF2-40B4-BE49-F238E27FC236}">
                <a16:creationId xmlns:a16="http://schemas.microsoft.com/office/drawing/2014/main" id="{9B83ED64-7985-4721-920B-54BC42A5E1D7}"/>
              </a:ext>
            </a:extLst>
          </p:cNvPr>
          <p:cNvSpPr>
            <a:spLocks noGrp="1"/>
          </p:cNvSpPr>
          <p:nvPr>
            <p:ph sz="half" idx="25"/>
          </p:nvPr>
        </p:nvSpPr>
        <p:spPr>
          <a:xfrm>
            <a:off x="6096000" y="1985868"/>
            <a:ext cx="3200400" cy="2921534"/>
          </a:xfrm>
        </p:spPr>
        <p:txBody>
          <a:bodyPr>
            <a:noAutofit/>
          </a:bodyPr>
          <a:lstStyle>
            <a:lvl1pPr marL="0" indent="0" algn="ctr">
              <a:buNone/>
              <a:defRPr sz="1800"/>
            </a:lvl1pPr>
            <a:lvl2pPr marL="457200" indent="0">
              <a:buNone/>
              <a:defRPr sz="1400"/>
            </a:lvl2pPr>
            <a:lvl3pPr marL="914400" indent="0">
              <a:buNone/>
              <a:defRPr sz="1200"/>
            </a:lvl3pPr>
            <a:lvl4pPr marL="1371600" indent="0">
              <a:buNone/>
              <a:defRPr sz="1100"/>
            </a:lvl4pPr>
            <a:lvl5pPr marL="1828800" indent="0" algn="ctr">
              <a:buNone/>
              <a:defRPr sz="1200"/>
            </a:lvl5pPr>
          </a:lstStyle>
          <a:p>
            <a:pPr lvl="0"/>
            <a:r>
              <a:rPr lang="en-US"/>
              <a:t>Click to edit Master text styles</a:t>
            </a:r>
          </a:p>
          <a:p>
            <a:pPr lvl="4"/>
            <a:endParaRPr lang="en-US"/>
          </a:p>
        </p:txBody>
      </p:sp>
      <p:sp>
        <p:nvSpPr>
          <p:cNvPr id="3" name="Text Placeholder 4">
            <a:extLst>
              <a:ext uri="{FF2B5EF4-FFF2-40B4-BE49-F238E27FC236}">
                <a16:creationId xmlns:a16="http://schemas.microsoft.com/office/drawing/2014/main" id="{40B557A1-0D21-B372-0A20-7316791A0AD7}"/>
              </a:ext>
            </a:extLst>
          </p:cNvPr>
          <p:cNvSpPr>
            <a:spLocks noGrp="1"/>
          </p:cNvSpPr>
          <p:nvPr>
            <p:ph type="body" sz="quarter" idx="29" hasCustomPrompt="1"/>
          </p:nvPr>
        </p:nvSpPr>
        <p:spPr>
          <a:xfrm>
            <a:off x="2549958" y="5427267"/>
            <a:ext cx="3200400" cy="676643"/>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4" name="Text Placeholder 4">
            <a:extLst>
              <a:ext uri="{FF2B5EF4-FFF2-40B4-BE49-F238E27FC236}">
                <a16:creationId xmlns:a16="http://schemas.microsoft.com/office/drawing/2014/main" id="{111D34CF-EF8E-84CD-B1EC-B1189A495FC7}"/>
              </a:ext>
            </a:extLst>
          </p:cNvPr>
          <p:cNvSpPr>
            <a:spLocks noGrp="1"/>
          </p:cNvSpPr>
          <p:nvPr>
            <p:ph type="body" sz="quarter" idx="30" hasCustomPrompt="1"/>
          </p:nvPr>
        </p:nvSpPr>
        <p:spPr>
          <a:xfrm>
            <a:off x="6096000" y="5203524"/>
            <a:ext cx="32004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7" name="Text Placeholder 4">
            <a:extLst>
              <a:ext uri="{FF2B5EF4-FFF2-40B4-BE49-F238E27FC236}">
                <a16:creationId xmlns:a16="http://schemas.microsoft.com/office/drawing/2014/main" id="{05F5C7B5-F899-C058-018B-524BCF75E83C}"/>
              </a:ext>
            </a:extLst>
          </p:cNvPr>
          <p:cNvSpPr>
            <a:spLocks noGrp="1"/>
          </p:cNvSpPr>
          <p:nvPr>
            <p:ph type="body" sz="quarter" idx="31" hasCustomPrompt="1"/>
          </p:nvPr>
        </p:nvSpPr>
        <p:spPr>
          <a:xfrm>
            <a:off x="6096000" y="5427267"/>
            <a:ext cx="3200400" cy="676643"/>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2" name="Title 1">
            <a:extLst>
              <a:ext uri="{FF2B5EF4-FFF2-40B4-BE49-F238E27FC236}">
                <a16:creationId xmlns:a16="http://schemas.microsoft.com/office/drawing/2014/main" id="{A2B346C1-15A5-F56F-BC35-B8CFB4673FEA}"/>
              </a:ext>
            </a:extLst>
          </p:cNvPr>
          <p:cNvSpPr>
            <a:spLocks noGrp="1"/>
          </p:cNvSpPr>
          <p:nvPr>
            <p:ph type="title" hasCustomPrompt="1"/>
          </p:nvPr>
        </p:nvSpPr>
        <p:spPr>
          <a:xfrm>
            <a:off x="838200" y="708338"/>
            <a:ext cx="10515600" cy="741161"/>
          </a:xfrm>
        </p:spPr>
        <p:txBody>
          <a:bodyPr anchor="t"/>
          <a:lstStyle>
            <a:lvl1pPr>
              <a:defRPr sz="4800">
                <a:solidFill>
                  <a:srgbClr val="6B6C6C"/>
                </a:solidFill>
              </a:defRPr>
            </a:lvl1pPr>
          </a:lstStyle>
          <a:p>
            <a:r>
              <a:rPr lang="en-US"/>
              <a:t>Title of Presentation</a:t>
            </a:r>
          </a:p>
        </p:txBody>
      </p:sp>
      <p:sp>
        <p:nvSpPr>
          <p:cNvPr id="16" name="Text Placeholder 15">
            <a:extLst>
              <a:ext uri="{FF2B5EF4-FFF2-40B4-BE49-F238E27FC236}">
                <a16:creationId xmlns:a16="http://schemas.microsoft.com/office/drawing/2014/main" id="{98181BC1-C0D7-7B36-8897-0E59209D5427}"/>
              </a:ext>
            </a:extLst>
          </p:cNvPr>
          <p:cNvSpPr>
            <a:spLocks noGrp="1"/>
          </p:cNvSpPr>
          <p:nvPr>
            <p:ph type="body" sz="quarter" idx="32" hasCustomPrompt="1"/>
          </p:nvPr>
        </p:nvSpPr>
        <p:spPr>
          <a:xfrm>
            <a:off x="838200" y="1375041"/>
            <a:ext cx="6684616" cy="459980"/>
          </a:xfrm>
        </p:spPr>
        <p:txBody>
          <a:bodyPr/>
          <a:lstStyle>
            <a:lvl1pPr>
              <a:defRPr>
                <a:solidFill>
                  <a:srgbClr val="BA0C2F"/>
                </a:solidFill>
              </a:defRPr>
            </a:lvl1pPr>
          </a:lstStyle>
          <a:p>
            <a:pPr lvl="0"/>
            <a:r>
              <a:rPr lang="en-US" sz="2800" b="0">
                <a:solidFill>
                  <a:srgbClr val="BA0C2F"/>
                </a:solidFill>
                <a:latin typeface="Buckeye Sans 2" pitchFamily="2" charset="77"/>
              </a:rPr>
              <a:t>Facilitators</a:t>
            </a:r>
            <a:endParaRPr lang="en-US"/>
          </a:p>
        </p:txBody>
      </p:sp>
    </p:spTree>
    <p:extLst>
      <p:ext uri="{BB962C8B-B14F-4D97-AF65-F5344CB8AC3E}">
        <p14:creationId xmlns:p14="http://schemas.microsoft.com/office/powerpoint/2010/main" val="1972683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ree facilitator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1" name="Straight Connector 10">
            <a:extLst>
              <a:ext uri="{FF2B5EF4-FFF2-40B4-BE49-F238E27FC236}">
                <a16:creationId xmlns:a16="http://schemas.microsoft.com/office/drawing/2014/main" id="{F978A9C5-0FEF-4CDF-8E0D-77B2B3787EB1}"/>
              </a:ext>
              <a:ext uri="{C183D7F6-B498-43B3-948B-1728B52AA6E4}">
                <adec:decorative xmlns:adec="http://schemas.microsoft.com/office/drawing/2017/decorative" val="1"/>
              </a:ext>
            </a:extLst>
          </p:cNvPr>
          <p:cNvCxnSpPr>
            <a:cxnSpLocks/>
          </p:cNvCxnSpPr>
          <p:nvPr userDrawn="1"/>
        </p:nvCxnSpPr>
        <p:spPr>
          <a:xfrm>
            <a:off x="2256614" y="5050775"/>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A31E8251-4870-40ED-8F84-F3F4065F8BED}"/>
              </a:ext>
            </a:extLst>
          </p:cNvPr>
          <p:cNvSpPr>
            <a:spLocks noGrp="1"/>
          </p:cNvSpPr>
          <p:nvPr>
            <p:ph type="body" sz="quarter" idx="21" hasCustomPrompt="1"/>
          </p:nvPr>
        </p:nvSpPr>
        <p:spPr>
          <a:xfrm>
            <a:off x="954628" y="5196061"/>
            <a:ext cx="32004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13" name="Content Placeholder 3">
            <a:extLst>
              <a:ext uri="{FF2B5EF4-FFF2-40B4-BE49-F238E27FC236}">
                <a16:creationId xmlns:a16="http://schemas.microsoft.com/office/drawing/2014/main" id="{C921F103-A52D-4BF8-A426-261D45BC06E9}"/>
              </a:ext>
            </a:extLst>
          </p:cNvPr>
          <p:cNvSpPr>
            <a:spLocks noGrp="1"/>
          </p:cNvSpPr>
          <p:nvPr>
            <p:ph sz="half" idx="22"/>
          </p:nvPr>
        </p:nvSpPr>
        <p:spPr>
          <a:xfrm>
            <a:off x="954621" y="1978399"/>
            <a:ext cx="3200400" cy="2921534"/>
          </a:xfrm>
        </p:spPr>
        <p:txBody>
          <a:bodyPr>
            <a:noAutofit/>
          </a:bodyPr>
          <a:lstStyle>
            <a:lvl1pPr marL="0" indent="0" algn="ctr">
              <a:buNone/>
              <a:defRPr sz="1800"/>
            </a:lvl1pPr>
            <a:lvl2pPr marL="457200" indent="0">
              <a:buNone/>
              <a:defRPr sz="1400"/>
            </a:lvl2pPr>
            <a:lvl3pPr marL="914400" indent="0">
              <a:buNone/>
              <a:defRPr sz="1200"/>
            </a:lvl3pPr>
            <a:lvl4pPr marL="1371600" indent="0">
              <a:buNone/>
              <a:defRPr sz="1100"/>
            </a:lvl4pPr>
            <a:lvl5pPr marL="1828800" indent="0" algn="ctr">
              <a:buNone/>
              <a:defRPr sz="1200"/>
            </a:lvl5pPr>
          </a:lstStyle>
          <a:p>
            <a:pPr lvl="0"/>
            <a:r>
              <a:rPr lang="en-US"/>
              <a:t>Click to edit Master text styles</a:t>
            </a:r>
          </a:p>
          <a:p>
            <a:pPr lvl="4"/>
            <a:endParaRPr lang="en-US"/>
          </a:p>
        </p:txBody>
      </p:sp>
      <p:cxnSp>
        <p:nvCxnSpPr>
          <p:cNvPr id="18" name="Straight Connector 17">
            <a:extLst>
              <a:ext uri="{FF2B5EF4-FFF2-40B4-BE49-F238E27FC236}">
                <a16:creationId xmlns:a16="http://schemas.microsoft.com/office/drawing/2014/main" id="{5F2A72AE-B0BA-451A-A298-6F08D46BE149}"/>
              </a:ext>
              <a:ext uri="{C183D7F6-B498-43B3-948B-1728B52AA6E4}">
                <adec:decorative xmlns:adec="http://schemas.microsoft.com/office/drawing/2017/decorative" val="1"/>
              </a:ext>
            </a:extLst>
          </p:cNvPr>
          <p:cNvCxnSpPr>
            <a:cxnSpLocks/>
          </p:cNvCxnSpPr>
          <p:nvPr userDrawn="1"/>
        </p:nvCxnSpPr>
        <p:spPr>
          <a:xfrm>
            <a:off x="5859224" y="5050775"/>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20" name="Content Placeholder 3">
            <a:extLst>
              <a:ext uri="{FF2B5EF4-FFF2-40B4-BE49-F238E27FC236}">
                <a16:creationId xmlns:a16="http://schemas.microsoft.com/office/drawing/2014/main" id="{9B83ED64-7985-4721-920B-54BC42A5E1D7}"/>
              </a:ext>
            </a:extLst>
          </p:cNvPr>
          <p:cNvSpPr>
            <a:spLocks noGrp="1"/>
          </p:cNvSpPr>
          <p:nvPr>
            <p:ph sz="half" idx="25"/>
          </p:nvPr>
        </p:nvSpPr>
        <p:spPr>
          <a:xfrm>
            <a:off x="4500670" y="1978405"/>
            <a:ext cx="3200400" cy="2921534"/>
          </a:xfrm>
        </p:spPr>
        <p:txBody>
          <a:bodyPr>
            <a:noAutofit/>
          </a:bodyPr>
          <a:lstStyle>
            <a:lvl1pPr marL="0" indent="0" algn="ctr">
              <a:buNone/>
              <a:defRPr sz="1800"/>
            </a:lvl1pPr>
            <a:lvl2pPr marL="457200" indent="0">
              <a:buNone/>
              <a:defRPr sz="1400"/>
            </a:lvl2pPr>
            <a:lvl3pPr marL="914400" indent="0">
              <a:buNone/>
              <a:defRPr sz="1200"/>
            </a:lvl3pPr>
            <a:lvl4pPr marL="1371600" indent="0">
              <a:buNone/>
              <a:defRPr sz="1100"/>
            </a:lvl4pPr>
            <a:lvl5pPr marL="1828800" indent="0" algn="ctr">
              <a:buNone/>
              <a:defRPr sz="1200"/>
            </a:lvl5pPr>
          </a:lstStyle>
          <a:p>
            <a:pPr lvl="0"/>
            <a:r>
              <a:rPr lang="en-US"/>
              <a:t>Click to edit Master text styles</a:t>
            </a:r>
          </a:p>
          <a:p>
            <a:pPr lvl="4"/>
            <a:endParaRPr lang="en-US"/>
          </a:p>
        </p:txBody>
      </p:sp>
      <p:cxnSp>
        <p:nvCxnSpPr>
          <p:cNvPr id="22" name="Straight Connector 21">
            <a:extLst>
              <a:ext uri="{FF2B5EF4-FFF2-40B4-BE49-F238E27FC236}">
                <a16:creationId xmlns:a16="http://schemas.microsoft.com/office/drawing/2014/main" id="{6F95B02B-287E-4902-9AF6-04C885FA6DD1}"/>
              </a:ext>
              <a:ext uri="{C183D7F6-B498-43B3-948B-1728B52AA6E4}">
                <adec:decorative xmlns:adec="http://schemas.microsoft.com/office/drawing/2017/decorative" val="1"/>
              </a:ext>
            </a:extLst>
          </p:cNvPr>
          <p:cNvCxnSpPr>
            <a:cxnSpLocks/>
          </p:cNvCxnSpPr>
          <p:nvPr userDrawn="1"/>
        </p:nvCxnSpPr>
        <p:spPr>
          <a:xfrm>
            <a:off x="9414693" y="5050775"/>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24" name="Content Placeholder 3">
            <a:extLst>
              <a:ext uri="{FF2B5EF4-FFF2-40B4-BE49-F238E27FC236}">
                <a16:creationId xmlns:a16="http://schemas.microsoft.com/office/drawing/2014/main" id="{B8429F79-518E-407C-8FF2-83D7C7D801FD}"/>
              </a:ext>
            </a:extLst>
          </p:cNvPr>
          <p:cNvSpPr>
            <a:spLocks noGrp="1"/>
          </p:cNvSpPr>
          <p:nvPr>
            <p:ph sz="half" idx="28"/>
          </p:nvPr>
        </p:nvSpPr>
        <p:spPr>
          <a:xfrm>
            <a:off x="8046712" y="1978405"/>
            <a:ext cx="3200400" cy="2921534"/>
          </a:xfrm>
        </p:spPr>
        <p:txBody>
          <a:bodyPr>
            <a:noAutofit/>
          </a:bodyPr>
          <a:lstStyle>
            <a:lvl1pPr marL="0" indent="0" algn="ctr">
              <a:buNone/>
              <a:defRPr sz="1800"/>
            </a:lvl1pPr>
            <a:lvl2pPr marL="457200" indent="0">
              <a:buNone/>
              <a:defRPr sz="1400"/>
            </a:lvl2pPr>
            <a:lvl3pPr marL="914400" indent="0">
              <a:buNone/>
              <a:defRPr sz="1200"/>
            </a:lvl3pPr>
            <a:lvl4pPr marL="1371600" indent="0">
              <a:buNone/>
              <a:defRPr sz="1100"/>
            </a:lvl4pPr>
            <a:lvl5pPr marL="1828800" indent="0" algn="ctr">
              <a:buNone/>
              <a:defRPr sz="1200"/>
            </a:lvl5pPr>
          </a:lstStyle>
          <a:p>
            <a:pPr lvl="0"/>
            <a:r>
              <a:rPr lang="en-US"/>
              <a:t>Click to edit Master text styles</a:t>
            </a:r>
          </a:p>
          <a:p>
            <a:pPr lvl="4"/>
            <a:endParaRPr lang="en-US"/>
          </a:p>
        </p:txBody>
      </p:sp>
      <p:sp>
        <p:nvSpPr>
          <p:cNvPr id="3" name="Text Placeholder 4">
            <a:extLst>
              <a:ext uri="{FF2B5EF4-FFF2-40B4-BE49-F238E27FC236}">
                <a16:creationId xmlns:a16="http://schemas.microsoft.com/office/drawing/2014/main" id="{40B557A1-0D21-B372-0A20-7316791A0AD7}"/>
              </a:ext>
            </a:extLst>
          </p:cNvPr>
          <p:cNvSpPr>
            <a:spLocks noGrp="1"/>
          </p:cNvSpPr>
          <p:nvPr>
            <p:ph type="body" sz="quarter" idx="29" hasCustomPrompt="1"/>
          </p:nvPr>
        </p:nvSpPr>
        <p:spPr>
          <a:xfrm>
            <a:off x="954628" y="5419805"/>
            <a:ext cx="32004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4" name="Text Placeholder 4">
            <a:extLst>
              <a:ext uri="{FF2B5EF4-FFF2-40B4-BE49-F238E27FC236}">
                <a16:creationId xmlns:a16="http://schemas.microsoft.com/office/drawing/2014/main" id="{111D34CF-EF8E-84CD-B1EC-B1189A495FC7}"/>
              </a:ext>
            </a:extLst>
          </p:cNvPr>
          <p:cNvSpPr>
            <a:spLocks noGrp="1"/>
          </p:cNvSpPr>
          <p:nvPr>
            <p:ph type="body" sz="quarter" idx="30" hasCustomPrompt="1"/>
          </p:nvPr>
        </p:nvSpPr>
        <p:spPr>
          <a:xfrm>
            <a:off x="4500670" y="5196061"/>
            <a:ext cx="32004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7" name="Text Placeholder 4">
            <a:extLst>
              <a:ext uri="{FF2B5EF4-FFF2-40B4-BE49-F238E27FC236}">
                <a16:creationId xmlns:a16="http://schemas.microsoft.com/office/drawing/2014/main" id="{05F5C7B5-F899-C058-018B-524BCF75E83C}"/>
              </a:ext>
            </a:extLst>
          </p:cNvPr>
          <p:cNvSpPr>
            <a:spLocks noGrp="1"/>
          </p:cNvSpPr>
          <p:nvPr>
            <p:ph type="body" sz="quarter" idx="31" hasCustomPrompt="1"/>
          </p:nvPr>
        </p:nvSpPr>
        <p:spPr>
          <a:xfrm>
            <a:off x="4500670" y="5419805"/>
            <a:ext cx="32004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9" name="Text Placeholder 4">
            <a:extLst>
              <a:ext uri="{FF2B5EF4-FFF2-40B4-BE49-F238E27FC236}">
                <a16:creationId xmlns:a16="http://schemas.microsoft.com/office/drawing/2014/main" id="{3EFB21D2-002F-928F-377F-B1B821D9F43C}"/>
              </a:ext>
            </a:extLst>
          </p:cNvPr>
          <p:cNvSpPr>
            <a:spLocks noGrp="1"/>
          </p:cNvSpPr>
          <p:nvPr>
            <p:ph type="body" sz="quarter" idx="32" hasCustomPrompt="1"/>
          </p:nvPr>
        </p:nvSpPr>
        <p:spPr>
          <a:xfrm>
            <a:off x="8046712" y="5196061"/>
            <a:ext cx="32004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10" name="Text Placeholder 4">
            <a:extLst>
              <a:ext uri="{FF2B5EF4-FFF2-40B4-BE49-F238E27FC236}">
                <a16:creationId xmlns:a16="http://schemas.microsoft.com/office/drawing/2014/main" id="{5BE6B7B5-7371-DC93-29F8-25FD42D119C8}"/>
              </a:ext>
            </a:extLst>
          </p:cNvPr>
          <p:cNvSpPr>
            <a:spLocks noGrp="1"/>
          </p:cNvSpPr>
          <p:nvPr>
            <p:ph type="body" sz="quarter" idx="33" hasCustomPrompt="1"/>
          </p:nvPr>
        </p:nvSpPr>
        <p:spPr>
          <a:xfrm>
            <a:off x="8046712" y="5419805"/>
            <a:ext cx="32004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16" name="Title 1">
            <a:extLst>
              <a:ext uri="{FF2B5EF4-FFF2-40B4-BE49-F238E27FC236}">
                <a16:creationId xmlns:a16="http://schemas.microsoft.com/office/drawing/2014/main" id="{57B5472C-7148-FB34-6E16-B658B7E2B819}"/>
              </a:ext>
            </a:extLst>
          </p:cNvPr>
          <p:cNvSpPr>
            <a:spLocks noGrp="1"/>
          </p:cNvSpPr>
          <p:nvPr>
            <p:ph type="title" hasCustomPrompt="1"/>
          </p:nvPr>
        </p:nvSpPr>
        <p:spPr>
          <a:xfrm>
            <a:off x="838200" y="708338"/>
            <a:ext cx="10515600" cy="741161"/>
          </a:xfrm>
        </p:spPr>
        <p:txBody>
          <a:bodyPr anchor="t"/>
          <a:lstStyle>
            <a:lvl1pPr>
              <a:defRPr sz="4800">
                <a:solidFill>
                  <a:srgbClr val="6B6C6C"/>
                </a:solidFill>
              </a:defRPr>
            </a:lvl1pPr>
          </a:lstStyle>
          <a:p>
            <a:r>
              <a:rPr lang="en-US"/>
              <a:t>Title of Presentation</a:t>
            </a:r>
          </a:p>
        </p:txBody>
      </p:sp>
      <p:sp>
        <p:nvSpPr>
          <p:cNvPr id="17" name="Text Placeholder 15">
            <a:extLst>
              <a:ext uri="{FF2B5EF4-FFF2-40B4-BE49-F238E27FC236}">
                <a16:creationId xmlns:a16="http://schemas.microsoft.com/office/drawing/2014/main" id="{7881FAEA-7C56-E1F3-9517-80E6C27F1772}"/>
              </a:ext>
            </a:extLst>
          </p:cNvPr>
          <p:cNvSpPr>
            <a:spLocks noGrp="1"/>
          </p:cNvSpPr>
          <p:nvPr>
            <p:ph type="body" sz="quarter" idx="34" hasCustomPrompt="1"/>
          </p:nvPr>
        </p:nvSpPr>
        <p:spPr>
          <a:xfrm>
            <a:off x="838200" y="1375040"/>
            <a:ext cx="6684616" cy="452517"/>
          </a:xfrm>
        </p:spPr>
        <p:txBody>
          <a:bodyPr/>
          <a:lstStyle>
            <a:lvl1pPr>
              <a:defRPr>
                <a:solidFill>
                  <a:srgbClr val="BA0C2F"/>
                </a:solidFill>
              </a:defRPr>
            </a:lvl1pPr>
          </a:lstStyle>
          <a:p>
            <a:pPr lvl="0"/>
            <a:r>
              <a:rPr lang="en-US" sz="2800" b="0">
                <a:solidFill>
                  <a:srgbClr val="BA0C2F"/>
                </a:solidFill>
                <a:latin typeface="Buckeye Sans 2" pitchFamily="2" charset="77"/>
              </a:rPr>
              <a:t>Facilitators</a:t>
            </a:r>
            <a:endParaRPr lang="en-US"/>
          </a:p>
        </p:txBody>
      </p:sp>
    </p:spTree>
    <p:extLst>
      <p:ext uri="{BB962C8B-B14F-4D97-AF65-F5344CB8AC3E}">
        <p14:creationId xmlns:p14="http://schemas.microsoft.com/office/powerpoint/2010/main" val="3104410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orkshop norm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9" name="Text Placeholder 4">
            <a:extLst>
              <a:ext uri="{FF2B5EF4-FFF2-40B4-BE49-F238E27FC236}">
                <a16:creationId xmlns:a16="http://schemas.microsoft.com/office/drawing/2014/main" id="{3EFB21D2-002F-928F-377F-B1B821D9F43C}"/>
              </a:ext>
            </a:extLst>
          </p:cNvPr>
          <p:cNvSpPr>
            <a:spLocks noGrp="1"/>
          </p:cNvSpPr>
          <p:nvPr>
            <p:ph type="body" sz="quarter" idx="32" hasCustomPrompt="1"/>
          </p:nvPr>
        </p:nvSpPr>
        <p:spPr>
          <a:xfrm>
            <a:off x="1934767" y="2863203"/>
            <a:ext cx="22860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10" name="Text Placeholder 4">
            <a:extLst>
              <a:ext uri="{FF2B5EF4-FFF2-40B4-BE49-F238E27FC236}">
                <a16:creationId xmlns:a16="http://schemas.microsoft.com/office/drawing/2014/main" id="{5BE6B7B5-7371-DC93-29F8-25FD42D119C8}"/>
              </a:ext>
            </a:extLst>
          </p:cNvPr>
          <p:cNvSpPr>
            <a:spLocks noGrp="1"/>
          </p:cNvSpPr>
          <p:nvPr>
            <p:ph type="body" sz="quarter" idx="33" hasCustomPrompt="1"/>
          </p:nvPr>
        </p:nvSpPr>
        <p:spPr>
          <a:xfrm>
            <a:off x="1934768" y="3086947"/>
            <a:ext cx="22860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16" name="Title 1">
            <a:extLst>
              <a:ext uri="{FF2B5EF4-FFF2-40B4-BE49-F238E27FC236}">
                <a16:creationId xmlns:a16="http://schemas.microsoft.com/office/drawing/2014/main" id="{57B5472C-7148-FB34-6E16-B658B7E2B819}"/>
              </a:ext>
            </a:extLst>
          </p:cNvPr>
          <p:cNvSpPr>
            <a:spLocks noGrp="1"/>
          </p:cNvSpPr>
          <p:nvPr>
            <p:ph type="title" hasCustomPrompt="1"/>
          </p:nvPr>
        </p:nvSpPr>
        <p:spPr>
          <a:xfrm>
            <a:off x="838200" y="708338"/>
            <a:ext cx="10515600" cy="741161"/>
          </a:xfrm>
        </p:spPr>
        <p:txBody>
          <a:bodyPr anchor="t"/>
          <a:lstStyle>
            <a:lvl1pPr>
              <a:defRPr sz="4800">
                <a:solidFill>
                  <a:srgbClr val="6B6C6C"/>
                </a:solidFill>
              </a:defRPr>
            </a:lvl1pPr>
          </a:lstStyle>
          <a:p>
            <a:r>
              <a:rPr lang="en-US"/>
              <a:t>Title of Presentation</a:t>
            </a:r>
          </a:p>
        </p:txBody>
      </p:sp>
      <p:sp>
        <p:nvSpPr>
          <p:cNvPr id="2" name="Picture Placeholder 4">
            <a:extLst>
              <a:ext uri="{FF2B5EF4-FFF2-40B4-BE49-F238E27FC236}">
                <a16:creationId xmlns:a16="http://schemas.microsoft.com/office/drawing/2014/main" id="{D5CF734E-8442-C9D6-5B0F-CE06F740CEB4}"/>
              </a:ext>
            </a:extLst>
          </p:cNvPr>
          <p:cNvSpPr>
            <a:spLocks noGrp="1"/>
          </p:cNvSpPr>
          <p:nvPr>
            <p:ph type="pic" sz="quarter" idx="13"/>
          </p:nvPr>
        </p:nvSpPr>
        <p:spPr>
          <a:xfrm>
            <a:off x="837014" y="2863202"/>
            <a:ext cx="915733" cy="915733"/>
          </a:xfrm>
        </p:spPr>
        <p:txBody>
          <a:bodyPr>
            <a:normAutofit/>
          </a:bodyPr>
          <a:lstStyle>
            <a:lvl1pPr marL="0" indent="0" algn="ctr">
              <a:buNone/>
              <a:defRPr sz="1200">
                <a:solidFill>
                  <a:schemeClr val="bg1">
                    <a:lumMod val="50000"/>
                  </a:schemeClr>
                </a:solidFill>
              </a:defRPr>
            </a:lvl1pPr>
          </a:lstStyle>
          <a:p>
            <a:endParaRPr lang="en-US"/>
          </a:p>
        </p:txBody>
      </p:sp>
      <p:sp>
        <p:nvSpPr>
          <p:cNvPr id="54" name="Text Placeholder 4">
            <a:extLst>
              <a:ext uri="{FF2B5EF4-FFF2-40B4-BE49-F238E27FC236}">
                <a16:creationId xmlns:a16="http://schemas.microsoft.com/office/drawing/2014/main" id="{88F35A60-F22D-DED3-E851-15F8F47BEA46}"/>
              </a:ext>
            </a:extLst>
          </p:cNvPr>
          <p:cNvSpPr>
            <a:spLocks noGrp="1"/>
          </p:cNvSpPr>
          <p:nvPr>
            <p:ph type="body" sz="quarter" idx="49" hasCustomPrompt="1"/>
          </p:nvPr>
        </p:nvSpPr>
        <p:spPr>
          <a:xfrm>
            <a:off x="1159966" y="1803713"/>
            <a:ext cx="1185561" cy="1059489"/>
          </a:xfrm>
          <a:solidFill>
            <a:schemeClr val="bg1">
              <a:alpha val="0"/>
            </a:schemeClr>
          </a:solidFill>
        </p:spPr>
        <p:txBody>
          <a:bodyPr anchor="t">
            <a:normAutofit/>
          </a:bodyPr>
          <a:lstStyle>
            <a:lvl1pPr marL="0" indent="0" algn="l">
              <a:buNone/>
              <a:defRPr sz="7200" b="1">
                <a:solidFill>
                  <a:srgbClr val="E0E2E4"/>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1</a:t>
            </a:r>
          </a:p>
        </p:txBody>
      </p:sp>
      <p:sp>
        <p:nvSpPr>
          <p:cNvPr id="61" name="Text Placeholder 4">
            <a:extLst>
              <a:ext uri="{FF2B5EF4-FFF2-40B4-BE49-F238E27FC236}">
                <a16:creationId xmlns:a16="http://schemas.microsoft.com/office/drawing/2014/main" id="{2B576F74-B88D-B5A9-7283-211CDFD648F5}"/>
              </a:ext>
            </a:extLst>
          </p:cNvPr>
          <p:cNvSpPr>
            <a:spLocks noGrp="1"/>
          </p:cNvSpPr>
          <p:nvPr>
            <p:ph type="body" sz="quarter" idx="54" hasCustomPrompt="1"/>
          </p:nvPr>
        </p:nvSpPr>
        <p:spPr>
          <a:xfrm>
            <a:off x="5500540" y="2863203"/>
            <a:ext cx="22860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62" name="Text Placeholder 4">
            <a:extLst>
              <a:ext uri="{FF2B5EF4-FFF2-40B4-BE49-F238E27FC236}">
                <a16:creationId xmlns:a16="http://schemas.microsoft.com/office/drawing/2014/main" id="{A8103B46-156B-E644-AAEF-6C956E55D286}"/>
              </a:ext>
            </a:extLst>
          </p:cNvPr>
          <p:cNvSpPr>
            <a:spLocks noGrp="1"/>
          </p:cNvSpPr>
          <p:nvPr>
            <p:ph type="body" sz="quarter" idx="55" hasCustomPrompt="1"/>
          </p:nvPr>
        </p:nvSpPr>
        <p:spPr>
          <a:xfrm>
            <a:off x="5500541" y="3086947"/>
            <a:ext cx="22860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63" name="Picture Placeholder 4">
            <a:extLst>
              <a:ext uri="{FF2B5EF4-FFF2-40B4-BE49-F238E27FC236}">
                <a16:creationId xmlns:a16="http://schemas.microsoft.com/office/drawing/2014/main" id="{8F14739F-D86A-EC5B-C158-1259ACEA254B}"/>
              </a:ext>
            </a:extLst>
          </p:cNvPr>
          <p:cNvSpPr>
            <a:spLocks noGrp="1"/>
          </p:cNvSpPr>
          <p:nvPr>
            <p:ph type="pic" sz="quarter" idx="56"/>
          </p:nvPr>
        </p:nvSpPr>
        <p:spPr>
          <a:xfrm>
            <a:off x="4402787" y="2863202"/>
            <a:ext cx="915733" cy="915733"/>
          </a:xfrm>
        </p:spPr>
        <p:txBody>
          <a:bodyPr>
            <a:normAutofit/>
          </a:bodyPr>
          <a:lstStyle>
            <a:lvl1pPr marL="0" indent="0" algn="ctr">
              <a:buNone/>
              <a:defRPr sz="1200">
                <a:solidFill>
                  <a:schemeClr val="bg1">
                    <a:lumMod val="50000"/>
                  </a:schemeClr>
                </a:solidFill>
              </a:defRPr>
            </a:lvl1pPr>
          </a:lstStyle>
          <a:p>
            <a:endParaRPr lang="en-US"/>
          </a:p>
        </p:txBody>
      </p:sp>
      <p:sp>
        <p:nvSpPr>
          <p:cNvPr id="64" name="Text Placeholder 4">
            <a:extLst>
              <a:ext uri="{FF2B5EF4-FFF2-40B4-BE49-F238E27FC236}">
                <a16:creationId xmlns:a16="http://schemas.microsoft.com/office/drawing/2014/main" id="{9B51092C-F5EE-16B7-941B-425BF8C2D258}"/>
              </a:ext>
            </a:extLst>
          </p:cNvPr>
          <p:cNvSpPr>
            <a:spLocks noGrp="1"/>
          </p:cNvSpPr>
          <p:nvPr>
            <p:ph type="body" sz="quarter" idx="57" hasCustomPrompt="1"/>
          </p:nvPr>
        </p:nvSpPr>
        <p:spPr>
          <a:xfrm>
            <a:off x="4725739" y="1803713"/>
            <a:ext cx="1185561" cy="1059489"/>
          </a:xfrm>
          <a:solidFill>
            <a:schemeClr val="bg1">
              <a:alpha val="0"/>
            </a:schemeClr>
          </a:solidFill>
        </p:spPr>
        <p:txBody>
          <a:bodyPr anchor="t">
            <a:normAutofit/>
          </a:bodyPr>
          <a:lstStyle>
            <a:lvl1pPr marL="0" indent="0" algn="l">
              <a:buNone/>
              <a:defRPr sz="7200" b="1">
                <a:solidFill>
                  <a:srgbClr val="E0E2E4"/>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a:t>
            </a:r>
          </a:p>
        </p:txBody>
      </p:sp>
      <p:sp>
        <p:nvSpPr>
          <p:cNvPr id="66" name="Text Placeholder 4">
            <a:extLst>
              <a:ext uri="{FF2B5EF4-FFF2-40B4-BE49-F238E27FC236}">
                <a16:creationId xmlns:a16="http://schemas.microsoft.com/office/drawing/2014/main" id="{B47C896E-EDE6-04F2-E8ED-FEA4DF487F2A}"/>
              </a:ext>
            </a:extLst>
          </p:cNvPr>
          <p:cNvSpPr>
            <a:spLocks noGrp="1"/>
          </p:cNvSpPr>
          <p:nvPr>
            <p:ph type="body" sz="quarter" idx="58" hasCustomPrompt="1"/>
          </p:nvPr>
        </p:nvSpPr>
        <p:spPr>
          <a:xfrm>
            <a:off x="9067799" y="2863203"/>
            <a:ext cx="22860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67" name="Text Placeholder 4">
            <a:extLst>
              <a:ext uri="{FF2B5EF4-FFF2-40B4-BE49-F238E27FC236}">
                <a16:creationId xmlns:a16="http://schemas.microsoft.com/office/drawing/2014/main" id="{8C727780-96CE-6990-5D03-9CC8FB628800}"/>
              </a:ext>
            </a:extLst>
          </p:cNvPr>
          <p:cNvSpPr>
            <a:spLocks noGrp="1"/>
          </p:cNvSpPr>
          <p:nvPr>
            <p:ph type="body" sz="quarter" idx="59" hasCustomPrompt="1"/>
          </p:nvPr>
        </p:nvSpPr>
        <p:spPr>
          <a:xfrm>
            <a:off x="9067800" y="3086947"/>
            <a:ext cx="22860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68" name="Picture Placeholder 4">
            <a:extLst>
              <a:ext uri="{FF2B5EF4-FFF2-40B4-BE49-F238E27FC236}">
                <a16:creationId xmlns:a16="http://schemas.microsoft.com/office/drawing/2014/main" id="{6967E369-3324-06F0-EC7A-56D2951DA7A5}"/>
              </a:ext>
            </a:extLst>
          </p:cNvPr>
          <p:cNvSpPr>
            <a:spLocks noGrp="1"/>
          </p:cNvSpPr>
          <p:nvPr>
            <p:ph type="pic" sz="quarter" idx="60"/>
          </p:nvPr>
        </p:nvSpPr>
        <p:spPr>
          <a:xfrm>
            <a:off x="7970046" y="2863202"/>
            <a:ext cx="915733" cy="915733"/>
          </a:xfrm>
        </p:spPr>
        <p:txBody>
          <a:bodyPr>
            <a:normAutofit/>
          </a:bodyPr>
          <a:lstStyle>
            <a:lvl1pPr marL="0" indent="0" algn="ctr">
              <a:buNone/>
              <a:defRPr sz="1200">
                <a:solidFill>
                  <a:schemeClr val="bg1">
                    <a:lumMod val="50000"/>
                  </a:schemeClr>
                </a:solidFill>
              </a:defRPr>
            </a:lvl1pPr>
          </a:lstStyle>
          <a:p>
            <a:endParaRPr lang="en-US"/>
          </a:p>
        </p:txBody>
      </p:sp>
      <p:sp>
        <p:nvSpPr>
          <p:cNvPr id="69" name="Text Placeholder 4">
            <a:extLst>
              <a:ext uri="{FF2B5EF4-FFF2-40B4-BE49-F238E27FC236}">
                <a16:creationId xmlns:a16="http://schemas.microsoft.com/office/drawing/2014/main" id="{BE02FD73-D93F-A0D7-D74B-48FB27A7E65A}"/>
              </a:ext>
            </a:extLst>
          </p:cNvPr>
          <p:cNvSpPr>
            <a:spLocks noGrp="1"/>
          </p:cNvSpPr>
          <p:nvPr>
            <p:ph type="body" sz="quarter" idx="61" hasCustomPrompt="1"/>
          </p:nvPr>
        </p:nvSpPr>
        <p:spPr>
          <a:xfrm>
            <a:off x="8292998" y="1803713"/>
            <a:ext cx="1185561" cy="1059489"/>
          </a:xfrm>
          <a:solidFill>
            <a:schemeClr val="bg1">
              <a:alpha val="0"/>
            </a:schemeClr>
          </a:solidFill>
        </p:spPr>
        <p:txBody>
          <a:bodyPr anchor="t">
            <a:normAutofit/>
          </a:bodyPr>
          <a:lstStyle>
            <a:lvl1pPr marL="0" indent="0" algn="l">
              <a:buNone/>
              <a:defRPr sz="7200" b="1">
                <a:solidFill>
                  <a:srgbClr val="E0E2E4"/>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3</a:t>
            </a:r>
          </a:p>
        </p:txBody>
      </p:sp>
      <p:sp>
        <p:nvSpPr>
          <p:cNvPr id="71" name="Text Placeholder 4">
            <a:extLst>
              <a:ext uri="{FF2B5EF4-FFF2-40B4-BE49-F238E27FC236}">
                <a16:creationId xmlns:a16="http://schemas.microsoft.com/office/drawing/2014/main" id="{8849487F-CE55-FF70-3093-104CD560F77F}"/>
              </a:ext>
            </a:extLst>
          </p:cNvPr>
          <p:cNvSpPr>
            <a:spLocks noGrp="1"/>
          </p:cNvSpPr>
          <p:nvPr>
            <p:ph type="body" sz="quarter" idx="62" hasCustomPrompt="1"/>
          </p:nvPr>
        </p:nvSpPr>
        <p:spPr>
          <a:xfrm>
            <a:off x="1934767" y="5194503"/>
            <a:ext cx="22860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72" name="Text Placeholder 4">
            <a:extLst>
              <a:ext uri="{FF2B5EF4-FFF2-40B4-BE49-F238E27FC236}">
                <a16:creationId xmlns:a16="http://schemas.microsoft.com/office/drawing/2014/main" id="{AB0B5750-699F-634E-5DB8-93F3E0A56E2F}"/>
              </a:ext>
            </a:extLst>
          </p:cNvPr>
          <p:cNvSpPr>
            <a:spLocks noGrp="1"/>
          </p:cNvSpPr>
          <p:nvPr>
            <p:ph type="body" sz="quarter" idx="63" hasCustomPrompt="1"/>
          </p:nvPr>
        </p:nvSpPr>
        <p:spPr>
          <a:xfrm>
            <a:off x="1934768" y="5418247"/>
            <a:ext cx="22860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73" name="Picture Placeholder 4">
            <a:extLst>
              <a:ext uri="{FF2B5EF4-FFF2-40B4-BE49-F238E27FC236}">
                <a16:creationId xmlns:a16="http://schemas.microsoft.com/office/drawing/2014/main" id="{872EB520-B2ED-E496-0D44-54AA4E064705}"/>
              </a:ext>
            </a:extLst>
          </p:cNvPr>
          <p:cNvSpPr>
            <a:spLocks noGrp="1"/>
          </p:cNvSpPr>
          <p:nvPr>
            <p:ph type="pic" sz="quarter" idx="64"/>
          </p:nvPr>
        </p:nvSpPr>
        <p:spPr>
          <a:xfrm>
            <a:off x="837014" y="5194502"/>
            <a:ext cx="915733" cy="915733"/>
          </a:xfrm>
        </p:spPr>
        <p:txBody>
          <a:bodyPr>
            <a:normAutofit/>
          </a:bodyPr>
          <a:lstStyle>
            <a:lvl1pPr marL="0" indent="0" algn="ctr">
              <a:buNone/>
              <a:defRPr sz="1200">
                <a:solidFill>
                  <a:schemeClr val="bg1">
                    <a:lumMod val="50000"/>
                  </a:schemeClr>
                </a:solidFill>
              </a:defRPr>
            </a:lvl1pPr>
          </a:lstStyle>
          <a:p>
            <a:endParaRPr lang="en-US"/>
          </a:p>
        </p:txBody>
      </p:sp>
      <p:sp>
        <p:nvSpPr>
          <p:cNvPr id="74" name="Text Placeholder 4">
            <a:extLst>
              <a:ext uri="{FF2B5EF4-FFF2-40B4-BE49-F238E27FC236}">
                <a16:creationId xmlns:a16="http://schemas.microsoft.com/office/drawing/2014/main" id="{90A3F043-193A-8787-D039-71B1BB7F455D}"/>
              </a:ext>
            </a:extLst>
          </p:cNvPr>
          <p:cNvSpPr>
            <a:spLocks noGrp="1"/>
          </p:cNvSpPr>
          <p:nvPr>
            <p:ph type="body" sz="quarter" idx="65" hasCustomPrompt="1"/>
          </p:nvPr>
        </p:nvSpPr>
        <p:spPr>
          <a:xfrm>
            <a:off x="1159966" y="4135013"/>
            <a:ext cx="1185561" cy="1059489"/>
          </a:xfrm>
          <a:solidFill>
            <a:schemeClr val="bg1">
              <a:alpha val="0"/>
            </a:schemeClr>
          </a:solidFill>
        </p:spPr>
        <p:txBody>
          <a:bodyPr anchor="t">
            <a:normAutofit/>
          </a:bodyPr>
          <a:lstStyle>
            <a:lvl1pPr marL="0" indent="0" algn="l">
              <a:buNone/>
              <a:defRPr sz="7200" b="1">
                <a:solidFill>
                  <a:srgbClr val="E0E2E4"/>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4</a:t>
            </a:r>
          </a:p>
        </p:txBody>
      </p:sp>
      <p:sp>
        <p:nvSpPr>
          <p:cNvPr id="76" name="Text Placeholder 4">
            <a:extLst>
              <a:ext uri="{FF2B5EF4-FFF2-40B4-BE49-F238E27FC236}">
                <a16:creationId xmlns:a16="http://schemas.microsoft.com/office/drawing/2014/main" id="{9C0D87C4-5BEC-04D6-C722-804EEE570DC6}"/>
              </a:ext>
            </a:extLst>
          </p:cNvPr>
          <p:cNvSpPr>
            <a:spLocks noGrp="1"/>
          </p:cNvSpPr>
          <p:nvPr>
            <p:ph type="body" sz="quarter" idx="66" hasCustomPrompt="1"/>
          </p:nvPr>
        </p:nvSpPr>
        <p:spPr>
          <a:xfrm>
            <a:off x="5500540" y="5194503"/>
            <a:ext cx="22860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77" name="Text Placeholder 4">
            <a:extLst>
              <a:ext uri="{FF2B5EF4-FFF2-40B4-BE49-F238E27FC236}">
                <a16:creationId xmlns:a16="http://schemas.microsoft.com/office/drawing/2014/main" id="{7D362B7C-C628-22F6-D40D-D4D8C59564BC}"/>
              </a:ext>
            </a:extLst>
          </p:cNvPr>
          <p:cNvSpPr>
            <a:spLocks noGrp="1"/>
          </p:cNvSpPr>
          <p:nvPr>
            <p:ph type="body" sz="quarter" idx="67" hasCustomPrompt="1"/>
          </p:nvPr>
        </p:nvSpPr>
        <p:spPr>
          <a:xfrm>
            <a:off x="5500541" y="5418247"/>
            <a:ext cx="22860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78" name="Picture Placeholder 4">
            <a:extLst>
              <a:ext uri="{FF2B5EF4-FFF2-40B4-BE49-F238E27FC236}">
                <a16:creationId xmlns:a16="http://schemas.microsoft.com/office/drawing/2014/main" id="{31D3542A-C5B4-7C90-D8A0-A2B6BC262A92}"/>
              </a:ext>
            </a:extLst>
          </p:cNvPr>
          <p:cNvSpPr>
            <a:spLocks noGrp="1"/>
          </p:cNvSpPr>
          <p:nvPr>
            <p:ph type="pic" sz="quarter" idx="68"/>
          </p:nvPr>
        </p:nvSpPr>
        <p:spPr>
          <a:xfrm>
            <a:off x="4402787" y="5194502"/>
            <a:ext cx="915733" cy="915733"/>
          </a:xfrm>
        </p:spPr>
        <p:txBody>
          <a:bodyPr>
            <a:normAutofit/>
          </a:bodyPr>
          <a:lstStyle>
            <a:lvl1pPr marL="0" indent="0" algn="ctr">
              <a:buNone/>
              <a:defRPr sz="1200">
                <a:solidFill>
                  <a:schemeClr val="bg1">
                    <a:lumMod val="50000"/>
                  </a:schemeClr>
                </a:solidFill>
              </a:defRPr>
            </a:lvl1pPr>
          </a:lstStyle>
          <a:p>
            <a:endParaRPr lang="en-US"/>
          </a:p>
        </p:txBody>
      </p:sp>
      <p:sp>
        <p:nvSpPr>
          <p:cNvPr id="79" name="Text Placeholder 4">
            <a:extLst>
              <a:ext uri="{FF2B5EF4-FFF2-40B4-BE49-F238E27FC236}">
                <a16:creationId xmlns:a16="http://schemas.microsoft.com/office/drawing/2014/main" id="{36BDB2DF-6C94-4DF7-F56D-033FC36723D9}"/>
              </a:ext>
            </a:extLst>
          </p:cNvPr>
          <p:cNvSpPr>
            <a:spLocks noGrp="1"/>
          </p:cNvSpPr>
          <p:nvPr>
            <p:ph type="body" sz="quarter" idx="69" hasCustomPrompt="1"/>
          </p:nvPr>
        </p:nvSpPr>
        <p:spPr>
          <a:xfrm>
            <a:off x="4725739" y="4135013"/>
            <a:ext cx="1185561" cy="1059489"/>
          </a:xfrm>
          <a:solidFill>
            <a:schemeClr val="bg1">
              <a:alpha val="0"/>
            </a:schemeClr>
          </a:solidFill>
        </p:spPr>
        <p:txBody>
          <a:bodyPr anchor="t">
            <a:normAutofit/>
          </a:bodyPr>
          <a:lstStyle>
            <a:lvl1pPr marL="0" indent="0" algn="l">
              <a:buNone/>
              <a:defRPr sz="7200" b="1">
                <a:solidFill>
                  <a:srgbClr val="E0E2E4"/>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5</a:t>
            </a:r>
          </a:p>
        </p:txBody>
      </p:sp>
      <p:sp>
        <p:nvSpPr>
          <p:cNvPr id="81" name="Text Placeholder 4">
            <a:extLst>
              <a:ext uri="{FF2B5EF4-FFF2-40B4-BE49-F238E27FC236}">
                <a16:creationId xmlns:a16="http://schemas.microsoft.com/office/drawing/2014/main" id="{51D148B7-2E57-AF95-0264-1E19772D629B}"/>
              </a:ext>
            </a:extLst>
          </p:cNvPr>
          <p:cNvSpPr>
            <a:spLocks noGrp="1"/>
          </p:cNvSpPr>
          <p:nvPr>
            <p:ph type="body" sz="quarter" idx="70" hasCustomPrompt="1"/>
          </p:nvPr>
        </p:nvSpPr>
        <p:spPr>
          <a:xfrm>
            <a:off x="9067799" y="5194503"/>
            <a:ext cx="2286000" cy="296986"/>
          </a:xfrm>
        </p:spPr>
        <p:txBody>
          <a:bodyPr anchor="b">
            <a:normAutofit/>
          </a:bodyPr>
          <a:lstStyle>
            <a:lvl1pPr marL="0" indent="0" algn="l">
              <a:buNone/>
              <a:defRPr sz="1800" b="1">
                <a:solidFill>
                  <a:srgbClr val="6B6C6C"/>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First and Last Name</a:t>
            </a:r>
          </a:p>
        </p:txBody>
      </p:sp>
      <p:sp>
        <p:nvSpPr>
          <p:cNvPr id="82" name="Text Placeholder 4">
            <a:extLst>
              <a:ext uri="{FF2B5EF4-FFF2-40B4-BE49-F238E27FC236}">
                <a16:creationId xmlns:a16="http://schemas.microsoft.com/office/drawing/2014/main" id="{FD1F6AB2-C0A9-0D73-8BED-D94F97263202}"/>
              </a:ext>
            </a:extLst>
          </p:cNvPr>
          <p:cNvSpPr>
            <a:spLocks noGrp="1"/>
          </p:cNvSpPr>
          <p:nvPr>
            <p:ph type="body" sz="quarter" idx="71" hasCustomPrompt="1"/>
          </p:nvPr>
        </p:nvSpPr>
        <p:spPr>
          <a:xfrm>
            <a:off x="9067800" y="5418247"/>
            <a:ext cx="2286000" cy="684106"/>
          </a:xfrm>
        </p:spPr>
        <p:txBody>
          <a:bodyPr anchor="t">
            <a:noAutofit/>
          </a:bodyPr>
          <a:lstStyle>
            <a:lvl1pPr marL="0" indent="0" algn="l">
              <a:lnSpc>
                <a:spcPct val="100000"/>
              </a:lnSpc>
              <a:spcBef>
                <a:spcPts val="0"/>
              </a:spcBef>
              <a:buNone/>
              <a:defRPr sz="12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Title</a:t>
            </a:r>
            <a:br>
              <a:rPr lang="en-US"/>
            </a:br>
            <a:r>
              <a:rPr lang="en-US"/>
              <a:t>Department</a:t>
            </a:r>
          </a:p>
        </p:txBody>
      </p:sp>
      <p:sp>
        <p:nvSpPr>
          <p:cNvPr id="83" name="Picture Placeholder 4">
            <a:extLst>
              <a:ext uri="{FF2B5EF4-FFF2-40B4-BE49-F238E27FC236}">
                <a16:creationId xmlns:a16="http://schemas.microsoft.com/office/drawing/2014/main" id="{1E1A71D7-0DF7-A876-89F1-79D3FFC4EFFA}"/>
              </a:ext>
            </a:extLst>
          </p:cNvPr>
          <p:cNvSpPr>
            <a:spLocks noGrp="1"/>
          </p:cNvSpPr>
          <p:nvPr>
            <p:ph type="pic" sz="quarter" idx="72"/>
          </p:nvPr>
        </p:nvSpPr>
        <p:spPr>
          <a:xfrm>
            <a:off x="7970046" y="5194502"/>
            <a:ext cx="915733" cy="915733"/>
          </a:xfrm>
        </p:spPr>
        <p:txBody>
          <a:bodyPr>
            <a:normAutofit/>
          </a:bodyPr>
          <a:lstStyle>
            <a:lvl1pPr marL="0" indent="0" algn="ctr">
              <a:buNone/>
              <a:defRPr sz="1200">
                <a:solidFill>
                  <a:schemeClr val="bg1">
                    <a:lumMod val="50000"/>
                  </a:schemeClr>
                </a:solidFill>
              </a:defRPr>
            </a:lvl1pPr>
          </a:lstStyle>
          <a:p>
            <a:endParaRPr lang="en-US"/>
          </a:p>
        </p:txBody>
      </p:sp>
      <p:sp>
        <p:nvSpPr>
          <p:cNvPr id="84" name="Text Placeholder 4">
            <a:extLst>
              <a:ext uri="{FF2B5EF4-FFF2-40B4-BE49-F238E27FC236}">
                <a16:creationId xmlns:a16="http://schemas.microsoft.com/office/drawing/2014/main" id="{05B9269A-1BCB-DABE-5128-4ECF3A413AEB}"/>
              </a:ext>
            </a:extLst>
          </p:cNvPr>
          <p:cNvSpPr>
            <a:spLocks noGrp="1"/>
          </p:cNvSpPr>
          <p:nvPr>
            <p:ph type="body" sz="quarter" idx="73" hasCustomPrompt="1"/>
          </p:nvPr>
        </p:nvSpPr>
        <p:spPr>
          <a:xfrm>
            <a:off x="8292998" y="4135013"/>
            <a:ext cx="1185561" cy="1059489"/>
          </a:xfrm>
          <a:solidFill>
            <a:schemeClr val="bg1">
              <a:alpha val="0"/>
            </a:schemeClr>
          </a:solidFill>
        </p:spPr>
        <p:txBody>
          <a:bodyPr anchor="t">
            <a:normAutofit/>
          </a:bodyPr>
          <a:lstStyle>
            <a:lvl1pPr marL="0" indent="0" algn="l">
              <a:buNone/>
              <a:defRPr sz="7200" b="1">
                <a:solidFill>
                  <a:srgbClr val="E0E2E4"/>
                </a:solidFill>
                <a:latin typeface="Buckeye Serif 2" pitchFamily="2" charset="77"/>
                <a:ea typeface="Buckeye Serif 2"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6</a:t>
            </a:r>
          </a:p>
        </p:txBody>
      </p:sp>
      <p:cxnSp>
        <p:nvCxnSpPr>
          <p:cNvPr id="22" name="Straight Connector 21">
            <a:extLst>
              <a:ext uri="{FF2B5EF4-FFF2-40B4-BE49-F238E27FC236}">
                <a16:creationId xmlns:a16="http://schemas.microsoft.com/office/drawing/2014/main" id="{6F95B02B-287E-4902-9AF6-04C885FA6DD1}"/>
              </a:ext>
              <a:ext uri="{C183D7F6-B498-43B3-948B-1728B52AA6E4}">
                <adec:decorative xmlns:adec="http://schemas.microsoft.com/office/drawing/2017/decorative" val="1"/>
              </a:ext>
            </a:extLst>
          </p:cNvPr>
          <p:cNvCxnSpPr>
            <a:cxnSpLocks/>
          </p:cNvCxnSpPr>
          <p:nvPr userDrawn="1"/>
        </p:nvCxnSpPr>
        <p:spPr>
          <a:xfrm>
            <a:off x="1796887" y="2717917"/>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46C12A2-7C62-C91A-E98F-5A472ADDAD77}"/>
              </a:ext>
              <a:ext uri="{C183D7F6-B498-43B3-948B-1728B52AA6E4}">
                <adec:decorative xmlns:adec="http://schemas.microsoft.com/office/drawing/2017/decorative" val="1"/>
              </a:ext>
            </a:extLst>
          </p:cNvPr>
          <p:cNvCxnSpPr>
            <a:cxnSpLocks/>
          </p:cNvCxnSpPr>
          <p:nvPr userDrawn="1"/>
        </p:nvCxnSpPr>
        <p:spPr>
          <a:xfrm>
            <a:off x="5362660" y="2717917"/>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198F274-18D9-919B-D3E2-0CFC5191B902}"/>
              </a:ext>
              <a:ext uri="{C183D7F6-B498-43B3-948B-1728B52AA6E4}">
                <adec:decorative xmlns:adec="http://schemas.microsoft.com/office/drawing/2017/decorative" val="1"/>
              </a:ext>
            </a:extLst>
          </p:cNvPr>
          <p:cNvCxnSpPr>
            <a:cxnSpLocks/>
          </p:cNvCxnSpPr>
          <p:nvPr userDrawn="1"/>
        </p:nvCxnSpPr>
        <p:spPr>
          <a:xfrm>
            <a:off x="8929919" y="2717917"/>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F9B79F9-50F6-AFF3-AEE2-BEE5CC0359A5}"/>
              </a:ext>
              <a:ext uri="{C183D7F6-B498-43B3-948B-1728B52AA6E4}">
                <adec:decorative xmlns:adec="http://schemas.microsoft.com/office/drawing/2017/decorative" val="1"/>
              </a:ext>
            </a:extLst>
          </p:cNvPr>
          <p:cNvCxnSpPr>
            <a:cxnSpLocks/>
          </p:cNvCxnSpPr>
          <p:nvPr userDrawn="1"/>
        </p:nvCxnSpPr>
        <p:spPr>
          <a:xfrm>
            <a:off x="1796887" y="5049217"/>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B0067B40-4879-FFFD-6844-FF1DD40D5E7B}"/>
              </a:ext>
              <a:ext uri="{C183D7F6-B498-43B3-948B-1728B52AA6E4}">
                <adec:decorative xmlns:adec="http://schemas.microsoft.com/office/drawing/2017/decorative" val="1"/>
              </a:ext>
            </a:extLst>
          </p:cNvPr>
          <p:cNvCxnSpPr>
            <a:cxnSpLocks/>
          </p:cNvCxnSpPr>
          <p:nvPr userDrawn="1"/>
        </p:nvCxnSpPr>
        <p:spPr>
          <a:xfrm>
            <a:off x="5362660" y="5049217"/>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AE72CFD-0036-BEB4-24AD-355DC429996C}"/>
              </a:ext>
              <a:ext uri="{C183D7F6-B498-43B3-948B-1728B52AA6E4}">
                <adec:decorative xmlns:adec="http://schemas.microsoft.com/office/drawing/2017/decorative" val="1"/>
              </a:ext>
            </a:extLst>
          </p:cNvPr>
          <p:cNvCxnSpPr>
            <a:cxnSpLocks/>
          </p:cNvCxnSpPr>
          <p:nvPr userDrawn="1"/>
        </p:nvCxnSpPr>
        <p:spPr>
          <a:xfrm>
            <a:off x="8929919" y="5049217"/>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3202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utcom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676505" y="2155284"/>
            <a:ext cx="2872810" cy="945608"/>
          </a:xfrm>
        </p:spPr>
        <p:txBody>
          <a:bodyPr anchor="b"/>
          <a:lstStyle/>
          <a:p>
            <a:r>
              <a:rPr lang="en-US"/>
              <a:t>Outcomes</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665618" y="3139034"/>
            <a:ext cx="2991971" cy="1517705"/>
          </a:xfrm>
        </p:spPr>
        <p:txBody>
          <a:bodyPr>
            <a:noAutofit/>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Following this workshop, participants should be able to:</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2" name="Straight Connector 11">
            <a:extLst>
              <a:ext uri="{FF2B5EF4-FFF2-40B4-BE49-F238E27FC236}">
                <a16:creationId xmlns:a16="http://schemas.microsoft.com/office/drawing/2014/main" id="{57233CD8-5E31-4581-814D-DA09D49C1F86}"/>
              </a:ext>
              <a:ext uri="{C183D7F6-B498-43B3-948B-1728B52AA6E4}">
                <adec:decorative xmlns:adec="http://schemas.microsoft.com/office/drawing/2017/decorative" val="1"/>
              </a:ext>
            </a:extLst>
          </p:cNvPr>
          <p:cNvCxnSpPr>
            <a:cxnSpLocks/>
          </p:cNvCxnSpPr>
          <p:nvPr userDrawn="1"/>
        </p:nvCxnSpPr>
        <p:spPr>
          <a:xfrm flipV="1">
            <a:off x="3914522" y="593325"/>
            <a:ext cx="0" cy="511815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3">
            <a:extLst>
              <a:ext uri="{FF2B5EF4-FFF2-40B4-BE49-F238E27FC236}">
                <a16:creationId xmlns:a16="http://schemas.microsoft.com/office/drawing/2014/main" id="{CB0DFAE7-2BE2-4DA7-20BA-16F1DF4651E2}"/>
              </a:ext>
            </a:extLst>
          </p:cNvPr>
          <p:cNvSpPr>
            <a:spLocks noGrp="1"/>
          </p:cNvSpPr>
          <p:nvPr>
            <p:ph sz="half" idx="26" hasCustomPrompt="1"/>
          </p:nvPr>
        </p:nvSpPr>
        <p:spPr>
          <a:xfrm>
            <a:off x="4254117" y="1186652"/>
            <a:ext cx="6273167" cy="3860010"/>
          </a:xfrm>
        </p:spPr>
        <p:txBody>
          <a:bodyPr anchor="ctr">
            <a:normAutofit/>
          </a:bodyPr>
          <a:lstStyle>
            <a:lvl1pPr marL="342900" indent="-342900">
              <a:buFont typeface="Arial" panose="020B0604020202020204" pitchFamily="34" charset="0"/>
              <a:buChar char="•"/>
              <a:defRPr sz="2400"/>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Outcome One</a:t>
            </a:r>
          </a:p>
          <a:p>
            <a:pPr lvl="0"/>
            <a:r>
              <a:rPr lang="en-US"/>
              <a:t>Outcome Two</a:t>
            </a:r>
          </a:p>
          <a:p>
            <a:pPr lvl="0"/>
            <a:r>
              <a:rPr lang="en-US"/>
              <a:t>Outcome Three</a:t>
            </a:r>
          </a:p>
          <a:p>
            <a:pPr lvl="0"/>
            <a:r>
              <a:rPr lang="en-US"/>
              <a:t>Outcome Four</a:t>
            </a:r>
          </a:p>
        </p:txBody>
      </p:sp>
    </p:spTree>
    <p:extLst>
      <p:ext uri="{BB962C8B-B14F-4D97-AF65-F5344CB8AC3E}">
        <p14:creationId xmlns:p14="http://schemas.microsoft.com/office/powerpoint/2010/main" val="4114991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utcomes with ic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CF42-CFB0-4813-AFA8-72E0DF893747}"/>
              </a:ext>
            </a:extLst>
          </p:cNvPr>
          <p:cNvSpPr>
            <a:spLocks noGrp="1"/>
          </p:cNvSpPr>
          <p:nvPr>
            <p:ph type="title" hasCustomPrompt="1"/>
          </p:nvPr>
        </p:nvSpPr>
        <p:spPr>
          <a:xfrm>
            <a:off x="676505" y="2155284"/>
            <a:ext cx="2872810" cy="945608"/>
          </a:xfrm>
        </p:spPr>
        <p:txBody>
          <a:bodyPr anchor="b"/>
          <a:lstStyle/>
          <a:p>
            <a:r>
              <a:rPr lang="en-US"/>
              <a:t>Outcomes</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665619" y="3139034"/>
            <a:ext cx="2872810" cy="1517705"/>
          </a:xfrm>
        </p:spPr>
        <p:txBody>
          <a:bodyPr>
            <a:normAutofit/>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stStyle>
          <a:p>
            <a:pPr lvl="0"/>
            <a:r>
              <a:rPr lang="en-US"/>
              <a:t>Following this workshop, participants should be able to:</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2" name="Straight Connector 11">
            <a:extLst>
              <a:ext uri="{FF2B5EF4-FFF2-40B4-BE49-F238E27FC236}">
                <a16:creationId xmlns:a16="http://schemas.microsoft.com/office/drawing/2014/main" id="{57233CD8-5E31-4581-814D-DA09D49C1F86}"/>
              </a:ext>
              <a:ext uri="{C183D7F6-B498-43B3-948B-1728B52AA6E4}">
                <adec:decorative xmlns:adec="http://schemas.microsoft.com/office/drawing/2017/decorative" val="1"/>
              </a:ext>
            </a:extLst>
          </p:cNvPr>
          <p:cNvCxnSpPr>
            <a:cxnSpLocks/>
          </p:cNvCxnSpPr>
          <p:nvPr userDrawn="1"/>
        </p:nvCxnSpPr>
        <p:spPr>
          <a:xfrm flipV="1">
            <a:off x="3914522" y="593325"/>
            <a:ext cx="0" cy="511815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FE19BD27-A5AE-4AED-A944-00ED745F24F8}"/>
              </a:ext>
            </a:extLst>
          </p:cNvPr>
          <p:cNvSpPr>
            <a:spLocks noGrp="1"/>
          </p:cNvSpPr>
          <p:nvPr>
            <p:ph type="pic" sz="quarter" idx="13"/>
          </p:nvPr>
        </p:nvSpPr>
        <p:spPr>
          <a:xfrm>
            <a:off x="4254125" y="1186651"/>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18" name="Content Placeholder 3">
            <a:extLst>
              <a:ext uri="{FF2B5EF4-FFF2-40B4-BE49-F238E27FC236}">
                <a16:creationId xmlns:a16="http://schemas.microsoft.com/office/drawing/2014/main" id="{D3C25E06-F692-49FF-AE8E-D1AB6FF3AAB9}"/>
              </a:ext>
            </a:extLst>
          </p:cNvPr>
          <p:cNvSpPr>
            <a:spLocks noGrp="1"/>
          </p:cNvSpPr>
          <p:nvPr>
            <p:ph sz="half" idx="19" hasCustomPrompt="1"/>
          </p:nvPr>
        </p:nvSpPr>
        <p:spPr>
          <a:xfrm>
            <a:off x="5320113" y="1186651"/>
            <a:ext cx="5207189" cy="914400"/>
          </a:xfrm>
        </p:spPr>
        <p:txBody>
          <a:bodyPr anchor="ctr">
            <a:noAutofit/>
          </a:bodyPr>
          <a:lstStyle>
            <a:lvl1pPr marL="285750" indent="-285750">
              <a:buFont typeface="Arial" panose="020B0604020202020204" pitchFamily="34" charset="0"/>
              <a:buChar char="•"/>
              <a:defRPr sz="1800"/>
            </a:lvl1pPr>
            <a:lvl2pPr marL="457200" indent="0">
              <a:buNone/>
              <a:defRPr sz="1400"/>
            </a:lvl2pPr>
            <a:lvl3pPr marL="914400" indent="0">
              <a:buNone/>
              <a:defRPr sz="1200"/>
            </a:lvl3pPr>
            <a:lvl4pPr marL="1371600" indent="0">
              <a:buNone/>
              <a:defRPr sz="1100"/>
            </a:lvl4pPr>
            <a:lvl5pPr marL="2000250" indent="-171450">
              <a:buFont typeface="Arial" panose="020B0604020202020204" pitchFamily="34" charset="0"/>
              <a:buChar char="•"/>
              <a:defRPr sz="1100" b="0" i="0">
                <a:latin typeface="Buckeye Sans 2" pitchFamily="2" charset="77"/>
              </a:defRPr>
            </a:lvl5pPr>
          </a:lstStyle>
          <a:p>
            <a:pPr lvl="0"/>
            <a:r>
              <a:rPr lang="en-US"/>
              <a:t>Learning outcome One</a:t>
            </a:r>
          </a:p>
        </p:txBody>
      </p:sp>
      <p:sp>
        <p:nvSpPr>
          <p:cNvPr id="19" name="Picture Placeholder 4">
            <a:extLst>
              <a:ext uri="{FF2B5EF4-FFF2-40B4-BE49-F238E27FC236}">
                <a16:creationId xmlns:a16="http://schemas.microsoft.com/office/drawing/2014/main" id="{3B784B6F-C536-4BE2-9F68-EFD22C48A77E}"/>
              </a:ext>
            </a:extLst>
          </p:cNvPr>
          <p:cNvSpPr>
            <a:spLocks noGrp="1"/>
          </p:cNvSpPr>
          <p:nvPr>
            <p:ph type="pic" sz="quarter" idx="20"/>
          </p:nvPr>
        </p:nvSpPr>
        <p:spPr>
          <a:xfrm>
            <a:off x="4254118" y="2625206"/>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22" name="Picture Placeholder 4">
            <a:extLst>
              <a:ext uri="{FF2B5EF4-FFF2-40B4-BE49-F238E27FC236}">
                <a16:creationId xmlns:a16="http://schemas.microsoft.com/office/drawing/2014/main" id="{1EDC020B-92DF-44EE-8F61-D1F571593823}"/>
              </a:ext>
            </a:extLst>
          </p:cNvPr>
          <p:cNvSpPr>
            <a:spLocks noGrp="1"/>
          </p:cNvSpPr>
          <p:nvPr>
            <p:ph type="pic" sz="quarter" idx="23"/>
          </p:nvPr>
        </p:nvSpPr>
        <p:spPr>
          <a:xfrm>
            <a:off x="4254118" y="3984098"/>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29" name="Content Placeholder 3">
            <a:extLst>
              <a:ext uri="{FF2B5EF4-FFF2-40B4-BE49-F238E27FC236}">
                <a16:creationId xmlns:a16="http://schemas.microsoft.com/office/drawing/2014/main" id="{FAEC36C0-A769-30B9-16A9-65E06CFEFDA0}"/>
              </a:ext>
            </a:extLst>
          </p:cNvPr>
          <p:cNvSpPr>
            <a:spLocks noGrp="1"/>
          </p:cNvSpPr>
          <p:nvPr>
            <p:ph sz="half" idx="24" hasCustomPrompt="1"/>
          </p:nvPr>
        </p:nvSpPr>
        <p:spPr>
          <a:xfrm>
            <a:off x="5320106" y="2625206"/>
            <a:ext cx="5207189" cy="914400"/>
          </a:xfrm>
        </p:spPr>
        <p:txBody>
          <a:bodyPr anchor="ctr">
            <a:noAutofit/>
          </a:bodyPr>
          <a:lstStyle>
            <a:lvl1pPr marL="285750" indent="-285750">
              <a:buFont typeface="Arial" panose="020B0604020202020204" pitchFamily="34" charset="0"/>
              <a:buChar char="•"/>
              <a:defRPr sz="18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a:t>Learning outcome Two</a:t>
            </a:r>
          </a:p>
        </p:txBody>
      </p:sp>
      <p:sp>
        <p:nvSpPr>
          <p:cNvPr id="30" name="Content Placeholder 3">
            <a:extLst>
              <a:ext uri="{FF2B5EF4-FFF2-40B4-BE49-F238E27FC236}">
                <a16:creationId xmlns:a16="http://schemas.microsoft.com/office/drawing/2014/main" id="{41048AA0-2126-41C2-1E02-ED05FAE5A8F8}"/>
              </a:ext>
            </a:extLst>
          </p:cNvPr>
          <p:cNvSpPr>
            <a:spLocks noGrp="1"/>
          </p:cNvSpPr>
          <p:nvPr>
            <p:ph sz="half" idx="25" hasCustomPrompt="1"/>
          </p:nvPr>
        </p:nvSpPr>
        <p:spPr>
          <a:xfrm>
            <a:off x="5320106" y="3984098"/>
            <a:ext cx="5207189" cy="914400"/>
          </a:xfrm>
        </p:spPr>
        <p:txBody>
          <a:bodyPr anchor="ctr">
            <a:noAutofit/>
          </a:bodyPr>
          <a:lstStyle>
            <a:lvl1pPr marL="285750" indent="-285750">
              <a:buFont typeface="Arial" panose="020B0604020202020204" pitchFamily="34" charset="0"/>
              <a:buChar char="•"/>
              <a:defRPr sz="1800"/>
            </a:lvl1pPr>
            <a:lvl2pPr marL="457200" indent="0">
              <a:buNone/>
              <a:defRPr sz="1400"/>
            </a:lvl2pPr>
            <a:lvl3pPr marL="914400" indent="0">
              <a:buNone/>
              <a:defRPr sz="1200"/>
            </a:lvl3pPr>
            <a:lvl4pPr marL="1371600" indent="0">
              <a:buNone/>
              <a:defRPr sz="1100"/>
            </a:lvl4pPr>
            <a:lvl5pPr marL="1828800" indent="0">
              <a:buNone/>
              <a:defRPr sz="1100" b="0" i="0">
                <a:latin typeface="Buckeye Sans 2" pitchFamily="2" charset="77"/>
              </a:defRPr>
            </a:lvl5pPr>
          </a:lstStyle>
          <a:p>
            <a:pPr lvl="0"/>
            <a:r>
              <a:rPr lang="en-US"/>
              <a:t>Learning outcome Three</a:t>
            </a:r>
          </a:p>
        </p:txBody>
      </p:sp>
    </p:spTree>
    <p:extLst>
      <p:ext uri="{BB962C8B-B14F-4D97-AF65-F5344CB8AC3E}">
        <p14:creationId xmlns:p14="http://schemas.microsoft.com/office/powerpoint/2010/main" val="2645070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theme title">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21065E6-A38E-4F0C-8A91-83E3ADB9FE2D}"/>
              </a:ext>
              <a:ext uri="{C183D7F6-B498-43B3-948B-1728B52AA6E4}">
                <adec:decorative xmlns:adec="http://schemas.microsoft.com/office/drawing/2017/decorative" val="1"/>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rgbClr val="BA0C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rgbClr val="6B6C6C"/>
              </a:solidFill>
              <a:latin typeface="Buckeye Sans 2" pitchFamily="2" charset="77"/>
            </a:endParaRP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itle 1">
            <a:extLst>
              <a:ext uri="{FF2B5EF4-FFF2-40B4-BE49-F238E27FC236}">
                <a16:creationId xmlns:a16="http://schemas.microsoft.com/office/drawing/2014/main" id="{42AE5508-873C-8C4C-A88E-C1B4E571DDEC}"/>
              </a:ext>
            </a:extLst>
          </p:cNvPr>
          <p:cNvSpPr>
            <a:spLocks noGrp="1"/>
          </p:cNvSpPr>
          <p:nvPr>
            <p:ph type="title" hasCustomPrompt="1"/>
          </p:nvPr>
        </p:nvSpPr>
        <p:spPr>
          <a:xfrm>
            <a:off x="690332" y="1540043"/>
            <a:ext cx="10515600" cy="1937086"/>
          </a:xfrm>
        </p:spPr>
        <p:txBody>
          <a:bodyPr anchor="b">
            <a:normAutofit/>
          </a:bodyPr>
          <a:lstStyle>
            <a:lvl1pPr>
              <a:defRPr sz="5500">
                <a:solidFill>
                  <a:schemeClr val="bg1"/>
                </a:solidFill>
              </a:defRPr>
            </a:lvl1pPr>
          </a:lstStyle>
          <a:p>
            <a:r>
              <a:rPr lang="en-US"/>
              <a:t>Section/Theme</a:t>
            </a:r>
          </a:p>
        </p:txBody>
      </p:sp>
      <p:sp>
        <p:nvSpPr>
          <p:cNvPr id="9" name="Text Placeholder 2">
            <a:extLst>
              <a:ext uri="{FF2B5EF4-FFF2-40B4-BE49-F238E27FC236}">
                <a16:creationId xmlns:a16="http://schemas.microsoft.com/office/drawing/2014/main" id="{AC83112E-B440-C046-B221-F7DBDB8A7639}"/>
              </a:ext>
            </a:extLst>
          </p:cNvPr>
          <p:cNvSpPr>
            <a:spLocks noGrp="1"/>
          </p:cNvSpPr>
          <p:nvPr>
            <p:ph type="body" idx="1" hasCustomPrompt="1"/>
          </p:nvPr>
        </p:nvSpPr>
        <p:spPr>
          <a:xfrm>
            <a:off x="690332" y="3457508"/>
            <a:ext cx="10515600" cy="496976"/>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Additional text here, large bold text above should be short</a:t>
            </a:r>
          </a:p>
        </p:txBody>
      </p:sp>
    </p:spTree>
    <p:extLst>
      <p:ext uri="{BB962C8B-B14F-4D97-AF65-F5344CB8AC3E}">
        <p14:creationId xmlns:p14="http://schemas.microsoft.com/office/powerpoint/2010/main" val="9846531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cussion break">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221065E6-A38E-4F0C-8A91-83E3ADB9FE2D}"/>
              </a:ext>
              <a:ext uri="{C183D7F6-B498-43B3-948B-1728B52AA6E4}">
                <adec:decorative xmlns:adec="http://schemas.microsoft.com/office/drawing/2017/decorative" val="1"/>
              </a:ext>
            </a:extLst>
          </p:cNvPr>
          <p:cNvSpPr/>
          <p:nvPr userDrawn="1"/>
        </p:nvSpPr>
        <p:spPr>
          <a:xfrm>
            <a:off x="400280" y="374573"/>
            <a:ext cx="11391441" cy="5772839"/>
          </a:xfrm>
          <a:custGeom>
            <a:avLst/>
            <a:gdLst>
              <a:gd name="connsiteX0" fmla="*/ 0 w 11391441"/>
              <a:gd name="connsiteY0" fmla="*/ 11017 h 5772839"/>
              <a:gd name="connsiteX1" fmla="*/ 0 w 11391441"/>
              <a:gd name="connsiteY1" fmla="*/ 5772839 h 5772839"/>
              <a:gd name="connsiteX2" fmla="*/ 10796530 w 11391441"/>
              <a:gd name="connsiteY2" fmla="*/ 5772839 h 5772839"/>
              <a:gd name="connsiteX3" fmla="*/ 11391441 w 11391441"/>
              <a:gd name="connsiteY3" fmla="*/ 5177928 h 5772839"/>
              <a:gd name="connsiteX4" fmla="*/ 11391441 w 11391441"/>
              <a:gd name="connsiteY4" fmla="*/ 0 h 5772839"/>
              <a:gd name="connsiteX5" fmla="*/ 0 w 11391441"/>
              <a:gd name="connsiteY5" fmla="*/ 11017 h 5772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391441" h="5772839">
                <a:moveTo>
                  <a:pt x="0" y="11017"/>
                </a:moveTo>
                <a:lnTo>
                  <a:pt x="0" y="5772839"/>
                </a:lnTo>
                <a:lnTo>
                  <a:pt x="10796530" y="5772839"/>
                </a:lnTo>
                <a:lnTo>
                  <a:pt x="11391441" y="5177928"/>
                </a:lnTo>
                <a:lnTo>
                  <a:pt x="11391441" y="0"/>
                </a:lnTo>
                <a:lnTo>
                  <a:pt x="0" y="11017"/>
                </a:lnTo>
                <a:close/>
              </a:path>
            </a:pathLst>
          </a:custGeom>
          <a:solidFill>
            <a:srgbClr val="6B6C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rgbClr val="6B6C6C"/>
              </a:solidFill>
              <a:latin typeface="Buckeye Sans 2" pitchFamily="2" charset="77"/>
            </a:endParaRPr>
          </a:p>
        </p:txBody>
      </p:sp>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 name="Title 1">
            <a:extLst>
              <a:ext uri="{FF2B5EF4-FFF2-40B4-BE49-F238E27FC236}">
                <a16:creationId xmlns:a16="http://schemas.microsoft.com/office/drawing/2014/main" id="{D969C7D4-5441-65F6-1076-BF35F908B55E}"/>
              </a:ext>
            </a:extLst>
          </p:cNvPr>
          <p:cNvSpPr>
            <a:spLocks noGrp="1"/>
          </p:cNvSpPr>
          <p:nvPr>
            <p:ph type="title" hasCustomPrompt="1"/>
          </p:nvPr>
        </p:nvSpPr>
        <p:spPr>
          <a:xfrm>
            <a:off x="690332" y="1540043"/>
            <a:ext cx="10515600" cy="1937086"/>
          </a:xfrm>
        </p:spPr>
        <p:txBody>
          <a:bodyPr anchor="b">
            <a:normAutofit/>
          </a:bodyPr>
          <a:lstStyle>
            <a:lvl1pPr>
              <a:defRPr sz="5500">
                <a:solidFill>
                  <a:schemeClr val="bg1"/>
                </a:solidFill>
              </a:defRPr>
            </a:lvl1pPr>
          </a:lstStyle>
          <a:p>
            <a:r>
              <a:rPr lang="en-US"/>
              <a:t>Discussion Break</a:t>
            </a:r>
          </a:p>
        </p:txBody>
      </p:sp>
      <p:sp>
        <p:nvSpPr>
          <p:cNvPr id="3" name="Text Placeholder 2">
            <a:extLst>
              <a:ext uri="{FF2B5EF4-FFF2-40B4-BE49-F238E27FC236}">
                <a16:creationId xmlns:a16="http://schemas.microsoft.com/office/drawing/2014/main" id="{DC941D95-2A29-C72C-AB00-F4080217524D}"/>
              </a:ext>
            </a:extLst>
          </p:cNvPr>
          <p:cNvSpPr>
            <a:spLocks noGrp="1"/>
          </p:cNvSpPr>
          <p:nvPr>
            <p:ph type="body" idx="1" hasCustomPrompt="1"/>
          </p:nvPr>
        </p:nvSpPr>
        <p:spPr>
          <a:xfrm>
            <a:off x="690332" y="3457507"/>
            <a:ext cx="10515600" cy="1860449"/>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Additional text or discussion topic here, large bold text above should be short</a:t>
            </a:r>
          </a:p>
        </p:txBody>
      </p:sp>
    </p:spTree>
    <p:extLst>
      <p:ext uri="{BB962C8B-B14F-4D97-AF65-F5344CB8AC3E}">
        <p14:creationId xmlns:p14="http://schemas.microsoft.com/office/powerpoint/2010/main" val="23881324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large box with small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2" y="920725"/>
            <a:ext cx="10876245" cy="838854"/>
          </a:xfrm>
        </p:spPr>
        <p:txBody>
          <a:bodyPr anchor="t"/>
          <a:lstStyle>
            <a:lvl1pPr>
              <a:defRPr>
                <a:solidFill>
                  <a:srgbClr val="6B6C6C"/>
                </a:solidFill>
              </a:defRPr>
            </a:lvl1pPr>
          </a:lstStyle>
          <a:p>
            <a:r>
              <a:rPr lang="en-US"/>
              <a:t>Click to edit master page title</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7" name="Straight Connector 6">
            <a:extLst>
              <a:ext uri="{FF2B5EF4-FFF2-40B4-BE49-F238E27FC236}">
                <a16:creationId xmlns:a16="http://schemas.microsoft.com/office/drawing/2014/main" id="{07748A89-EDD3-4E47-AFE7-62C61C34960B}"/>
              </a:ext>
              <a:ext uri="{C183D7F6-B498-43B3-948B-1728B52AA6E4}">
                <adec:decorative xmlns:adec="http://schemas.microsoft.com/office/drawing/2017/decorative" val="1"/>
              </a:ext>
            </a:extLst>
          </p:cNvPr>
          <p:cNvCxnSpPr>
            <a:cxnSpLocks/>
          </p:cNvCxnSpPr>
          <p:nvPr userDrawn="1"/>
        </p:nvCxnSpPr>
        <p:spPr>
          <a:xfrm>
            <a:off x="751114" y="1759781"/>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4" name="Text Placeholder 2">
            <a:extLst>
              <a:ext uri="{FF2B5EF4-FFF2-40B4-BE49-F238E27FC236}">
                <a16:creationId xmlns:a16="http://schemas.microsoft.com/office/drawing/2014/main" id="{5C28CDFE-7B4B-FF48-692B-FD77F75FE8A8}"/>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12" name="Content Placeholder 2">
            <a:extLst>
              <a:ext uri="{FF2B5EF4-FFF2-40B4-BE49-F238E27FC236}">
                <a16:creationId xmlns:a16="http://schemas.microsoft.com/office/drawing/2014/main" id="{2FB9B390-1262-8052-91F1-FED72074C8D3}"/>
              </a:ext>
            </a:extLst>
          </p:cNvPr>
          <p:cNvSpPr>
            <a:spLocks noGrp="1"/>
          </p:cNvSpPr>
          <p:nvPr>
            <p:ph idx="18" hasCustomPrompt="1"/>
          </p:nvPr>
        </p:nvSpPr>
        <p:spPr>
          <a:xfrm>
            <a:off x="653143" y="2074421"/>
            <a:ext cx="3346704" cy="4015454"/>
          </a:xfrm>
          <a:solidFill>
            <a:srgbClr val="BA0C2F"/>
          </a:solidFill>
        </p:spPr>
        <p:txBody>
          <a:bodyPr/>
          <a:lstStyle>
            <a:lvl1pPr marL="0" indent="0">
              <a:buClr>
                <a:srgbClr val="C00000"/>
              </a:buClr>
              <a:buSzPct val="110000"/>
              <a:buNone/>
              <a:defRPr>
                <a:solidFill>
                  <a:schemeClr val="bg1"/>
                </a:solidFill>
              </a:defRPr>
            </a:lvl1pPr>
            <a:lvl2pPr marL="685800" indent="-228600">
              <a:buClr>
                <a:srgbClr val="C00000"/>
              </a:buClr>
              <a:buSzPct val="110000"/>
              <a:buFont typeface="Arial" panose="020B0604020202020204" pitchFamily="34" charset="0"/>
              <a:buChar char="•"/>
              <a:defRPr>
                <a:solidFill>
                  <a:schemeClr val="bg1"/>
                </a:solidFill>
              </a:defRPr>
            </a:lvl2pPr>
            <a:lvl3pPr marL="1143000" indent="-228600">
              <a:buClr>
                <a:srgbClr val="C00000"/>
              </a:buClr>
              <a:buSzPct val="90000"/>
              <a:buFont typeface="Courier New" panose="02070309020205020404" pitchFamily="49" charset="0"/>
              <a:buChar char="o"/>
              <a:defRPr>
                <a:solidFill>
                  <a:schemeClr val="bg1"/>
                </a:solidFill>
              </a:defRPr>
            </a:lvl3pPr>
            <a:lvl4pPr>
              <a:defRPr>
                <a:solidFill>
                  <a:schemeClr val="bg1"/>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
        <p:nvSpPr>
          <p:cNvPr id="17" name="Content Placeholder 2">
            <a:extLst>
              <a:ext uri="{FF2B5EF4-FFF2-40B4-BE49-F238E27FC236}">
                <a16:creationId xmlns:a16="http://schemas.microsoft.com/office/drawing/2014/main" id="{CB680680-8D30-D030-4104-A9287D3C2C71}"/>
              </a:ext>
            </a:extLst>
          </p:cNvPr>
          <p:cNvSpPr>
            <a:spLocks noGrp="1"/>
          </p:cNvSpPr>
          <p:nvPr>
            <p:ph idx="21" hasCustomPrompt="1"/>
          </p:nvPr>
        </p:nvSpPr>
        <p:spPr>
          <a:xfrm>
            <a:off x="8182684" y="2074421"/>
            <a:ext cx="3346704" cy="1901952"/>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
        <p:nvSpPr>
          <p:cNvPr id="18" name="Content Placeholder 2">
            <a:extLst>
              <a:ext uri="{FF2B5EF4-FFF2-40B4-BE49-F238E27FC236}">
                <a16:creationId xmlns:a16="http://schemas.microsoft.com/office/drawing/2014/main" id="{57BC84BB-D9D9-B9E3-E432-2441D70618E0}"/>
              </a:ext>
            </a:extLst>
          </p:cNvPr>
          <p:cNvSpPr>
            <a:spLocks noGrp="1"/>
          </p:cNvSpPr>
          <p:nvPr>
            <p:ph idx="22" hasCustomPrompt="1"/>
          </p:nvPr>
        </p:nvSpPr>
        <p:spPr>
          <a:xfrm>
            <a:off x="8182684" y="4187923"/>
            <a:ext cx="3346704" cy="1901952"/>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
        <p:nvSpPr>
          <p:cNvPr id="19" name="Content Placeholder 2">
            <a:extLst>
              <a:ext uri="{FF2B5EF4-FFF2-40B4-BE49-F238E27FC236}">
                <a16:creationId xmlns:a16="http://schemas.microsoft.com/office/drawing/2014/main" id="{256894A3-7928-EAF3-9753-3BD651E698AA}"/>
              </a:ext>
            </a:extLst>
          </p:cNvPr>
          <p:cNvSpPr>
            <a:spLocks noGrp="1"/>
          </p:cNvSpPr>
          <p:nvPr>
            <p:ph idx="23" hasCustomPrompt="1"/>
          </p:nvPr>
        </p:nvSpPr>
        <p:spPr>
          <a:xfrm>
            <a:off x="4417914" y="4187923"/>
            <a:ext cx="3346704" cy="1901952"/>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
        <p:nvSpPr>
          <p:cNvPr id="20" name="Content Placeholder 2">
            <a:extLst>
              <a:ext uri="{FF2B5EF4-FFF2-40B4-BE49-F238E27FC236}">
                <a16:creationId xmlns:a16="http://schemas.microsoft.com/office/drawing/2014/main" id="{A36EE963-577F-20ED-5CDB-72522B63FAD0}"/>
              </a:ext>
            </a:extLst>
          </p:cNvPr>
          <p:cNvSpPr>
            <a:spLocks noGrp="1"/>
          </p:cNvSpPr>
          <p:nvPr>
            <p:ph idx="24" hasCustomPrompt="1"/>
          </p:nvPr>
        </p:nvSpPr>
        <p:spPr>
          <a:xfrm>
            <a:off x="4427383" y="2074421"/>
            <a:ext cx="3346704" cy="1901952"/>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89385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two large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885714" cy="838854"/>
          </a:xfrm>
        </p:spPr>
        <p:txBody>
          <a:bodyPr anchor="t"/>
          <a:lstStyle>
            <a:lvl1pPr>
              <a:defRPr>
                <a:solidFill>
                  <a:srgbClr val="6B6C6C"/>
                </a:solidFill>
              </a:defRPr>
            </a:lvl1pPr>
          </a:lstStyle>
          <a:p>
            <a:r>
              <a:rPr lang="en-US"/>
              <a:t>Click to edit master page title</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4" name="Text Placeholder 2">
            <a:extLst>
              <a:ext uri="{FF2B5EF4-FFF2-40B4-BE49-F238E27FC236}">
                <a16:creationId xmlns:a16="http://schemas.microsoft.com/office/drawing/2014/main" id="{5C28CDFE-7B4B-FF48-692B-FD77F75FE8A8}"/>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8" name="Content Placeholder 2">
            <a:extLst>
              <a:ext uri="{FF2B5EF4-FFF2-40B4-BE49-F238E27FC236}">
                <a16:creationId xmlns:a16="http://schemas.microsoft.com/office/drawing/2014/main" id="{34554711-9033-A9DF-10E0-3F4D4AD8D09A}"/>
              </a:ext>
            </a:extLst>
          </p:cNvPr>
          <p:cNvSpPr>
            <a:spLocks noGrp="1"/>
          </p:cNvSpPr>
          <p:nvPr>
            <p:ph idx="26" hasCustomPrompt="1"/>
          </p:nvPr>
        </p:nvSpPr>
        <p:spPr>
          <a:xfrm>
            <a:off x="6975783" y="2074421"/>
            <a:ext cx="4548809" cy="4015454"/>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
        <p:nvSpPr>
          <p:cNvPr id="9" name="Picture Placeholder 4">
            <a:extLst>
              <a:ext uri="{FF2B5EF4-FFF2-40B4-BE49-F238E27FC236}">
                <a16:creationId xmlns:a16="http://schemas.microsoft.com/office/drawing/2014/main" id="{C934BA6C-7951-8DBA-C95C-D0AF9E1893D7}"/>
              </a:ext>
            </a:extLst>
          </p:cNvPr>
          <p:cNvSpPr>
            <a:spLocks noGrp="1"/>
          </p:cNvSpPr>
          <p:nvPr>
            <p:ph type="pic" sz="quarter" idx="20"/>
          </p:nvPr>
        </p:nvSpPr>
        <p:spPr>
          <a:xfrm>
            <a:off x="5631667" y="3624948"/>
            <a:ext cx="914400" cy="914400"/>
          </a:xfrm>
        </p:spPr>
        <p:txBody>
          <a:bodyPr>
            <a:normAutofit/>
          </a:bodyPr>
          <a:lstStyle>
            <a:lvl1pPr marL="0" indent="0" algn="ctr">
              <a:buNone/>
              <a:defRPr sz="1400">
                <a:solidFill>
                  <a:schemeClr val="bg1">
                    <a:lumMod val="50000"/>
                  </a:schemeClr>
                </a:solidFill>
              </a:defRPr>
            </a:lvl1pPr>
          </a:lstStyle>
          <a:p>
            <a:endParaRPr lang="en-US"/>
          </a:p>
        </p:txBody>
      </p:sp>
      <p:sp>
        <p:nvSpPr>
          <p:cNvPr id="11" name="Content Placeholder 2">
            <a:extLst>
              <a:ext uri="{FF2B5EF4-FFF2-40B4-BE49-F238E27FC236}">
                <a16:creationId xmlns:a16="http://schemas.microsoft.com/office/drawing/2014/main" id="{5D28E395-7CCB-6D0C-805C-D00A4D4CF1D1}"/>
              </a:ext>
            </a:extLst>
          </p:cNvPr>
          <p:cNvSpPr>
            <a:spLocks noGrp="1"/>
          </p:cNvSpPr>
          <p:nvPr>
            <p:ph idx="27" hasCustomPrompt="1"/>
          </p:nvPr>
        </p:nvSpPr>
        <p:spPr>
          <a:xfrm>
            <a:off x="653143" y="2074421"/>
            <a:ext cx="4548809" cy="4015454"/>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988437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 two large red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885714" cy="838854"/>
          </a:xfrm>
        </p:spPr>
        <p:txBody>
          <a:bodyPr anchor="t"/>
          <a:lstStyle>
            <a:lvl1pPr>
              <a:defRPr>
                <a:solidFill>
                  <a:srgbClr val="6B6C6C"/>
                </a:solidFill>
              </a:defRPr>
            </a:lvl1pPr>
          </a:lstStyle>
          <a:p>
            <a:r>
              <a:rPr lang="en-US"/>
              <a:t>Click to edit master page title</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4" name="Text Placeholder 2">
            <a:extLst>
              <a:ext uri="{FF2B5EF4-FFF2-40B4-BE49-F238E27FC236}">
                <a16:creationId xmlns:a16="http://schemas.microsoft.com/office/drawing/2014/main" id="{5C28CDFE-7B4B-FF48-692B-FD77F75FE8A8}"/>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9" name="Picture Placeholder 4">
            <a:extLst>
              <a:ext uri="{FF2B5EF4-FFF2-40B4-BE49-F238E27FC236}">
                <a16:creationId xmlns:a16="http://schemas.microsoft.com/office/drawing/2014/main" id="{C934BA6C-7951-8DBA-C95C-D0AF9E1893D7}"/>
              </a:ext>
            </a:extLst>
          </p:cNvPr>
          <p:cNvSpPr>
            <a:spLocks noGrp="1"/>
          </p:cNvSpPr>
          <p:nvPr>
            <p:ph type="pic" sz="quarter" idx="20"/>
          </p:nvPr>
        </p:nvSpPr>
        <p:spPr>
          <a:xfrm>
            <a:off x="5638800" y="3624948"/>
            <a:ext cx="914400" cy="914400"/>
          </a:xfrm>
        </p:spPr>
        <p:txBody>
          <a:bodyPr>
            <a:normAutofit/>
          </a:bodyPr>
          <a:lstStyle>
            <a:lvl1pPr marL="0" indent="0" algn="ctr">
              <a:buNone/>
              <a:defRPr sz="1400">
                <a:solidFill>
                  <a:schemeClr val="bg1">
                    <a:lumMod val="50000"/>
                  </a:schemeClr>
                </a:solidFill>
              </a:defRPr>
            </a:lvl1pPr>
          </a:lstStyle>
          <a:p>
            <a:endParaRPr lang="en-US"/>
          </a:p>
        </p:txBody>
      </p:sp>
      <p:sp>
        <p:nvSpPr>
          <p:cNvPr id="11" name="Content Placeholder 2">
            <a:extLst>
              <a:ext uri="{FF2B5EF4-FFF2-40B4-BE49-F238E27FC236}">
                <a16:creationId xmlns:a16="http://schemas.microsoft.com/office/drawing/2014/main" id="{5D28E395-7CCB-6D0C-805C-D00A4D4CF1D1}"/>
              </a:ext>
            </a:extLst>
          </p:cNvPr>
          <p:cNvSpPr>
            <a:spLocks noGrp="1"/>
          </p:cNvSpPr>
          <p:nvPr>
            <p:ph idx="27" hasCustomPrompt="1"/>
          </p:nvPr>
        </p:nvSpPr>
        <p:spPr>
          <a:xfrm>
            <a:off x="653143" y="2074421"/>
            <a:ext cx="4548809" cy="4015454"/>
          </a:xfrm>
          <a:solidFill>
            <a:srgbClr val="BA0C2F"/>
          </a:solidFill>
        </p:spPr>
        <p:txBody>
          <a:bodyPr lIns="274320" tIns="274320" rIns="274320" bIns="274320"/>
          <a:lstStyle>
            <a:lvl1pPr marL="0" indent="0">
              <a:buClr>
                <a:srgbClr val="C00000"/>
              </a:buClr>
              <a:buSzPct val="110000"/>
              <a:buNone/>
              <a:defRPr>
                <a:solidFill>
                  <a:schemeClr val="bg1"/>
                </a:solidFill>
              </a:defRPr>
            </a:lvl1pPr>
            <a:lvl2pPr marL="685800" indent="-228600">
              <a:buClr>
                <a:srgbClr val="C00000"/>
              </a:buClr>
              <a:buSzPct val="110000"/>
              <a:buFont typeface="Arial" panose="020B0604020202020204" pitchFamily="34" charset="0"/>
              <a:buChar char="•"/>
              <a:defRPr>
                <a:solidFill>
                  <a:schemeClr val="bg1"/>
                </a:solidFill>
              </a:defRPr>
            </a:lvl2pPr>
            <a:lvl3pPr marL="1143000" indent="-228600">
              <a:buClr>
                <a:srgbClr val="C00000"/>
              </a:buClr>
              <a:buSzPct val="90000"/>
              <a:buFont typeface="Courier New" panose="02070309020205020404" pitchFamily="49" charset="0"/>
              <a:buChar char="o"/>
              <a:defRPr>
                <a:solidFill>
                  <a:schemeClr val="bg1"/>
                </a:solidFill>
              </a:defRPr>
            </a:lvl3pPr>
            <a:lvl4pPr>
              <a:defRPr>
                <a:solidFill>
                  <a:schemeClr val="bg1"/>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
        <p:nvSpPr>
          <p:cNvPr id="7" name="Content Placeholder 2">
            <a:extLst>
              <a:ext uri="{FF2B5EF4-FFF2-40B4-BE49-F238E27FC236}">
                <a16:creationId xmlns:a16="http://schemas.microsoft.com/office/drawing/2014/main" id="{1CC45295-9A3E-67A6-B236-0E33C5848C31}"/>
              </a:ext>
            </a:extLst>
          </p:cNvPr>
          <p:cNvSpPr>
            <a:spLocks noGrp="1"/>
          </p:cNvSpPr>
          <p:nvPr>
            <p:ph idx="28" hasCustomPrompt="1"/>
          </p:nvPr>
        </p:nvSpPr>
        <p:spPr>
          <a:xfrm>
            <a:off x="6990048" y="2074421"/>
            <a:ext cx="4548809" cy="4015454"/>
          </a:xfrm>
          <a:solidFill>
            <a:srgbClr val="BA0C2F"/>
          </a:solidFill>
        </p:spPr>
        <p:txBody>
          <a:bodyPr lIns="274320" tIns="274320" rIns="274320" bIns="274320"/>
          <a:lstStyle>
            <a:lvl1pPr marL="0" indent="0">
              <a:buClr>
                <a:srgbClr val="C00000"/>
              </a:buClr>
              <a:buSzPct val="110000"/>
              <a:buNone/>
              <a:defRPr>
                <a:solidFill>
                  <a:schemeClr val="bg1"/>
                </a:solidFill>
              </a:defRPr>
            </a:lvl1pPr>
            <a:lvl2pPr marL="685800" indent="-228600">
              <a:buClr>
                <a:srgbClr val="C00000"/>
              </a:buClr>
              <a:buSzPct val="110000"/>
              <a:buFont typeface="Arial" panose="020B0604020202020204" pitchFamily="34" charset="0"/>
              <a:buChar char="•"/>
              <a:defRPr>
                <a:solidFill>
                  <a:schemeClr val="bg1"/>
                </a:solidFill>
              </a:defRPr>
            </a:lvl2pPr>
            <a:lvl3pPr marL="1143000" indent="-228600">
              <a:buClr>
                <a:srgbClr val="C00000"/>
              </a:buClr>
              <a:buSzPct val="90000"/>
              <a:buFont typeface="Courier New" panose="02070309020205020404" pitchFamily="49" charset="0"/>
              <a:buChar char="o"/>
              <a:defRPr>
                <a:solidFill>
                  <a:schemeClr val="bg1"/>
                </a:solidFill>
              </a:defRPr>
            </a:lvl3pPr>
            <a:lvl4pPr>
              <a:defRPr>
                <a:solidFill>
                  <a:schemeClr val="bg1"/>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613804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7A517FDA-A121-4B28-8DDF-D450DD4715A4}"/>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D499B5A-7DCC-4693-81DE-0BE66B97B47C}"/>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7" name="Title 1">
            <a:extLst>
              <a:ext uri="{FF2B5EF4-FFF2-40B4-BE49-F238E27FC236}">
                <a16:creationId xmlns:a16="http://schemas.microsoft.com/office/drawing/2014/main" id="{8D4E7D8D-3CE6-BC4E-BA91-C825C3B79A33}"/>
              </a:ext>
            </a:extLst>
          </p:cNvPr>
          <p:cNvSpPr>
            <a:spLocks noGrp="1"/>
          </p:cNvSpPr>
          <p:nvPr>
            <p:ph type="title" hasCustomPrompt="1"/>
          </p:nvPr>
        </p:nvSpPr>
        <p:spPr>
          <a:xfrm>
            <a:off x="679450" y="2620489"/>
            <a:ext cx="10515600" cy="819397"/>
          </a:xfrm>
        </p:spPr>
        <p:txBody>
          <a:bodyPr anchor="t">
            <a:normAutofit/>
          </a:bodyPr>
          <a:lstStyle>
            <a:lvl1pPr>
              <a:defRPr sz="5500"/>
            </a:lvl1pPr>
          </a:lstStyle>
          <a:p>
            <a:r>
              <a:rPr lang="en-US"/>
              <a:t>Click to edit master page title</a:t>
            </a:r>
          </a:p>
        </p:txBody>
      </p:sp>
      <p:sp>
        <p:nvSpPr>
          <p:cNvPr id="8" name="Text Placeholder 2">
            <a:extLst>
              <a:ext uri="{FF2B5EF4-FFF2-40B4-BE49-F238E27FC236}">
                <a16:creationId xmlns:a16="http://schemas.microsoft.com/office/drawing/2014/main" id="{19BB5AB9-FC6F-7F4D-885C-DFDA822904D4}"/>
              </a:ext>
            </a:extLst>
          </p:cNvPr>
          <p:cNvSpPr>
            <a:spLocks noGrp="1"/>
          </p:cNvSpPr>
          <p:nvPr>
            <p:ph type="body" idx="1" hasCustomPrompt="1"/>
          </p:nvPr>
        </p:nvSpPr>
        <p:spPr>
          <a:xfrm>
            <a:off x="668565" y="3468394"/>
            <a:ext cx="10515600" cy="496976"/>
          </a:xfrm>
        </p:spPr>
        <p:txBody>
          <a:bodyPr>
            <a:normAutofit/>
          </a:bodyPr>
          <a:lstStyle>
            <a:lvl1pPr marL="0" indent="0">
              <a:buNone/>
              <a:defRPr sz="2800" b="0" i="0">
                <a:solidFill>
                  <a:schemeClr val="tx1"/>
                </a:solidFill>
                <a:latin typeface="Buckeye Sans 2" pitchFamily="2" charset="77"/>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copy</a:t>
            </a:r>
          </a:p>
        </p:txBody>
      </p:sp>
    </p:spTree>
    <p:extLst>
      <p:ext uri="{BB962C8B-B14F-4D97-AF65-F5344CB8AC3E}">
        <p14:creationId xmlns:p14="http://schemas.microsoft.com/office/powerpoint/2010/main" val="1551426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or list of items">
    <p:spTree>
      <p:nvGrpSpPr>
        <p:cNvPr id="1" name=""/>
        <p:cNvGrpSpPr/>
        <p:nvPr/>
      </p:nvGrpSpPr>
      <p:grpSpPr>
        <a:xfrm>
          <a:off x="0" y="0"/>
          <a:ext cx="0" cy="0"/>
          <a:chOff x="0" y="0"/>
          <a:chExt cx="0" cy="0"/>
        </a:xfrm>
      </p:grpSpPr>
      <p:cxnSp>
        <p:nvCxnSpPr>
          <p:cNvPr id="43" name="Straight Connector 42">
            <a:extLst>
              <a:ext uri="{FF2B5EF4-FFF2-40B4-BE49-F238E27FC236}">
                <a16:creationId xmlns:a16="http://schemas.microsoft.com/office/drawing/2014/main" id="{E1A38616-6CAD-CF5B-DEA4-08391F5621EA}"/>
              </a:ext>
              <a:ext uri="{C183D7F6-B498-43B3-948B-1728B52AA6E4}">
                <adec:decorative xmlns:adec="http://schemas.microsoft.com/office/drawing/2017/decorative" val="1"/>
              </a:ext>
            </a:extLst>
          </p:cNvPr>
          <p:cNvCxnSpPr>
            <a:cxnSpLocks/>
            <a:endCxn id="34" idx="4"/>
          </p:cNvCxnSpPr>
          <p:nvPr userDrawn="1"/>
        </p:nvCxnSpPr>
        <p:spPr>
          <a:xfrm>
            <a:off x="1933793" y="4092892"/>
            <a:ext cx="8322945" cy="0"/>
          </a:xfrm>
          <a:prstGeom prst="line">
            <a:avLst/>
          </a:prstGeom>
          <a:ln w="22225">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515600" cy="838854"/>
          </a:xfrm>
        </p:spPr>
        <p:txBody>
          <a:bodyPr anchor="t"/>
          <a:lstStyle>
            <a:lvl1pPr>
              <a:defRPr>
                <a:solidFill>
                  <a:srgbClr val="6B6C6C"/>
                </a:solidFill>
              </a:defRPr>
            </a:lvl1pPr>
          </a:lstStyle>
          <a:p>
            <a:r>
              <a:rPr lang="en-US"/>
              <a:t>Click to edit master page title</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4" name="Text Placeholder 2">
            <a:extLst>
              <a:ext uri="{FF2B5EF4-FFF2-40B4-BE49-F238E27FC236}">
                <a16:creationId xmlns:a16="http://schemas.microsoft.com/office/drawing/2014/main" id="{5C28CDFE-7B4B-FF48-692B-FD77F75FE8A8}"/>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8" name="Picture Placeholder 4">
            <a:extLst>
              <a:ext uri="{FF2B5EF4-FFF2-40B4-BE49-F238E27FC236}">
                <a16:creationId xmlns:a16="http://schemas.microsoft.com/office/drawing/2014/main" id="{7AF21410-9BB6-5F4B-8F7C-483C3F825906}"/>
              </a:ext>
            </a:extLst>
          </p:cNvPr>
          <p:cNvSpPr>
            <a:spLocks noGrp="1"/>
          </p:cNvSpPr>
          <p:nvPr>
            <p:ph type="pic" sz="quarter" idx="13"/>
          </p:nvPr>
        </p:nvSpPr>
        <p:spPr>
          <a:xfrm>
            <a:off x="1478061" y="2988618"/>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13" name="Oval 12">
            <a:extLst>
              <a:ext uri="{FF2B5EF4-FFF2-40B4-BE49-F238E27FC236}">
                <a16:creationId xmlns:a16="http://schemas.microsoft.com/office/drawing/2014/main" id="{F22763FB-E75F-399C-4A9F-53E7A2B2E1C5}"/>
              </a:ext>
              <a:ext uri="{C183D7F6-B498-43B3-948B-1728B52AA6E4}">
                <adec:decorative xmlns:adec="http://schemas.microsoft.com/office/drawing/2017/decorative" val="1"/>
              </a:ext>
            </a:extLst>
          </p:cNvPr>
          <p:cNvSpPr/>
          <p:nvPr userDrawn="1"/>
        </p:nvSpPr>
        <p:spPr>
          <a:xfrm>
            <a:off x="1864141" y="4016751"/>
            <a:ext cx="142240" cy="142240"/>
          </a:xfrm>
          <a:prstGeom prst="ellipse">
            <a:avLst/>
          </a:prstGeom>
          <a:solidFill>
            <a:srgbClr val="BA0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B6C6C"/>
              </a:solidFill>
            </a:endParaRPr>
          </a:p>
        </p:txBody>
      </p:sp>
      <p:sp>
        <p:nvSpPr>
          <p:cNvPr id="14" name="Content Placeholder 2">
            <a:extLst>
              <a:ext uri="{FF2B5EF4-FFF2-40B4-BE49-F238E27FC236}">
                <a16:creationId xmlns:a16="http://schemas.microsoft.com/office/drawing/2014/main" id="{9EB26BBD-A6B0-7DEB-ACA6-60825909FFA2}"/>
              </a:ext>
            </a:extLst>
          </p:cNvPr>
          <p:cNvSpPr>
            <a:spLocks noGrp="1"/>
          </p:cNvSpPr>
          <p:nvPr>
            <p:ph idx="1" hasCustomPrompt="1"/>
          </p:nvPr>
        </p:nvSpPr>
        <p:spPr>
          <a:xfrm>
            <a:off x="1020862" y="4272725"/>
            <a:ext cx="1828800"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
        <p:nvSpPr>
          <p:cNvPr id="18" name="Picture Placeholder 4">
            <a:extLst>
              <a:ext uri="{FF2B5EF4-FFF2-40B4-BE49-F238E27FC236}">
                <a16:creationId xmlns:a16="http://schemas.microsoft.com/office/drawing/2014/main" id="{79D8C98D-EEA2-9565-26C6-2CB3C6E6C782}"/>
              </a:ext>
            </a:extLst>
          </p:cNvPr>
          <p:cNvSpPr>
            <a:spLocks noGrp="1"/>
          </p:cNvSpPr>
          <p:nvPr>
            <p:ph type="pic" sz="quarter" idx="24"/>
          </p:nvPr>
        </p:nvSpPr>
        <p:spPr>
          <a:xfrm>
            <a:off x="3558431" y="4272724"/>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19" name="Oval 18">
            <a:extLst>
              <a:ext uri="{FF2B5EF4-FFF2-40B4-BE49-F238E27FC236}">
                <a16:creationId xmlns:a16="http://schemas.microsoft.com/office/drawing/2014/main" id="{9BDF4F68-9302-F159-8BF9-E54BBED25ECD}"/>
              </a:ext>
              <a:ext uri="{C183D7F6-B498-43B3-948B-1728B52AA6E4}">
                <adec:decorative xmlns:adec="http://schemas.microsoft.com/office/drawing/2017/decorative" val="1"/>
              </a:ext>
            </a:extLst>
          </p:cNvPr>
          <p:cNvSpPr/>
          <p:nvPr userDrawn="1"/>
        </p:nvSpPr>
        <p:spPr>
          <a:xfrm>
            <a:off x="3944511" y="4016751"/>
            <a:ext cx="142240" cy="142240"/>
          </a:xfrm>
          <a:prstGeom prst="ellipse">
            <a:avLst/>
          </a:prstGeom>
          <a:solidFill>
            <a:srgbClr val="BA0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B6C6C"/>
              </a:solidFill>
            </a:endParaRPr>
          </a:p>
        </p:txBody>
      </p:sp>
      <p:sp>
        <p:nvSpPr>
          <p:cNvPr id="20" name="Content Placeholder 2">
            <a:extLst>
              <a:ext uri="{FF2B5EF4-FFF2-40B4-BE49-F238E27FC236}">
                <a16:creationId xmlns:a16="http://schemas.microsoft.com/office/drawing/2014/main" id="{2E7F0018-DA3C-2267-B7A6-E933A5DFB5BE}"/>
              </a:ext>
            </a:extLst>
          </p:cNvPr>
          <p:cNvSpPr>
            <a:spLocks noGrp="1"/>
          </p:cNvSpPr>
          <p:nvPr>
            <p:ph idx="25" hasCustomPrompt="1"/>
          </p:nvPr>
        </p:nvSpPr>
        <p:spPr>
          <a:xfrm>
            <a:off x="3101231" y="2074218"/>
            <a:ext cx="1828800"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
        <p:nvSpPr>
          <p:cNvPr id="21" name="Picture Placeholder 4">
            <a:extLst>
              <a:ext uri="{FF2B5EF4-FFF2-40B4-BE49-F238E27FC236}">
                <a16:creationId xmlns:a16="http://schemas.microsoft.com/office/drawing/2014/main" id="{8CA84FA1-666B-8245-4B51-CE22D8F0D5C1}"/>
              </a:ext>
            </a:extLst>
          </p:cNvPr>
          <p:cNvSpPr>
            <a:spLocks noGrp="1"/>
          </p:cNvSpPr>
          <p:nvPr>
            <p:ph type="pic" sz="quarter" idx="26"/>
          </p:nvPr>
        </p:nvSpPr>
        <p:spPr>
          <a:xfrm>
            <a:off x="5638800" y="2988618"/>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22" name="Oval 21">
            <a:extLst>
              <a:ext uri="{FF2B5EF4-FFF2-40B4-BE49-F238E27FC236}">
                <a16:creationId xmlns:a16="http://schemas.microsoft.com/office/drawing/2014/main" id="{007C9264-AB96-BC80-B902-2E12171857AA}"/>
              </a:ext>
              <a:ext uri="{C183D7F6-B498-43B3-948B-1728B52AA6E4}">
                <adec:decorative xmlns:adec="http://schemas.microsoft.com/office/drawing/2017/decorative" val="1"/>
              </a:ext>
            </a:extLst>
          </p:cNvPr>
          <p:cNvSpPr/>
          <p:nvPr userDrawn="1"/>
        </p:nvSpPr>
        <p:spPr>
          <a:xfrm>
            <a:off x="6024880" y="4016751"/>
            <a:ext cx="142240" cy="142240"/>
          </a:xfrm>
          <a:prstGeom prst="ellipse">
            <a:avLst/>
          </a:prstGeom>
          <a:solidFill>
            <a:srgbClr val="BA0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B6C6C"/>
              </a:solidFill>
            </a:endParaRPr>
          </a:p>
        </p:txBody>
      </p:sp>
      <p:sp>
        <p:nvSpPr>
          <p:cNvPr id="23" name="Content Placeholder 2">
            <a:extLst>
              <a:ext uri="{FF2B5EF4-FFF2-40B4-BE49-F238E27FC236}">
                <a16:creationId xmlns:a16="http://schemas.microsoft.com/office/drawing/2014/main" id="{647F7C45-3008-9D25-2961-6D5486B1D12F}"/>
              </a:ext>
            </a:extLst>
          </p:cNvPr>
          <p:cNvSpPr>
            <a:spLocks noGrp="1"/>
          </p:cNvSpPr>
          <p:nvPr>
            <p:ph idx="27" hasCustomPrompt="1"/>
          </p:nvPr>
        </p:nvSpPr>
        <p:spPr>
          <a:xfrm>
            <a:off x="5181600" y="4272725"/>
            <a:ext cx="1828800"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
        <p:nvSpPr>
          <p:cNvPr id="24" name="Picture Placeholder 4">
            <a:extLst>
              <a:ext uri="{FF2B5EF4-FFF2-40B4-BE49-F238E27FC236}">
                <a16:creationId xmlns:a16="http://schemas.microsoft.com/office/drawing/2014/main" id="{34470FFC-E97A-A372-B067-4C5B940BED53}"/>
              </a:ext>
            </a:extLst>
          </p:cNvPr>
          <p:cNvSpPr>
            <a:spLocks noGrp="1"/>
          </p:cNvSpPr>
          <p:nvPr>
            <p:ph type="pic" sz="quarter" idx="28"/>
          </p:nvPr>
        </p:nvSpPr>
        <p:spPr>
          <a:xfrm>
            <a:off x="7719169" y="4272724"/>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25" name="Oval 24">
            <a:extLst>
              <a:ext uri="{FF2B5EF4-FFF2-40B4-BE49-F238E27FC236}">
                <a16:creationId xmlns:a16="http://schemas.microsoft.com/office/drawing/2014/main" id="{E1660366-BDEA-A45B-A850-BD594DB779E3}"/>
              </a:ext>
              <a:ext uri="{C183D7F6-B498-43B3-948B-1728B52AA6E4}">
                <adec:decorative xmlns:adec="http://schemas.microsoft.com/office/drawing/2017/decorative" val="1"/>
              </a:ext>
            </a:extLst>
          </p:cNvPr>
          <p:cNvSpPr/>
          <p:nvPr userDrawn="1"/>
        </p:nvSpPr>
        <p:spPr>
          <a:xfrm>
            <a:off x="8105249" y="4016751"/>
            <a:ext cx="142240" cy="142240"/>
          </a:xfrm>
          <a:prstGeom prst="ellipse">
            <a:avLst/>
          </a:prstGeom>
          <a:solidFill>
            <a:srgbClr val="BA0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B6C6C"/>
              </a:solidFill>
            </a:endParaRPr>
          </a:p>
        </p:txBody>
      </p:sp>
      <p:sp>
        <p:nvSpPr>
          <p:cNvPr id="26" name="Content Placeholder 2">
            <a:extLst>
              <a:ext uri="{FF2B5EF4-FFF2-40B4-BE49-F238E27FC236}">
                <a16:creationId xmlns:a16="http://schemas.microsoft.com/office/drawing/2014/main" id="{F4962BC1-8C07-1CE5-074B-A374BB4888A0}"/>
              </a:ext>
            </a:extLst>
          </p:cNvPr>
          <p:cNvSpPr>
            <a:spLocks noGrp="1"/>
          </p:cNvSpPr>
          <p:nvPr>
            <p:ph idx="29" hasCustomPrompt="1"/>
          </p:nvPr>
        </p:nvSpPr>
        <p:spPr>
          <a:xfrm>
            <a:off x="7261969" y="2074218"/>
            <a:ext cx="1828800"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
        <p:nvSpPr>
          <p:cNvPr id="33" name="Picture Placeholder 4">
            <a:extLst>
              <a:ext uri="{FF2B5EF4-FFF2-40B4-BE49-F238E27FC236}">
                <a16:creationId xmlns:a16="http://schemas.microsoft.com/office/drawing/2014/main" id="{0D5DF17A-A8D8-A3DC-CE2E-C5DBE562B9E7}"/>
              </a:ext>
            </a:extLst>
          </p:cNvPr>
          <p:cNvSpPr>
            <a:spLocks noGrp="1"/>
          </p:cNvSpPr>
          <p:nvPr>
            <p:ph type="pic" sz="quarter" idx="32"/>
          </p:nvPr>
        </p:nvSpPr>
        <p:spPr>
          <a:xfrm>
            <a:off x="9799538" y="2988618"/>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34" name="Oval 33">
            <a:extLst>
              <a:ext uri="{FF2B5EF4-FFF2-40B4-BE49-F238E27FC236}">
                <a16:creationId xmlns:a16="http://schemas.microsoft.com/office/drawing/2014/main" id="{CC20E779-26AD-547C-9905-81A332537481}"/>
              </a:ext>
              <a:ext uri="{C183D7F6-B498-43B3-948B-1728B52AA6E4}">
                <adec:decorative xmlns:adec="http://schemas.microsoft.com/office/drawing/2017/decorative" val="1"/>
              </a:ext>
            </a:extLst>
          </p:cNvPr>
          <p:cNvSpPr/>
          <p:nvPr userDrawn="1"/>
        </p:nvSpPr>
        <p:spPr>
          <a:xfrm>
            <a:off x="10185618" y="4016751"/>
            <a:ext cx="142240" cy="142240"/>
          </a:xfrm>
          <a:prstGeom prst="ellipse">
            <a:avLst/>
          </a:prstGeom>
          <a:solidFill>
            <a:srgbClr val="BA0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B6C6C"/>
              </a:solidFill>
            </a:endParaRPr>
          </a:p>
        </p:txBody>
      </p:sp>
      <p:sp>
        <p:nvSpPr>
          <p:cNvPr id="35" name="Content Placeholder 2">
            <a:extLst>
              <a:ext uri="{FF2B5EF4-FFF2-40B4-BE49-F238E27FC236}">
                <a16:creationId xmlns:a16="http://schemas.microsoft.com/office/drawing/2014/main" id="{8916D30B-F98C-FFE0-26B6-9839BE985F00}"/>
              </a:ext>
            </a:extLst>
          </p:cNvPr>
          <p:cNvSpPr>
            <a:spLocks noGrp="1"/>
          </p:cNvSpPr>
          <p:nvPr>
            <p:ph idx="33" hasCustomPrompt="1"/>
          </p:nvPr>
        </p:nvSpPr>
        <p:spPr>
          <a:xfrm>
            <a:off x="9342339" y="4272725"/>
            <a:ext cx="1828800"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Tree>
    <p:extLst>
      <p:ext uri="{BB962C8B-B14F-4D97-AF65-F5344CB8AC3E}">
        <p14:creationId xmlns:p14="http://schemas.microsoft.com/office/powerpoint/2010/main" val="27818527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515600" cy="838854"/>
          </a:xfrm>
        </p:spPr>
        <p:txBody>
          <a:bodyPr anchor="t"/>
          <a:lstStyle>
            <a:lvl1pPr>
              <a:defRPr>
                <a:solidFill>
                  <a:srgbClr val="6B6C6C"/>
                </a:solidFill>
              </a:defRPr>
            </a:lvl1pPr>
          </a:lstStyle>
          <a:p>
            <a:r>
              <a:rPr lang="en-US"/>
              <a:t>Title Goes Here</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0" name="Table Placeholder 9">
            <a:extLst>
              <a:ext uri="{FF2B5EF4-FFF2-40B4-BE49-F238E27FC236}">
                <a16:creationId xmlns:a16="http://schemas.microsoft.com/office/drawing/2014/main" id="{DFE2B180-8E88-EAD8-B290-B737A247E2F6}"/>
              </a:ext>
            </a:extLst>
          </p:cNvPr>
          <p:cNvSpPr>
            <a:spLocks noGrp="1"/>
          </p:cNvSpPr>
          <p:nvPr>
            <p:ph type="tbl" sz="quarter" idx="13"/>
          </p:nvPr>
        </p:nvSpPr>
        <p:spPr>
          <a:xfrm>
            <a:off x="653141" y="2074217"/>
            <a:ext cx="10515599" cy="4015453"/>
          </a:xfrm>
        </p:spPr>
        <p:txBody>
          <a:bodyPr/>
          <a:lstStyle/>
          <a:p>
            <a:endParaRPr lang="en-US"/>
          </a:p>
        </p:txBody>
      </p:sp>
    </p:spTree>
    <p:extLst>
      <p:ext uri="{BB962C8B-B14F-4D97-AF65-F5344CB8AC3E}">
        <p14:creationId xmlns:p14="http://schemas.microsoft.com/office/powerpoint/2010/main" val="2073352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Content 7 - Picture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3" name="Content Placeholder 3">
            <a:extLst>
              <a:ext uri="{FF2B5EF4-FFF2-40B4-BE49-F238E27FC236}">
                <a16:creationId xmlns:a16="http://schemas.microsoft.com/office/drawing/2014/main" id="{F8BB7286-594A-4C7F-91C3-90AF74F810BF}"/>
              </a:ext>
            </a:extLst>
          </p:cNvPr>
          <p:cNvSpPr>
            <a:spLocks noGrp="1"/>
          </p:cNvSpPr>
          <p:nvPr>
            <p:ph sz="half" idx="13" hasCustomPrompt="1"/>
          </p:nvPr>
        </p:nvSpPr>
        <p:spPr>
          <a:xfrm>
            <a:off x="5344922" y="3275479"/>
            <a:ext cx="5441197" cy="2428368"/>
          </a:xfrm>
        </p:spPr>
        <p:txBody>
          <a:bodyPr>
            <a:normAutofit/>
          </a:bodyPr>
          <a:lstStyle>
            <a:lvl1pPr marL="0" indent="0">
              <a:buNone/>
              <a:defRPr sz="2400">
                <a:solidFill>
                  <a:srgbClr val="6B6C6C"/>
                </a:solidFill>
              </a:defRPr>
            </a:lvl1pPr>
            <a:lvl2pPr marL="466725" indent="-228600">
              <a:buClr>
                <a:srgbClr val="C00000"/>
              </a:buClr>
              <a:buSzPct val="110000"/>
              <a:buFont typeface="Arial" panose="020B0604020202020204" pitchFamily="34" charset="0"/>
              <a:buChar char="•"/>
              <a:tabLst/>
              <a:defRPr sz="2000">
                <a:solidFill>
                  <a:srgbClr val="6B6C6C"/>
                </a:solidFill>
              </a:defRPr>
            </a:lvl2pPr>
            <a:lvl3pPr marL="922338" indent="-228600">
              <a:buClr>
                <a:srgbClr val="C00000"/>
              </a:buClr>
              <a:buSzPct val="90000"/>
              <a:buFont typeface="Courier New" panose="02070309020205020404" pitchFamily="49" charset="0"/>
              <a:buChar char="o"/>
              <a:tabLst/>
              <a:defRPr sz="1800">
                <a:solidFill>
                  <a:srgbClr val="6B6C6C"/>
                </a:solidFill>
              </a:defRPr>
            </a:lvl3pPr>
            <a:lvl4pPr marL="1485900" indent="-227013">
              <a:buFont typeface="Arial" panose="020B0604020202020204" pitchFamily="34" charset="0"/>
              <a:buChar char="•"/>
              <a:tabLst/>
              <a:defRPr sz="1600">
                <a:solidFill>
                  <a:srgbClr val="6B6C6C"/>
                </a:solidFill>
              </a:defRPr>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cxnSp>
        <p:nvCxnSpPr>
          <p:cNvPr id="14" name="Straight Connector 13">
            <a:extLst>
              <a:ext uri="{FF2B5EF4-FFF2-40B4-BE49-F238E27FC236}">
                <a16:creationId xmlns:a16="http://schemas.microsoft.com/office/drawing/2014/main" id="{7BC3CEE6-576D-4A25-8B6C-C2373DA1C88A}"/>
              </a:ext>
              <a:ext uri="{C183D7F6-B498-43B3-948B-1728B52AA6E4}">
                <adec:decorative xmlns:adec="http://schemas.microsoft.com/office/drawing/2017/decorative" val="1"/>
              </a:ext>
            </a:extLst>
          </p:cNvPr>
          <p:cNvCxnSpPr>
            <a:cxnSpLocks/>
          </p:cNvCxnSpPr>
          <p:nvPr userDrawn="1"/>
        </p:nvCxnSpPr>
        <p:spPr>
          <a:xfrm>
            <a:off x="5421123" y="3022394"/>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385763" y="403767"/>
            <a:ext cx="4480151" cy="5743645"/>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15" name="Title 1">
            <a:extLst>
              <a:ext uri="{FF2B5EF4-FFF2-40B4-BE49-F238E27FC236}">
                <a16:creationId xmlns:a16="http://schemas.microsoft.com/office/drawing/2014/main" id="{778E9976-AB2A-4D33-BDD3-3DD81964854A}"/>
              </a:ext>
            </a:extLst>
          </p:cNvPr>
          <p:cNvSpPr>
            <a:spLocks noGrp="1"/>
          </p:cNvSpPr>
          <p:nvPr>
            <p:ph type="title" hasCustomPrompt="1"/>
          </p:nvPr>
        </p:nvSpPr>
        <p:spPr>
          <a:xfrm>
            <a:off x="5344922" y="1653762"/>
            <a:ext cx="5441196" cy="1325563"/>
          </a:xfrm>
        </p:spPr>
        <p:txBody>
          <a:bodyPr anchor="t"/>
          <a:lstStyle>
            <a:lvl1pPr>
              <a:defRPr>
                <a:solidFill>
                  <a:srgbClr val="6B6C6C"/>
                </a:solidFill>
              </a:defRPr>
            </a:lvl1pPr>
          </a:lstStyle>
          <a:p>
            <a:r>
              <a:rPr lang="en-US"/>
              <a:t>Click to edit </a:t>
            </a:r>
            <a:br>
              <a:rPr lang="en-US"/>
            </a:br>
            <a:r>
              <a:rPr lang="en-US"/>
              <a:t>master page title</a:t>
            </a:r>
          </a:p>
        </p:txBody>
      </p:sp>
      <p:sp>
        <p:nvSpPr>
          <p:cNvPr id="2" name="Right Triangle 1">
            <a:extLst>
              <a:ext uri="{FF2B5EF4-FFF2-40B4-BE49-F238E27FC236}">
                <a16:creationId xmlns:a16="http://schemas.microsoft.com/office/drawing/2014/main" id="{7CD4C7FA-8777-C983-DA6D-D554C333D41F}"/>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Tree>
    <p:extLst>
      <p:ext uri="{BB962C8B-B14F-4D97-AF65-F5344CB8AC3E}">
        <p14:creationId xmlns:p14="http://schemas.microsoft.com/office/powerpoint/2010/main" val="11390948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2-Content 7 - Picture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3" name="Content Placeholder 3">
            <a:extLst>
              <a:ext uri="{FF2B5EF4-FFF2-40B4-BE49-F238E27FC236}">
                <a16:creationId xmlns:a16="http://schemas.microsoft.com/office/drawing/2014/main" id="{F8BB7286-594A-4C7F-91C3-90AF74F810BF}"/>
              </a:ext>
            </a:extLst>
          </p:cNvPr>
          <p:cNvSpPr>
            <a:spLocks noGrp="1"/>
          </p:cNvSpPr>
          <p:nvPr>
            <p:ph sz="half" idx="13" hasCustomPrompt="1"/>
          </p:nvPr>
        </p:nvSpPr>
        <p:spPr>
          <a:xfrm>
            <a:off x="5344922" y="2025483"/>
            <a:ext cx="5441197" cy="4121921"/>
          </a:xfrm>
        </p:spPr>
        <p:txBody>
          <a:bodyPr>
            <a:normAutofit/>
          </a:bodyPr>
          <a:lstStyle>
            <a:lvl1pPr marL="0" indent="0">
              <a:buNone/>
              <a:defRPr sz="2400">
                <a:solidFill>
                  <a:srgbClr val="6B6C6C"/>
                </a:solidFill>
              </a:defRPr>
            </a:lvl1pPr>
            <a:lvl2pPr marL="466725" indent="-228600">
              <a:buClr>
                <a:srgbClr val="C00000"/>
              </a:buClr>
              <a:buSzPct val="110000"/>
              <a:buFont typeface="Arial" panose="020B0604020202020204" pitchFamily="34" charset="0"/>
              <a:buChar char="•"/>
              <a:tabLst/>
              <a:defRPr sz="2000">
                <a:solidFill>
                  <a:srgbClr val="6B6C6C"/>
                </a:solidFill>
              </a:defRPr>
            </a:lvl2pPr>
            <a:lvl3pPr marL="922338" indent="-228600">
              <a:buClr>
                <a:srgbClr val="C00000"/>
              </a:buClr>
              <a:buSzPct val="90000"/>
              <a:buFont typeface="Courier New" panose="02070309020205020404" pitchFamily="49" charset="0"/>
              <a:buChar char="o"/>
              <a:tabLst/>
              <a:defRPr sz="1800">
                <a:solidFill>
                  <a:srgbClr val="6B6C6C"/>
                </a:solidFill>
              </a:defRPr>
            </a:lvl3pPr>
            <a:lvl4pPr marL="1485900" indent="-227013">
              <a:buFont typeface="Arial" panose="020B0604020202020204" pitchFamily="34" charset="0"/>
              <a:buChar char="•"/>
              <a:tabLst/>
              <a:defRPr sz="1600">
                <a:solidFill>
                  <a:srgbClr val="6B6C6C"/>
                </a:solidFill>
              </a:defRPr>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cxnSp>
        <p:nvCxnSpPr>
          <p:cNvPr id="14" name="Straight Connector 13">
            <a:extLst>
              <a:ext uri="{FF2B5EF4-FFF2-40B4-BE49-F238E27FC236}">
                <a16:creationId xmlns:a16="http://schemas.microsoft.com/office/drawing/2014/main" id="{7BC3CEE6-576D-4A25-8B6C-C2373DA1C88A}"/>
              </a:ext>
              <a:ext uri="{C183D7F6-B498-43B3-948B-1728B52AA6E4}">
                <adec:decorative xmlns:adec="http://schemas.microsoft.com/office/drawing/2017/decorative" val="1"/>
              </a:ext>
            </a:extLst>
          </p:cNvPr>
          <p:cNvCxnSpPr>
            <a:cxnSpLocks/>
          </p:cNvCxnSpPr>
          <p:nvPr userDrawn="1"/>
        </p:nvCxnSpPr>
        <p:spPr>
          <a:xfrm>
            <a:off x="5421123" y="1772399"/>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385763" y="403767"/>
            <a:ext cx="4480151" cy="5743645"/>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15" name="Title 1">
            <a:extLst>
              <a:ext uri="{FF2B5EF4-FFF2-40B4-BE49-F238E27FC236}">
                <a16:creationId xmlns:a16="http://schemas.microsoft.com/office/drawing/2014/main" id="{778E9976-AB2A-4D33-BDD3-3DD81964854A}"/>
              </a:ext>
            </a:extLst>
          </p:cNvPr>
          <p:cNvSpPr>
            <a:spLocks noGrp="1"/>
          </p:cNvSpPr>
          <p:nvPr>
            <p:ph type="title" hasCustomPrompt="1"/>
          </p:nvPr>
        </p:nvSpPr>
        <p:spPr>
          <a:xfrm>
            <a:off x="5344922" y="403767"/>
            <a:ext cx="5441196" cy="1325563"/>
          </a:xfrm>
        </p:spPr>
        <p:txBody>
          <a:bodyPr anchor="t"/>
          <a:lstStyle>
            <a:lvl1pPr>
              <a:defRPr>
                <a:solidFill>
                  <a:srgbClr val="6B6C6C"/>
                </a:solidFill>
              </a:defRPr>
            </a:lvl1pPr>
          </a:lstStyle>
          <a:p>
            <a:r>
              <a:rPr lang="en-US"/>
              <a:t>Click to edit </a:t>
            </a:r>
            <a:br>
              <a:rPr lang="en-US"/>
            </a:br>
            <a:r>
              <a:rPr lang="en-US"/>
              <a:t>master page title</a:t>
            </a:r>
          </a:p>
        </p:txBody>
      </p:sp>
      <p:sp>
        <p:nvSpPr>
          <p:cNvPr id="2" name="Right Triangle 1">
            <a:extLst>
              <a:ext uri="{FF2B5EF4-FFF2-40B4-BE49-F238E27FC236}">
                <a16:creationId xmlns:a16="http://schemas.microsoft.com/office/drawing/2014/main" id="{7CD4C7FA-8777-C983-DA6D-D554C333D41F}"/>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Tree>
    <p:extLst>
      <p:ext uri="{BB962C8B-B14F-4D97-AF65-F5344CB8AC3E}">
        <p14:creationId xmlns:p14="http://schemas.microsoft.com/office/powerpoint/2010/main" val="41389460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Content 1 - Gener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515600" cy="838854"/>
          </a:xfrm>
        </p:spPr>
        <p:txBody>
          <a:bodyPr anchor="t"/>
          <a:lstStyle/>
          <a:p>
            <a:r>
              <a:rPr lang="en-US"/>
              <a:t>Click to edit master page title</a:t>
            </a:r>
          </a:p>
        </p:txBody>
      </p:sp>
      <p:sp>
        <p:nvSpPr>
          <p:cNvPr id="3" name="Content Placeholder 2">
            <a:extLst>
              <a:ext uri="{FF2B5EF4-FFF2-40B4-BE49-F238E27FC236}">
                <a16:creationId xmlns:a16="http://schemas.microsoft.com/office/drawing/2014/main" id="{65092BB6-0EC3-47A0-964A-91B4EAB22C4B}"/>
              </a:ext>
            </a:extLst>
          </p:cNvPr>
          <p:cNvSpPr>
            <a:spLocks noGrp="1"/>
          </p:cNvSpPr>
          <p:nvPr>
            <p:ph idx="1" hasCustomPrompt="1"/>
          </p:nvPr>
        </p:nvSpPr>
        <p:spPr>
          <a:xfrm>
            <a:off x="653143" y="2074421"/>
            <a:ext cx="10515600" cy="4015454"/>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ext Placeholder 2">
            <a:extLst>
              <a:ext uri="{FF2B5EF4-FFF2-40B4-BE49-F238E27FC236}">
                <a16:creationId xmlns:a16="http://schemas.microsoft.com/office/drawing/2014/main" id="{4E70CEAA-8573-9E1B-D8BA-928C93224FEF}"/>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Tree>
    <p:extLst>
      <p:ext uri="{BB962C8B-B14F-4D97-AF65-F5344CB8AC3E}">
        <p14:creationId xmlns:p14="http://schemas.microsoft.com/office/powerpoint/2010/main" val="33414504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93F5652-5F8D-4F3B-BE45-6F2FE0F564A8}"/>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27FDEF2A-FDC4-461B-A64A-242E9A04A071}"/>
              </a:ext>
            </a:extLst>
          </p:cNvPr>
          <p:cNvSpPr>
            <a:spLocks noGrp="1"/>
          </p:cNvSpPr>
          <p:nvPr>
            <p:ph type="sldNum" sz="quarter" idx="12"/>
          </p:nvPr>
        </p:nvSpPr>
        <p:spPr/>
        <p:txBody>
          <a:bodyPr/>
          <a:lstStyle/>
          <a:p>
            <a:fld id="{DFA4CD3D-26C8-47FF-8D13-9B32BAAB4735}" type="slidenum">
              <a:rPr lang="en-US" smtClean="0"/>
              <a:t>‹#›</a:t>
            </a:fld>
            <a:endParaRPr lang="en-US"/>
          </a:p>
        </p:txBody>
      </p:sp>
    </p:spTree>
    <p:extLst>
      <p:ext uri="{BB962C8B-B14F-4D97-AF65-F5344CB8AC3E}">
        <p14:creationId xmlns:p14="http://schemas.microsoft.com/office/powerpoint/2010/main" val="14367137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FCAFC-3B4A-4672-84EA-5FEF441D47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5B4366-430D-4EAB-86FC-85E3DA977E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EB754EA-9B22-42AD-9581-EC21C5330C16}"/>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7714CCB6-F8A7-4A68-855B-6C51CDE481A5}"/>
              </a:ext>
            </a:extLst>
          </p:cNvPr>
          <p:cNvSpPr>
            <a:spLocks noGrp="1"/>
          </p:cNvSpPr>
          <p:nvPr>
            <p:ph type="sldNum" sz="quarter" idx="12"/>
          </p:nvPr>
        </p:nvSpPr>
        <p:spPr/>
        <p:txBody>
          <a:bodyPr/>
          <a:lstStyle/>
          <a:p>
            <a:fld id="{6A437EE8-8900-40F5-8C81-C8A18CC53EFD}" type="slidenum">
              <a:rPr lang="en-US" smtClean="0"/>
              <a:t>‹#›</a:t>
            </a:fld>
            <a:endParaRPr lang="en-US"/>
          </a:p>
        </p:txBody>
      </p:sp>
    </p:spTree>
    <p:extLst>
      <p:ext uri="{BB962C8B-B14F-4D97-AF65-F5344CB8AC3E}">
        <p14:creationId xmlns:p14="http://schemas.microsoft.com/office/powerpoint/2010/main" val="23626861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esources and referenc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515600" cy="838854"/>
          </a:xfrm>
        </p:spPr>
        <p:txBody>
          <a:bodyPr anchor="t"/>
          <a:lstStyle>
            <a:lvl1pPr>
              <a:defRPr>
                <a:solidFill>
                  <a:srgbClr val="6B6C6C"/>
                </a:solidFill>
              </a:defRPr>
            </a:lvl1pPr>
          </a:lstStyle>
          <a:p>
            <a:r>
              <a:rPr lang="en-US"/>
              <a:t>Resources and References</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4" name="Content Placeholder 2">
            <a:extLst>
              <a:ext uri="{FF2B5EF4-FFF2-40B4-BE49-F238E27FC236}">
                <a16:creationId xmlns:a16="http://schemas.microsoft.com/office/drawing/2014/main" id="{9EB26BBD-A6B0-7DEB-ACA6-60825909FFA2}"/>
              </a:ext>
            </a:extLst>
          </p:cNvPr>
          <p:cNvSpPr>
            <a:spLocks noGrp="1"/>
          </p:cNvSpPr>
          <p:nvPr>
            <p:ph idx="1" hasCustomPrompt="1"/>
          </p:nvPr>
        </p:nvSpPr>
        <p:spPr>
          <a:xfrm>
            <a:off x="2360883" y="4272725"/>
            <a:ext cx="3451969"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
        <p:nvSpPr>
          <p:cNvPr id="18" name="Picture Placeholder 4">
            <a:extLst>
              <a:ext uri="{FF2B5EF4-FFF2-40B4-BE49-F238E27FC236}">
                <a16:creationId xmlns:a16="http://schemas.microsoft.com/office/drawing/2014/main" id="{79D8C98D-EEA2-9565-26C6-2CB3C6E6C782}"/>
              </a:ext>
            </a:extLst>
          </p:cNvPr>
          <p:cNvSpPr>
            <a:spLocks noGrp="1"/>
          </p:cNvSpPr>
          <p:nvPr>
            <p:ph type="pic" sz="quarter" idx="24"/>
          </p:nvPr>
        </p:nvSpPr>
        <p:spPr>
          <a:xfrm>
            <a:off x="1020862" y="4272725"/>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20" name="Content Placeholder 2">
            <a:extLst>
              <a:ext uri="{FF2B5EF4-FFF2-40B4-BE49-F238E27FC236}">
                <a16:creationId xmlns:a16="http://schemas.microsoft.com/office/drawing/2014/main" id="{2E7F0018-DA3C-2267-B7A6-E933A5DFB5BE}"/>
              </a:ext>
            </a:extLst>
          </p:cNvPr>
          <p:cNvSpPr>
            <a:spLocks noGrp="1"/>
          </p:cNvSpPr>
          <p:nvPr>
            <p:ph idx="25" hasCustomPrompt="1"/>
          </p:nvPr>
        </p:nvSpPr>
        <p:spPr>
          <a:xfrm>
            <a:off x="2360883" y="2074218"/>
            <a:ext cx="3451969"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
        <p:nvSpPr>
          <p:cNvPr id="21" name="Picture Placeholder 4">
            <a:extLst>
              <a:ext uri="{FF2B5EF4-FFF2-40B4-BE49-F238E27FC236}">
                <a16:creationId xmlns:a16="http://schemas.microsoft.com/office/drawing/2014/main" id="{8CA84FA1-666B-8245-4B51-CE22D8F0D5C1}"/>
              </a:ext>
            </a:extLst>
          </p:cNvPr>
          <p:cNvSpPr>
            <a:spLocks noGrp="1"/>
          </p:cNvSpPr>
          <p:nvPr>
            <p:ph type="pic" sz="quarter" idx="26"/>
          </p:nvPr>
        </p:nvSpPr>
        <p:spPr>
          <a:xfrm>
            <a:off x="1020862" y="2074218"/>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3" name="Content Placeholder 2">
            <a:extLst>
              <a:ext uri="{FF2B5EF4-FFF2-40B4-BE49-F238E27FC236}">
                <a16:creationId xmlns:a16="http://schemas.microsoft.com/office/drawing/2014/main" id="{F4598365-8F55-EF19-14A1-F47CDC836397}"/>
              </a:ext>
            </a:extLst>
          </p:cNvPr>
          <p:cNvSpPr>
            <a:spLocks noGrp="1"/>
          </p:cNvSpPr>
          <p:nvPr>
            <p:ph idx="34" hasCustomPrompt="1"/>
          </p:nvPr>
        </p:nvSpPr>
        <p:spPr>
          <a:xfrm>
            <a:off x="7719171" y="4272725"/>
            <a:ext cx="3451969"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
        <p:nvSpPr>
          <p:cNvPr id="7" name="Picture Placeholder 4">
            <a:extLst>
              <a:ext uri="{FF2B5EF4-FFF2-40B4-BE49-F238E27FC236}">
                <a16:creationId xmlns:a16="http://schemas.microsoft.com/office/drawing/2014/main" id="{278BC4CA-43EF-B960-802B-FDD06D6E6DC8}"/>
              </a:ext>
            </a:extLst>
          </p:cNvPr>
          <p:cNvSpPr>
            <a:spLocks noGrp="1"/>
          </p:cNvSpPr>
          <p:nvPr>
            <p:ph type="pic" sz="quarter" idx="35"/>
          </p:nvPr>
        </p:nvSpPr>
        <p:spPr>
          <a:xfrm>
            <a:off x="6238473" y="4272725"/>
            <a:ext cx="914400" cy="914400"/>
          </a:xfrm>
        </p:spPr>
        <p:txBody>
          <a:bodyPr>
            <a:normAutofit/>
          </a:bodyPr>
          <a:lstStyle>
            <a:lvl1pPr marL="0" indent="0" algn="ctr">
              <a:buNone/>
              <a:defRPr sz="1200">
                <a:solidFill>
                  <a:schemeClr val="bg1">
                    <a:lumMod val="50000"/>
                  </a:schemeClr>
                </a:solidFill>
              </a:defRPr>
            </a:lvl1pPr>
          </a:lstStyle>
          <a:p>
            <a:endParaRPr lang="en-US"/>
          </a:p>
        </p:txBody>
      </p:sp>
      <p:sp>
        <p:nvSpPr>
          <p:cNvPr id="9" name="Content Placeholder 2">
            <a:extLst>
              <a:ext uri="{FF2B5EF4-FFF2-40B4-BE49-F238E27FC236}">
                <a16:creationId xmlns:a16="http://schemas.microsoft.com/office/drawing/2014/main" id="{BC89536D-AE09-8401-3DCA-D7A7AB1D39B4}"/>
              </a:ext>
            </a:extLst>
          </p:cNvPr>
          <p:cNvSpPr>
            <a:spLocks noGrp="1"/>
          </p:cNvSpPr>
          <p:nvPr>
            <p:ph idx="36" hasCustomPrompt="1"/>
          </p:nvPr>
        </p:nvSpPr>
        <p:spPr>
          <a:xfrm>
            <a:off x="7719171" y="2074218"/>
            <a:ext cx="3451969" cy="1828800"/>
          </a:xfrm>
        </p:spPr>
        <p:txBody>
          <a:bodyPr>
            <a:normAutofit/>
          </a:bodyPr>
          <a:lstStyle>
            <a:lvl1pPr marL="0" indent="0">
              <a:buClr>
                <a:srgbClr val="C00000"/>
              </a:buClr>
              <a:buSzPct val="110000"/>
              <a:buNone/>
              <a:defRPr sz="1200">
                <a:solidFill>
                  <a:srgbClr val="6B6C6C"/>
                </a:solidFill>
              </a:defRPr>
            </a:lvl1pPr>
            <a:lvl2pPr marL="685800" indent="-228600">
              <a:buClr>
                <a:srgbClr val="C00000"/>
              </a:buClr>
              <a:buSzPct val="110000"/>
              <a:buFont typeface="Arial" panose="020B0604020202020204" pitchFamily="34" charset="0"/>
              <a:buChar char="•"/>
              <a:defRPr sz="1800">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copy</a:t>
            </a:r>
          </a:p>
        </p:txBody>
      </p:sp>
      <p:sp>
        <p:nvSpPr>
          <p:cNvPr id="10" name="Picture Placeholder 4">
            <a:extLst>
              <a:ext uri="{FF2B5EF4-FFF2-40B4-BE49-F238E27FC236}">
                <a16:creationId xmlns:a16="http://schemas.microsoft.com/office/drawing/2014/main" id="{6920A4EC-5D76-AC91-E51A-E40D45FB1682}"/>
              </a:ext>
            </a:extLst>
          </p:cNvPr>
          <p:cNvSpPr>
            <a:spLocks noGrp="1"/>
          </p:cNvSpPr>
          <p:nvPr>
            <p:ph type="pic" sz="quarter" idx="37"/>
          </p:nvPr>
        </p:nvSpPr>
        <p:spPr>
          <a:xfrm>
            <a:off x="6238473" y="2074218"/>
            <a:ext cx="914400" cy="914400"/>
          </a:xfrm>
        </p:spPr>
        <p:txBody>
          <a:bodyPr>
            <a:normAutofit/>
          </a:bodyPr>
          <a:lstStyle>
            <a:lvl1pPr marL="0" indent="0" algn="ctr">
              <a:buNone/>
              <a:defRPr sz="1200">
                <a:solidFill>
                  <a:schemeClr val="bg1">
                    <a:lumMod val="50000"/>
                  </a:schemeClr>
                </a:solidFill>
              </a:defRPr>
            </a:lvl1pPr>
          </a:lstStyle>
          <a:p>
            <a:endParaRPr lang="en-US"/>
          </a:p>
        </p:txBody>
      </p:sp>
    </p:spTree>
    <p:extLst>
      <p:ext uri="{BB962C8B-B14F-4D97-AF65-F5344CB8AC3E}">
        <p14:creationId xmlns:p14="http://schemas.microsoft.com/office/powerpoint/2010/main" val="33486039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ank you - questions">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93F5652-5F8D-4F3B-BE45-6F2FE0F564A8}"/>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27FDEF2A-FDC4-461B-A64A-242E9A04A071}"/>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22" name="Content Placeholder 3">
            <a:extLst>
              <a:ext uri="{FF2B5EF4-FFF2-40B4-BE49-F238E27FC236}">
                <a16:creationId xmlns:a16="http://schemas.microsoft.com/office/drawing/2014/main" id="{3B28812B-B18B-5712-457B-732BC8B6B60A}"/>
              </a:ext>
            </a:extLst>
          </p:cNvPr>
          <p:cNvSpPr>
            <a:spLocks noGrp="1"/>
          </p:cNvSpPr>
          <p:nvPr>
            <p:ph sz="half" idx="20" hasCustomPrompt="1"/>
          </p:nvPr>
        </p:nvSpPr>
        <p:spPr>
          <a:xfrm>
            <a:off x="3769360" y="3011038"/>
            <a:ext cx="8025767" cy="1358197"/>
          </a:xfrm>
        </p:spPr>
        <p:txBody>
          <a:bodyPr>
            <a:normAutofit/>
          </a:bodyPr>
          <a:lstStyle>
            <a:lvl1pPr marL="0" indent="0">
              <a:buNone/>
              <a:defRPr sz="1800" baseline="0">
                <a:solidFill>
                  <a:srgbClr val="6B6C6C"/>
                </a:solidFill>
              </a:defRPr>
            </a:lvl1pPr>
            <a:lvl2pPr marL="466725" indent="-228600">
              <a:buClr>
                <a:srgbClr val="C00000"/>
              </a:buClr>
              <a:buSzPct val="110000"/>
              <a:buFont typeface="Arial" panose="020B0604020202020204" pitchFamily="34" charset="0"/>
              <a:buChar char="•"/>
              <a:tabLst/>
              <a:defRPr sz="2000">
                <a:solidFill>
                  <a:srgbClr val="6B6C6C"/>
                </a:solidFill>
              </a:defRPr>
            </a:lvl2pPr>
            <a:lvl3pPr marL="922338" indent="-228600">
              <a:buClr>
                <a:srgbClr val="C00000"/>
              </a:buClr>
              <a:buSzPct val="90000"/>
              <a:buFont typeface="Courier New" panose="02070309020205020404" pitchFamily="49" charset="0"/>
              <a:buChar char="o"/>
              <a:tabLst/>
              <a:defRPr sz="1800">
                <a:solidFill>
                  <a:srgbClr val="6B6C6C"/>
                </a:solidFill>
              </a:defRPr>
            </a:lvl3pPr>
            <a:lvl4pPr marL="1485900" indent="-227013">
              <a:buFont typeface="Arial" panose="020B0604020202020204" pitchFamily="34" charset="0"/>
              <a:buChar char="•"/>
              <a:tabLst/>
              <a:defRPr sz="1600">
                <a:solidFill>
                  <a:srgbClr val="6B6C6C"/>
                </a:solidFill>
              </a:defRPr>
            </a:lvl4pPr>
            <a:lvl5pPr marL="1828800" indent="0">
              <a:buNone/>
              <a:defRPr sz="1600"/>
            </a:lvl5pPr>
          </a:lstStyle>
          <a:p>
            <a:pPr lvl="0"/>
            <a:r>
              <a:rPr lang="en-US"/>
              <a:t>First Last last.#@</a:t>
            </a:r>
            <a:r>
              <a:rPr lang="en-US" err="1"/>
              <a:t>osu.edu</a:t>
            </a:r>
            <a:endParaRPr lang="en-US"/>
          </a:p>
          <a:p>
            <a:pPr lvl="0"/>
            <a:endParaRPr lang="en-US"/>
          </a:p>
          <a:p>
            <a:pPr lvl="0"/>
            <a:endParaRPr lang="en-US"/>
          </a:p>
        </p:txBody>
      </p:sp>
      <p:cxnSp>
        <p:nvCxnSpPr>
          <p:cNvPr id="23" name="Straight Connector 22">
            <a:extLst>
              <a:ext uri="{FF2B5EF4-FFF2-40B4-BE49-F238E27FC236}">
                <a16:creationId xmlns:a16="http://schemas.microsoft.com/office/drawing/2014/main" id="{DF67D485-1CCB-FCE0-E946-A89719F883C1}"/>
              </a:ext>
              <a:ext uri="{C183D7F6-B498-43B3-948B-1728B52AA6E4}">
                <adec:decorative xmlns:adec="http://schemas.microsoft.com/office/drawing/2017/decorative" val="1"/>
              </a:ext>
            </a:extLst>
          </p:cNvPr>
          <p:cNvCxnSpPr>
            <a:cxnSpLocks/>
          </p:cNvCxnSpPr>
          <p:nvPr userDrawn="1"/>
        </p:nvCxnSpPr>
        <p:spPr>
          <a:xfrm>
            <a:off x="3769360" y="2080632"/>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pic>
        <p:nvPicPr>
          <p:cNvPr id="33" name="Picture Placeholder 10" descr="A professor working with one of her students during office hours.">
            <a:extLst>
              <a:ext uri="{FF2B5EF4-FFF2-40B4-BE49-F238E27FC236}">
                <a16:creationId xmlns:a16="http://schemas.microsoft.com/office/drawing/2014/main" id="{D1760D12-1A7A-573A-BDEC-C2C6302F06EC}"/>
              </a:ext>
            </a:extLst>
          </p:cNvPr>
          <p:cNvPicPr>
            <a:picLocks noChangeAspect="1"/>
          </p:cNvPicPr>
          <p:nvPr userDrawn="1"/>
        </p:nvPicPr>
        <p:blipFill>
          <a:blip r:embed="rId2">
            <a:extLst>
              <a:ext uri="{28A0092B-C50C-407E-A947-70E740481C1C}">
                <a14:useLocalDpi xmlns:a14="http://schemas.microsoft.com/office/drawing/2010/main" val="0"/>
              </a:ext>
            </a:extLst>
          </a:blip>
          <a:srcRect t="2014" b="2014"/>
          <a:stretch>
            <a:fillRect/>
          </a:stretch>
        </p:blipFill>
        <p:spPr>
          <a:xfrm>
            <a:off x="0" y="0"/>
            <a:ext cx="3429000" cy="2194560"/>
          </a:xfrm>
          <a:prstGeom prst="rect">
            <a:avLst/>
          </a:prstGeom>
        </p:spPr>
      </p:pic>
      <p:pic>
        <p:nvPicPr>
          <p:cNvPr id="34" name="Picture Placeholder 14" descr="Professor Beth Black works with Zaria Ragler. GE Bookend Launch Seminar in Enarson Hall with professor Beth Black, Undergraduate Engagement Librarian.">
            <a:extLst>
              <a:ext uri="{FF2B5EF4-FFF2-40B4-BE49-F238E27FC236}">
                <a16:creationId xmlns:a16="http://schemas.microsoft.com/office/drawing/2014/main" id="{35AA0B7A-952B-433C-438B-E6956EDA089E}"/>
              </a:ext>
            </a:extLst>
          </p:cNvPr>
          <p:cNvPicPr>
            <a:picLocks noChangeAspect="1"/>
          </p:cNvPicPr>
          <p:nvPr userDrawn="1"/>
        </p:nvPicPr>
        <p:blipFill>
          <a:blip r:embed="rId3">
            <a:extLst>
              <a:ext uri="{28A0092B-C50C-407E-A947-70E740481C1C}">
                <a14:useLocalDpi xmlns:a14="http://schemas.microsoft.com/office/drawing/2010/main" val="0"/>
              </a:ext>
            </a:extLst>
          </a:blip>
          <a:srcRect t="2043" b="2043"/>
          <a:stretch>
            <a:fillRect/>
          </a:stretch>
        </p:blipFill>
        <p:spPr>
          <a:xfrm>
            <a:off x="0" y="4663440"/>
            <a:ext cx="3429000" cy="2194560"/>
          </a:xfrm>
          <a:prstGeom prst="rect">
            <a:avLst/>
          </a:prstGeom>
        </p:spPr>
      </p:pic>
      <p:pic>
        <p:nvPicPr>
          <p:cNvPr id="35" name="Picture Placeholder 12" descr="A professor talks to a student during office hours.">
            <a:extLst>
              <a:ext uri="{FF2B5EF4-FFF2-40B4-BE49-F238E27FC236}">
                <a16:creationId xmlns:a16="http://schemas.microsoft.com/office/drawing/2014/main" id="{9D178B69-7D08-8E19-1D24-C9887F6749A4}"/>
              </a:ext>
            </a:extLst>
          </p:cNvPr>
          <p:cNvPicPr>
            <a:picLocks noChangeAspect="1"/>
          </p:cNvPicPr>
          <p:nvPr userDrawn="1"/>
        </p:nvPicPr>
        <p:blipFill>
          <a:blip r:embed="rId4">
            <a:extLst>
              <a:ext uri="{28A0092B-C50C-407E-A947-70E740481C1C}">
                <a14:useLocalDpi xmlns:a14="http://schemas.microsoft.com/office/drawing/2010/main" val="0"/>
              </a:ext>
            </a:extLst>
          </a:blip>
          <a:srcRect t="1982" b="1982"/>
          <a:stretch>
            <a:fillRect/>
          </a:stretch>
        </p:blipFill>
        <p:spPr>
          <a:xfrm>
            <a:off x="0" y="2331720"/>
            <a:ext cx="3429000" cy="2194560"/>
          </a:xfrm>
          <a:prstGeom prst="rect">
            <a:avLst/>
          </a:prstGeom>
        </p:spPr>
      </p:pic>
      <p:sp>
        <p:nvSpPr>
          <p:cNvPr id="38" name="Text Placeholder 37">
            <a:extLst>
              <a:ext uri="{FF2B5EF4-FFF2-40B4-BE49-F238E27FC236}">
                <a16:creationId xmlns:a16="http://schemas.microsoft.com/office/drawing/2014/main" id="{0B7A73A7-F0F3-9AC5-6AFC-6DB9BD74D760}"/>
              </a:ext>
            </a:extLst>
          </p:cNvPr>
          <p:cNvSpPr>
            <a:spLocks noGrp="1"/>
          </p:cNvSpPr>
          <p:nvPr>
            <p:ph type="body" sz="quarter" idx="21" hasCustomPrompt="1"/>
          </p:nvPr>
        </p:nvSpPr>
        <p:spPr>
          <a:xfrm>
            <a:off x="3769360" y="2338402"/>
            <a:ext cx="8025767" cy="414868"/>
          </a:xfrm>
        </p:spPr>
        <p:txBody>
          <a:bodyPr/>
          <a:lstStyle>
            <a:lvl1pPr>
              <a:defRPr>
                <a:solidFill>
                  <a:srgbClr val="BA0C2F"/>
                </a:solidFill>
              </a:defRPr>
            </a:lvl1pPr>
          </a:lstStyle>
          <a:p>
            <a:pPr lvl="0"/>
            <a:r>
              <a:rPr lang="en-US"/>
              <a:t>Title of Presentation</a:t>
            </a:r>
          </a:p>
        </p:txBody>
      </p:sp>
      <p:sp>
        <p:nvSpPr>
          <p:cNvPr id="40" name="Right Triangle 39">
            <a:extLst>
              <a:ext uri="{FF2B5EF4-FFF2-40B4-BE49-F238E27FC236}">
                <a16:creationId xmlns:a16="http://schemas.microsoft.com/office/drawing/2014/main" id="{4ED4B7E4-064F-A4EB-2870-0DAC4884FA26}"/>
              </a:ext>
            </a:extLst>
          </p:cNvPr>
          <p:cNvSpPr/>
          <p:nvPr userDrawn="1"/>
        </p:nvSpPr>
        <p:spPr>
          <a:xfrm rot="16200000">
            <a:off x="2052320" y="5481320"/>
            <a:ext cx="1376680" cy="1376680"/>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9" name="TextBox 8">
            <a:extLst>
              <a:ext uri="{FF2B5EF4-FFF2-40B4-BE49-F238E27FC236}">
                <a16:creationId xmlns:a16="http://schemas.microsoft.com/office/drawing/2014/main" id="{2410156A-8201-C872-24ED-4A4E8DD8975A}"/>
              </a:ext>
            </a:extLst>
          </p:cNvPr>
          <p:cNvSpPr txBox="1"/>
          <p:nvPr userDrawn="1"/>
        </p:nvSpPr>
        <p:spPr>
          <a:xfrm>
            <a:off x="3769359" y="5065305"/>
            <a:ext cx="8025767" cy="1231106"/>
          </a:xfrm>
          <a:prstGeom prst="rect">
            <a:avLst/>
          </a:prstGeom>
          <a:noFill/>
        </p:spPr>
        <p:txBody>
          <a:bodyPr wrap="square">
            <a:spAutoFit/>
          </a:bodyPr>
          <a:lstStyle/>
          <a:p>
            <a:pPr lvl="0">
              <a:lnSpc>
                <a:spcPct val="100000"/>
              </a:lnSpc>
            </a:pPr>
            <a:r>
              <a:rPr lang="en-US" sz="1800" b="1" i="0" baseline="0">
                <a:solidFill>
                  <a:srgbClr val="6B6C6C"/>
                </a:solidFill>
                <a:latin typeface="Buckeye Sans 2" pitchFamily="2" charset="77"/>
              </a:rPr>
              <a:t>The Michael V. Drake Institute for Teaching and Learning</a:t>
            </a:r>
          </a:p>
          <a:p>
            <a:pPr lvl="0">
              <a:lnSpc>
                <a:spcPct val="100000"/>
              </a:lnSpc>
            </a:pPr>
            <a:r>
              <a:rPr lang="en-US" sz="1800" b="0" i="0" baseline="0">
                <a:solidFill>
                  <a:srgbClr val="6B6C6C"/>
                </a:solidFill>
                <a:latin typeface="Buckeye Sans 2" pitchFamily="2" charset="77"/>
              </a:rPr>
              <a:t>4138 Smith Laboratory • 174 W. 18th Ave. • Columbus, OH 43210</a:t>
            </a:r>
          </a:p>
          <a:p>
            <a:pPr lvl="0">
              <a:lnSpc>
                <a:spcPct val="100000"/>
              </a:lnSpc>
            </a:pPr>
            <a:r>
              <a:rPr lang="en-US" sz="1800" b="0" i="0">
                <a:solidFill>
                  <a:srgbClr val="6B6C6C"/>
                </a:solidFill>
                <a:latin typeface="Buckeye Sans 2" pitchFamily="2" charset="77"/>
              </a:rPr>
              <a:t>614-292-3644</a:t>
            </a:r>
          </a:p>
          <a:p>
            <a:pPr lvl="0">
              <a:lnSpc>
                <a:spcPct val="100000"/>
              </a:lnSpc>
            </a:pPr>
            <a:r>
              <a:rPr lang="en-US" sz="1800" b="0" i="0" err="1">
                <a:solidFill>
                  <a:srgbClr val="BA0C2F"/>
                </a:solidFill>
                <a:latin typeface="Buckeye Sans 2" pitchFamily="2" charset="77"/>
              </a:rPr>
              <a:t>drakeinstitute@osu.edu</a:t>
            </a:r>
            <a:endParaRPr lang="en-US" sz="1800" b="0" i="0">
              <a:solidFill>
                <a:srgbClr val="BA0C2F"/>
              </a:solidFill>
              <a:latin typeface="Buckeye Sans 2" pitchFamily="2" charset="77"/>
            </a:endParaRPr>
          </a:p>
        </p:txBody>
      </p:sp>
      <p:sp>
        <p:nvSpPr>
          <p:cNvPr id="6" name="TextBox 5">
            <a:extLst>
              <a:ext uri="{FF2B5EF4-FFF2-40B4-BE49-F238E27FC236}">
                <a16:creationId xmlns:a16="http://schemas.microsoft.com/office/drawing/2014/main" id="{35E8FC87-2F50-BFB7-EA63-DF47DD502BA5}"/>
              </a:ext>
            </a:extLst>
          </p:cNvPr>
          <p:cNvSpPr txBox="1"/>
          <p:nvPr userDrawn="1"/>
        </p:nvSpPr>
        <p:spPr>
          <a:xfrm>
            <a:off x="3769360" y="693489"/>
            <a:ext cx="8025766" cy="1328056"/>
          </a:xfrm>
          <a:prstGeom prst="rect">
            <a:avLst/>
          </a:prstGeom>
          <a:noFill/>
        </p:spPr>
        <p:txBody>
          <a:bodyPr wrap="square">
            <a:spAutoFit/>
          </a:bodyPr>
          <a:lstStyle/>
          <a:p>
            <a:pPr lvl="0">
              <a:lnSpc>
                <a:spcPct val="90000"/>
              </a:lnSpc>
            </a:pPr>
            <a:r>
              <a:rPr lang="en-US" sz="4400" b="1" i="0">
                <a:solidFill>
                  <a:srgbClr val="6B6C6C"/>
                </a:solidFill>
                <a:latin typeface="Buckeye Serif 2 Black" pitchFamily="2" charset="77"/>
                <a:ea typeface="Buckeye Serif 2 Black" pitchFamily="2" charset="77"/>
              </a:rPr>
              <a:t>Thank You</a:t>
            </a:r>
            <a:br>
              <a:rPr lang="en-US" sz="4400" b="1" i="0">
                <a:solidFill>
                  <a:srgbClr val="6B6C6C"/>
                </a:solidFill>
                <a:latin typeface="Buckeye Serif 2 Black" pitchFamily="2" charset="77"/>
                <a:ea typeface="Buckeye Serif 2 Black" pitchFamily="2" charset="77"/>
              </a:rPr>
            </a:br>
            <a:r>
              <a:rPr lang="en-US" sz="4400" b="1" i="0">
                <a:solidFill>
                  <a:srgbClr val="6B6C6C"/>
                </a:solidFill>
                <a:latin typeface="Buckeye Serif 2 Black" pitchFamily="2" charset="77"/>
                <a:ea typeface="Buckeye Serif 2 Black" pitchFamily="2" charset="77"/>
              </a:rPr>
              <a:t>Questions?</a:t>
            </a:r>
            <a:endParaRPr lang="en-US" sz="1600" b="1" i="0">
              <a:solidFill>
                <a:srgbClr val="6B6C6C"/>
              </a:solidFill>
              <a:latin typeface="Buckeye Serif 2 Black" pitchFamily="2" charset="77"/>
              <a:ea typeface="Buckeye Serif 2 Black" pitchFamily="2" charset="77"/>
            </a:endParaRPr>
          </a:p>
        </p:txBody>
      </p:sp>
    </p:spTree>
    <p:extLst>
      <p:ext uri="{BB962C8B-B14F-4D97-AF65-F5344CB8AC3E}">
        <p14:creationId xmlns:p14="http://schemas.microsoft.com/office/powerpoint/2010/main" val="22976400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ne_Facilitato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66BFB-432C-CED5-F83C-8C19FC738D9C}"/>
              </a:ext>
            </a:extLst>
          </p:cNvPr>
          <p:cNvSpPr>
            <a:spLocks noGrp="1"/>
          </p:cNvSpPr>
          <p:nvPr>
            <p:ph type="title" hasCustomPrompt="1"/>
          </p:nvPr>
        </p:nvSpPr>
        <p:spPr/>
        <p:txBody>
          <a:bodyPr/>
          <a:lstStyle/>
          <a:p>
            <a:r>
              <a:rPr lang="en-US"/>
              <a:t>[One] Facilitator</a:t>
            </a:r>
          </a:p>
        </p:txBody>
      </p:sp>
      <p:sp>
        <p:nvSpPr>
          <p:cNvPr id="4" name="Slide Number Placeholder 3">
            <a:extLst>
              <a:ext uri="{FF2B5EF4-FFF2-40B4-BE49-F238E27FC236}">
                <a16:creationId xmlns:a16="http://schemas.microsoft.com/office/drawing/2014/main" id="{CA5EBCF4-804C-6979-75DE-949DBD066482}"/>
              </a:ext>
            </a:extLst>
          </p:cNvPr>
          <p:cNvSpPr>
            <a:spLocks noGrp="1"/>
          </p:cNvSpPr>
          <p:nvPr>
            <p:ph type="sldNum" sz="quarter" idx="11"/>
          </p:nvPr>
        </p:nvSpPr>
        <p:spPr/>
        <p:txBody>
          <a:bodyPr/>
          <a:lstStyle/>
          <a:p>
            <a:fld id="{DFA4CD3D-26C8-47FF-8D13-9B32BAAB4735}" type="slidenum">
              <a:rPr lang="en-US" smtClean="0"/>
              <a:pPr/>
              <a:t>‹#›</a:t>
            </a:fld>
            <a:endParaRPr lang="en-US"/>
          </a:p>
        </p:txBody>
      </p:sp>
      <p:sp>
        <p:nvSpPr>
          <p:cNvPr id="6" name="Picture Placeholder 5">
            <a:extLst>
              <a:ext uri="{FF2B5EF4-FFF2-40B4-BE49-F238E27FC236}">
                <a16:creationId xmlns:a16="http://schemas.microsoft.com/office/drawing/2014/main" id="{800BA949-70B2-33B4-523D-DDE114D4AE0B}"/>
              </a:ext>
            </a:extLst>
          </p:cNvPr>
          <p:cNvSpPr>
            <a:spLocks noGrp="1"/>
          </p:cNvSpPr>
          <p:nvPr>
            <p:ph type="pic" sz="quarter" idx="12"/>
          </p:nvPr>
        </p:nvSpPr>
        <p:spPr>
          <a:xfrm>
            <a:off x="609600" y="1600200"/>
            <a:ext cx="3543300" cy="4572000"/>
          </a:xfrm>
        </p:spPr>
        <p:txBody>
          <a:bodyPr/>
          <a:lstStyle/>
          <a:p>
            <a:r>
              <a:rPr lang="en-US"/>
              <a:t>Click icon to add picture</a:t>
            </a:r>
          </a:p>
        </p:txBody>
      </p:sp>
      <p:sp>
        <p:nvSpPr>
          <p:cNvPr id="8" name="Text Placeholder 7">
            <a:extLst>
              <a:ext uri="{FF2B5EF4-FFF2-40B4-BE49-F238E27FC236}">
                <a16:creationId xmlns:a16="http://schemas.microsoft.com/office/drawing/2014/main" id="{FB124108-6EB6-D990-CD19-BF1F87CC1469}"/>
              </a:ext>
            </a:extLst>
          </p:cNvPr>
          <p:cNvSpPr>
            <a:spLocks noGrp="1"/>
          </p:cNvSpPr>
          <p:nvPr>
            <p:ph type="body" sz="quarter" idx="13" hasCustomPrompt="1"/>
          </p:nvPr>
        </p:nvSpPr>
        <p:spPr>
          <a:xfrm>
            <a:off x="4381500" y="1600200"/>
            <a:ext cx="7200900" cy="2230438"/>
          </a:xfrm>
        </p:spPr>
        <p:txBody>
          <a:bodyPr/>
          <a:lstStyle>
            <a:lvl1pPr>
              <a:defRPr sz="2800" b="0"/>
            </a:lvl1pPr>
          </a:lstStyle>
          <a:p>
            <a:pPr lvl="0"/>
            <a:r>
              <a:rPr lang="en-US"/>
              <a:t>First Last </a:t>
            </a:r>
          </a:p>
          <a:p>
            <a:pPr lvl="0"/>
            <a:r>
              <a:rPr lang="en-US"/>
              <a:t>Title</a:t>
            </a:r>
          </a:p>
          <a:p>
            <a:pPr lvl="0"/>
            <a:r>
              <a:rPr lang="en-US"/>
              <a:t>Department/Unit</a:t>
            </a:r>
          </a:p>
          <a:p>
            <a:pPr lvl="0"/>
            <a:r>
              <a:rPr lang="en-US"/>
              <a:t>Contact</a:t>
            </a:r>
          </a:p>
        </p:txBody>
      </p:sp>
    </p:spTree>
    <p:extLst>
      <p:ext uri="{BB962C8B-B14F-4D97-AF65-F5344CB8AC3E}">
        <p14:creationId xmlns:p14="http://schemas.microsoft.com/office/powerpoint/2010/main" val="1249568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85196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Content 1 - Gener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7AA6A-DE3E-452A-8765-F4A9FE447D22}"/>
              </a:ext>
            </a:extLst>
          </p:cNvPr>
          <p:cNvSpPr>
            <a:spLocks noGrp="1"/>
          </p:cNvSpPr>
          <p:nvPr>
            <p:ph type="title" hasCustomPrompt="1"/>
          </p:nvPr>
        </p:nvSpPr>
        <p:spPr>
          <a:xfrm>
            <a:off x="653143" y="920725"/>
            <a:ext cx="10515600" cy="838854"/>
          </a:xfrm>
        </p:spPr>
        <p:txBody>
          <a:bodyPr anchor="t"/>
          <a:lstStyle/>
          <a:p>
            <a:r>
              <a:rPr lang="en-US"/>
              <a:t>Click to edit master page title</a:t>
            </a:r>
          </a:p>
        </p:txBody>
      </p:sp>
      <p:sp>
        <p:nvSpPr>
          <p:cNvPr id="3" name="Content Placeholder 2">
            <a:extLst>
              <a:ext uri="{FF2B5EF4-FFF2-40B4-BE49-F238E27FC236}">
                <a16:creationId xmlns:a16="http://schemas.microsoft.com/office/drawing/2014/main" id="{65092BB6-0EC3-47A0-964A-91B4EAB22C4B}"/>
              </a:ext>
            </a:extLst>
          </p:cNvPr>
          <p:cNvSpPr>
            <a:spLocks noGrp="1"/>
          </p:cNvSpPr>
          <p:nvPr>
            <p:ph idx="1" hasCustomPrompt="1"/>
          </p:nvPr>
        </p:nvSpPr>
        <p:spPr>
          <a:xfrm>
            <a:off x="653143" y="2074421"/>
            <a:ext cx="10515600" cy="4015454"/>
          </a:xfrm>
        </p:spPr>
        <p:txBody>
          <a:bodyPr/>
          <a:lstStyle>
            <a:lvl1pPr marL="0" indent="0">
              <a:buClr>
                <a:srgbClr val="C00000"/>
              </a:buClr>
              <a:buSzPct val="110000"/>
              <a:buNone/>
              <a:defRPr>
                <a:solidFill>
                  <a:srgbClr val="6B6C6C"/>
                </a:solidFill>
              </a:defRPr>
            </a:lvl1pPr>
            <a:lvl2pPr marL="685800" indent="-228600">
              <a:buClr>
                <a:srgbClr val="C00000"/>
              </a:buClr>
              <a:buSzPct val="110000"/>
              <a:buFont typeface="Arial" panose="020B0604020202020204" pitchFamily="34" charset="0"/>
              <a:buChar char="•"/>
              <a:defRPr>
                <a:solidFill>
                  <a:srgbClr val="6B6C6C"/>
                </a:solidFill>
              </a:defRPr>
            </a:lvl2pPr>
            <a:lvl3pPr marL="1143000" indent="-228600">
              <a:buClr>
                <a:srgbClr val="C00000"/>
              </a:buClr>
              <a:buSzPct val="90000"/>
              <a:buFont typeface="Courier New" panose="02070309020205020404" pitchFamily="49" charset="0"/>
              <a:buChar char="o"/>
              <a:defRPr>
                <a:solidFill>
                  <a:srgbClr val="6B6C6C"/>
                </a:solidFill>
              </a:defRPr>
            </a:lvl3pPr>
            <a:lvl4pPr>
              <a:defRPr>
                <a:solidFill>
                  <a:srgbClr val="6B6C6C"/>
                </a:solidFill>
              </a:defRPr>
            </a:lvl4pPr>
          </a:lstStyle>
          <a:p>
            <a:pPr lvl="0"/>
            <a:r>
              <a:rPr lang="en-US"/>
              <a:t>Click to edit first level copy</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ext Placeholder 2">
            <a:extLst>
              <a:ext uri="{FF2B5EF4-FFF2-40B4-BE49-F238E27FC236}">
                <a16:creationId xmlns:a16="http://schemas.microsoft.com/office/drawing/2014/main" id="{4E70CEAA-8573-9E1B-D8BA-928C93224FEF}"/>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Tree>
    <p:extLst>
      <p:ext uri="{BB962C8B-B14F-4D97-AF65-F5344CB8AC3E}">
        <p14:creationId xmlns:p14="http://schemas.microsoft.com/office/powerpoint/2010/main" val="30173347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Content 7 - Picture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3" name="Content Placeholder 3">
            <a:extLst>
              <a:ext uri="{FF2B5EF4-FFF2-40B4-BE49-F238E27FC236}">
                <a16:creationId xmlns:a16="http://schemas.microsoft.com/office/drawing/2014/main" id="{F8BB7286-594A-4C7F-91C3-90AF74F810BF}"/>
              </a:ext>
            </a:extLst>
          </p:cNvPr>
          <p:cNvSpPr>
            <a:spLocks noGrp="1"/>
          </p:cNvSpPr>
          <p:nvPr>
            <p:ph sz="half" idx="13" hasCustomPrompt="1"/>
          </p:nvPr>
        </p:nvSpPr>
        <p:spPr>
          <a:xfrm>
            <a:off x="5344922" y="3275479"/>
            <a:ext cx="5441197" cy="2428368"/>
          </a:xfrm>
        </p:spPr>
        <p:txBody>
          <a:bodyPr>
            <a:normAutofit/>
          </a:bodyPr>
          <a:lstStyle>
            <a:lvl1pPr marL="0" indent="0">
              <a:buNone/>
              <a:defRPr sz="2400">
                <a:solidFill>
                  <a:srgbClr val="6B6C6C"/>
                </a:solidFill>
              </a:defRPr>
            </a:lvl1pPr>
            <a:lvl2pPr marL="466725" indent="-228600">
              <a:buClr>
                <a:srgbClr val="C00000"/>
              </a:buClr>
              <a:buSzPct val="110000"/>
              <a:buFont typeface="Arial" panose="020B0604020202020204" pitchFamily="34" charset="0"/>
              <a:buChar char="•"/>
              <a:tabLst/>
              <a:defRPr sz="2000">
                <a:solidFill>
                  <a:srgbClr val="6B6C6C"/>
                </a:solidFill>
              </a:defRPr>
            </a:lvl2pPr>
            <a:lvl3pPr marL="922338" indent="-228600">
              <a:buClr>
                <a:srgbClr val="C00000"/>
              </a:buClr>
              <a:buSzPct val="90000"/>
              <a:buFont typeface="Courier New" panose="02070309020205020404" pitchFamily="49" charset="0"/>
              <a:buChar char="o"/>
              <a:tabLst/>
              <a:defRPr sz="1800">
                <a:solidFill>
                  <a:srgbClr val="6B6C6C"/>
                </a:solidFill>
              </a:defRPr>
            </a:lvl3pPr>
            <a:lvl4pPr marL="1485900" indent="-227013">
              <a:buFont typeface="Arial" panose="020B0604020202020204" pitchFamily="34" charset="0"/>
              <a:buChar char="•"/>
              <a:tabLst/>
              <a:defRPr sz="1600">
                <a:solidFill>
                  <a:srgbClr val="6B6C6C"/>
                </a:solidFill>
              </a:defRPr>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cxnSp>
        <p:nvCxnSpPr>
          <p:cNvPr id="14" name="Straight Connector 13">
            <a:extLst>
              <a:ext uri="{FF2B5EF4-FFF2-40B4-BE49-F238E27FC236}">
                <a16:creationId xmlns:a16="http://schemas.microsoft.com/office/drawing/2014/main" id="{7BC3CEE6-576D-4A25-8B6C-C2373DA1C88A}"/>
              </a:ext>
              <a:ext uri="{C183D7F6-B498-43B3-948B-1728B52AA6E4}">
                <adec:decorative xmlns:adec="http://schemas.microsoft.com/office/drawing/2017/decorative" val="1"/>
              </a:ext>
            </a:extLst>
          </p:cNvPr>
          <p:cNvCxnSpPr>
            <a:cxnSpLocks/>
          </p:cNvCxnSpPr>
          <p:nvPr userDrawn="1"/>
        </p:nvCxnSpPr>
        <p:spPr>
          <a:xfrm>
            <a:off x="5421123" y="3022394"/>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385763" y="403767"/>
            <a:ext cx="4480151" cy="5743645"/>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15" name="Title 1">
            <a:extLst>
              <a:ext uri="{FF2B5EF4-FFF2-40B4-BE49-F238E27FC236}">
                <a16:creationId xmlns:a16="http://schemas.microsoft.com/office/drawing/2014/main" id="{778E9976-AB2A-4D33-BDD3-3DD81964854A}"/>
              </a:ext>
            </a:extLst>
          </p:cNvPr>
          <p:cNvSpPr>
            <a:spLocks noGrp="1"/>
          </p:cNvSpPr>
          <p:nvPr>
            <p:ph type="title" hasCustomPrompt="1"/>
          </p:nvPr>
        </p:nvSpPr>
        <p:spPr>
          <a:xfrm>
            <a:off x="5344922" y="1653762"/>
            <a:ext cx="5441196" cy="1325563"/>
          </a:xfrm>
        </p:spPr>
        <p:txBody>
          <a:bodyPr anchor="t"/>
          <a:lstStyle>
            <a:lvl1pPr>
              <a:defRPr>
                <a:solidFill>
                  <a:srgbClr val="6B6C6C"/>
                </a:solidFill>
              </a:defRPr>
            </a:lvl1pPr>
          </a:lstStyle>
          <a:p>
            <a:r>
              <a:rPr lang="en-US"/>
              <a:t>Click to edit </a:t>
            </a:r>
            <a:br>
              <a:rPr lang="en-US"/>
            </a:br>
            <a:r>
              <a:rPr lang="en-US"/>
              <a:t>master page title</a:t>
            </a:r>
          </a:p>
        </p:txBody>
      </p:sp>
      <p:sp>
        <p:nvSpPr>
          <p:cNvPr id="2" name="Right Triangle 1">
            <a:extLst>
              <a:ext uri="{FF2B5EF4-FFF2-40B4-BE49-F238E27FC236}">
                <a16:creationId xmlns:a16="http://schemas.microsoft.com/office/drawing/2014/main" id="{7CD4C7FA-8777-C983-DA6D-D554C333D41F}"/>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Tree>
    <p:extLst>
      <p:ext uri="{BB962C8B-B14F-4D97-AF65-F5344CB8AC3E}">
        <p14:creationId xmlns:p14="http://schemas.microsoft.com/office/powerpoint/2010/main" val="5524164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2-Content 7 - Picture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3" name="Content Placeholder 3">
            <a:extLst>
              <a:ext uri="{FF2B5EF4-FFF2-40B4-BE49-F238E27FC236}">
                <a16:creationId xmlns:a16="http://schemas.microsoft.com/office/drawing/2014/main" id="{F8BB7286-594A-4C7F-91C3-90AF74F810BF}"/>
              </a:ext>
            </a:extLst>
          </p:cNvPr>
          <p:cNvSpPr>
            <a:spLocks noGrp="1"/>
          </p:cNvSpPr>
          <p:nvPr>
            <p:ph sz="half" idx="13" hasCustomPrompt="1"/>
          </p:nvPr>
        </p:nvSpPr>
        <p:spPr>
          <a:xfrm>
            <a:off x="5344922" y="2025483"/>
            <a:ext cx="5441197" cy="4121921"/>
          </a:xfrm>
        </p:spPr>
        <p:txBody>
          <a:bodyPr>
            <a:normAutofit/>
          </a:bodyPr>
          <a:lstStyle>
            <a:lvl1pPr marL="0" indent="0">
              <a:buNone/>
              <a:defRPr sz="2400">
                <a:solidFill>
                  <a:srgbClr val="6B6C6C"/>
                </a:solidFill>
              </a:defRPr>
            </a:lvl1pPr>
            <a:lvl2pPr marL="466725" indent="-228600">
              <a:buClr>
                <a:srgbClr val="C00000"/>
              </a:buClr>
              <a:buSzPct val="110000"/>
              <a:buFont typeface="Arial" panose="020B0604020202020204" pitchFamily="34" charset="0"/>
              <a:buChar char="•"/>
              <a:tabLst/>
              <a:defRPr sz="2000">
                <a:solidFill>
                  <a:srgbClr val="6B6C6C"/>
                </a:solidFill>
              </a:defRPr>
            </a:lvl2pPr>
            <a:lvl3pPr marL="922338" indent="-228600">
              <a:buClr>
                <a:srgbClr val="C00000"/>
              </a:buClr>
              <a:buSzPct val="90000"/>
              <a:buFont typeface="Courier New" panose="02070309020205020404" pitchFamily="49" charset="0"/>
              <a:buChar char="o"/>
              <a:tabLst/>
              <a:defRPr sz="1800">
                <a:solidFill>
                  <a:srgbClr val="6B6C6C"/>
                </a:solidFill>
              </a:defRPr>
            </a:lvl3pPr>
            <a:lvl4pPr marL="1485900" indent="-227013">
              <a:buFont typeface="Arial" panose="020B0604020202020204" pitchFamily="34" charset="0"/>
              <a:buChar char="•"/>
              <a:tabLst/>
              <a:defRPr sz="1600">
                <a:solidFill>
                  <a:srgbClr val="6B6C6C"/>
                </a:solidFill>
              </a:defRPr>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cxnSp>
        <p:nvCxnSpPr>
          <p:cNvPr id="14" name="Straight Connector 13">
            <a:extLst>
              <a:ext uri="{FF2B5EF4-FFF2-40B4-BE49-F238E27FC236}">
                <a16:creationId xmlns:a16="http://schemas.microsoft.com/office/drawing/2014/main" id="{7BC3CEE6-576D-4A25-8B6C-C2373DA1C88A}"/>
              </a:ext>
              <a:ext uri="{C183D7F6-B498-43B3-948B-1728B52AA6E4}">
                <adec:decorative xmlns:adec="http://schemas.microsoft.com/office/drawing/2017/decorative" val="1"/>
              </a:ext>
            </a:extLst>
          </p:cNvPr>
          <p:cNvCxnSpPr>
            <a:cxnSpLocks/>
          </p:cNvCxnSpPr>
          <p:nvPr userDrawn="1"/>
        </p:nvCxnSpPr>
        <p:spPr>
          <a:xfrm>
            <a:off x="5421123" y="1772399"/>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385763" y="403767"/>
            <a:ext cx="4480151" cy="5743645"/>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15" name="Title 1">
            <a:extLst>
              <a:ext uri="{FF2B5EF4-FFF2-40B4-BE49-F238E27FC236}">
                <a16:creationId xmlns:a16="http://schemas.microsoft.com/office/drawing/2014/main" id="{778E9976-AB2A-4D33-BDD3-3DD81964854A}"/>
              </a:ext>
            </a:extLst>
          </p:cNvPr>
          <p:cNvSpPr>
            <a:spLocks noGrp="1"/>
          </p:cNvSpPr>
          <p:nvPr>
            <p:ph type="title" hasCustomPrompt="1"/>
          </p:nvPr>
        </p:nvSpPr>
        <p:spPr>
          <a:xfrm>
            <a:off x="5344922" y="403767"/>
            <a:ext cx="5441196" cy="1325563"/>
          </a:xfrm>
        </p:spPr>
        <p:txBody>
          <a:bodyPr anchor="t"/>
          <a:lstStyle>
            <a:lvl1pPr>
              <a:defRPr>
                <a:solidFill>
                  <a:srgbClr val="6B6C6C"/>
                </a:solidFill>
              </a:defRPr>
            </a:lvl1pPr>
          </a:lstStyle>
          <a:p>
            <a:r>
              <a:rPr lang="en-US"/>
              <a:t>Click to edit </a:t>
            </a:r>
            <a:br>
              <a:rPr lang="en-US"/>
            </a:br>
            <a:r>
              <a:rPr lang="en-US"/>
              <a:t>master page title</a:t>
            </a:r>
          </a:p>
        </p:txBody>
      </p:sp>
      <p:sp>
        <p:nvSpPr>
          <p:cNvPr id="2" name="Right Triangle 1">
            <a:extLst>
              <a:ext uri="{FF2B5EF4-FFF2-40B4-BE49-F238E27FC236}">
                <a16:creationId xmlns:a16="http://schemas.microsoft.com/office/drawing/2014/main" id="{7CD4C7FA-8777-C983-DA6D-D554C333D41F}"/>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Tree>
    <p:extLst>
      <p:ext uri="{BB962C8B-B14F-4D97-AF65-F5344CB8AC3E}">
        <p14:creationId xmlns:p14="http://schemas.microsoft.com/office/powerpoint/2010/main" val="478644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2-Content 7 - Picture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13" name="Content Placeholder 3">
            <a:extLst>
              <a:ext uri="{FF2B5EF4-FFF2-40B4-BE49-F238E27FC236}">
                <a16:creationId xmlns:a16="http://schemas.microsoft.com/office/drawing/2014/main" id="{F8BB7286-594A-4C7F-91C3-90AF74F810BF}"/>
              </a:ext>
            </a:extLst>
          </p:cNvPr>
          <p:cNvSpPr>
            <a:spLocks noGrp="1"/>
          </p:cNvSpPr>
          <p:nvPr>
            <p:ph sz="half" idx="13" hasCustomPrompt="1"/>
          </p:nvPr>
        </p:nvSpPr>
        <p:spPr>
          <a:xfrm>
            <a:off x="5344922" y="2025483"/>
            <a:ext cx="5441197" cy="4121921"/>
          </a:xfrm>
        </p:spPr>
        <p:txBody>
          <a:bodyPr>
            <a:normAutofit/>
          </a:bodyPr>
          <a:lstStyle>
            <a:lvl1pPr marL="0" indent="0">
              <a:buNone/>
              <a:defRPr sz="2400">
                <a:solidFill>
                  <a:srgbClr val="6B6C6C"/>
                </a:solidFill>
              </a:defRPr>
            </a:lvl1pPr>
            <a:lvl2pPr marL="466725" indent="-228600">
              <a:buClr>
                <a:srgbClr val="C00000"/>
              </a:buClr>
              <a:buSzPct val="110000"/>
              <a:buFont typeface="Arial" panose="020B0604020202020204" pitchFamily="34" charset="0"/>
              <a:buChar char="•"/>
              <a:tabLst/>
              <a:defRPr sz="2000">
                <a:solidFill>
                  <a:srgbClr val="6B6C6C"/>
                </a:solidFill>
              </a:defRPr>
            </a:lvl2pPr>
            <a:lvl3pPr marL="922338" indent="-228600">
              <a:buClr>
                <a:srgbClr val="C00000"/>
              </a:buClr>
              <a:buSzPct val="90000"/>
              <a:buFont typeface="Courier New" panose="02070309020205020404" pitchFamily="49" charset="0"/>
              <a:buChar char="o"/>
              <a:tabLst/>
              <a:defRPr sz="1800">
                <a:solidFill>
                  <a:srgbClr val="6B6C6C"/>
                </a:solidFill>
              </a:defRPr>
            </a:lvl3pPr>
            <a:lvl4pPr marL="1485900" indent="-227013">
              <a:buFont typeface="Arial" panose="020B0604020202020204" pitchFamily="34" charset="0"/>
              <a:buChar char="•"/>
              <a:tabLst/>
              <a:defRPr sz="1600">
                <a:solidFill>
                  <a:srgbClr val="6B6C6C"/>
                </a:solidFill>
              </a:defRPr>
            </a:lvl4pPr>
            <a:lvl5pPr marL="1828800" indent="0">
              <a:buNone/>
              <a:defRPr sz="1600"/>
            </a:lvl5pPr>
          </a:lstStyle>
          <a:p>
            <a:pPr lvl="0"/>
            <a:r>
              <a:rPr lang="en-US"/>
              <a:t>Click to edit first level copy</a:t>
            </a:r>
          </a:p>
          <a:p>
            <a:pPr lvl="1"/>
            <a:r>
              <a:rPr lang="en-US"/>
              <a:t>Second level copy </a:t>
            </a:r>
          </a:p>
          <a:p>
            <a:pPr lvl="2"/>
            <a:r>
              <a:rPr lang="en-US"/>
              <a:t>Third level copy</a:t>
            </a:r>
          </a:p>
          <a:p>
            <a:pPr lvl="3"/>
            <a:r>
              <a:rPr lang="en-US"/>
              <a:t>Fourth level</a:t>
            </a:r>
          </a:p>
        </p:txBody>
      </p:sp>
      <p:sp>
        <p:nvSpPr>
          <p:cNvPr id="5" name="Picture Placeholder 4">
            <a:extLst>
              <a:ext uri="{FF2B5EF4-FFF2-40B4-BE49-F238E27FC236}">
                <a16:creationId xmlns:a16="http://schemas.microsoft.com/office/drawing/2014/main" id="{D105C42B-C8C5-451C-A726-855DF2E48625}"/>
              </a:ext>
            </a:extLst>
          </p:cNvPr>
          <p:cNvSpPr>
            <a:spLocks noGrp="1"/>
          </p:cNvSpPr>
          <p:nvPr>
            <p:ph type="pic" sz="quarter" idx="14" hasCustomPrompt="1"/>
          </p:nvPr>
        </p:nvSpPr>
        <p:spPr>
          <a:xfrm>
            <a:off x="385763" y="403767"/>
            <a:ext cx="4480151" cy="5743645"/>
          </a:xfrm>
        </p:spPr>
        <p:txBody>
          <a:bodyPr anchor="ctr">
            <a:normAutofit/>
          </a:bodyPr>
          <a:lstStyle>
            <a:lvl1pPr marL="0" indent="0" algn="ctr">
              <a:buNone/>
              <a:defRPr sz="1800">
                <a:solidFill>
                  <a:schemeClr val="bg1">
                    <a:lumMod val="50000"/>
                  </a:schemeClr>
                </a:solidFill>
              </a:defRPr>
            </a:lvl1pPr>
          </a:lstStyle>
          <a:p>
            <a:r>
              <a:rPr lang="en-US"/>
              <a:t>Click to add picture;</a:t>
            </a:r>
            <a:br>
              <a:rPr lang="en-US"/>
            </a:br>
            <a:r>
              <a:rPr lang="en-US"/>
              <a:t>send to back</a:t>
            </a:r>
          </a:p>
        </p:txBody>
      </p:sp>
      <p:sp>
        <p:nvSpPr>
          <p:cNvPr id="15" name="Title 1">
            <a:extLst>
              <a:ext uri="{FF2B5EF4-FFF2-40B4-BE49-F238E27FC236}">
                <a16:creationId xmlns:a16="http://schemas.microsoft.com/office/drawing/2014/main" id="{778E9976-AB2A-4D33-BDD3-3DD81964854A}"/>
              </a:ext>
            </a:extLst>
          </p:cNvPr>
          <p:cNvSpPr>
            <a:spLocks noGrp="1"/>
          </p:cNvSpPr>
          <p:nvPr>
            <p:ph type="title" hasCustomPrompt="1"/>
          </p:nvPr>
        </p:nvSpPr>
        <p:spPr>
          <a:xfrm>
            <a:off x="5344922" y="403767"/>
            <a:ext cx="5441196" cy="1325563"/>
          </a:xfrm>
        </p:spPr>
        <p:txBody>
          <a:bodyPr anchor="t"/>
          <a:lstStyle>
            <a:lvl1pPr>
              <a:defRPr>
                <a:solidFill>
                  <a:srgbClr val="BA0C2F"/>
                </a:solidFill>
              </a:defRPr>
            </a:lvl1pPr>
          </a:lstStyle>
          <a:p>
            <a:r>
              <a:rPr lang="en-US"/>
              <a:t>Click to edit master page title</a:t>
            </a:r>
          </a:p>
        </p:txBody>
      </p:sp>
      <p:sp>
        <p:nvSpPr>
          <p:cNvPr id="2" name="Right Triangle 1">
            <a:extLst>
              <a:ext uri="{FF2B5EF4-FFF2-40B4-BE49-F238E27FC236}">
                <a16:creationId xmlns:a16="http://schemas.microsoft.com/office/drawing/2014/main" id="{7CD4C7FA-8777-C983-DA6D-D554C333D41F}"/>
              </a:ext>
            </a:extLst>
          </p:cNvPr>
          <p:cNvSpPr/>
          <p:nvPr userDrawn="1"/>
        </p:nvSpPr>
        <p:spPr>
          <a:xfrm rot="16200000">
            <a:off x="4054929" y="5197926"/>
            <a:ext cx="1023257" cy="1055917"/>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uckeye Sans 2" pitchFamily="2" charset="77"/>
            </a:endParaRPr>
          </a:p>
        </p:txBody>
      </p:sp>
    </p:spTree>
    <p:extLst>
      <p:ext uri="{BB962C8B-B14F-4D97-AF65-F5344CB8AC3E}">
        <p14:creationId xmlns:p14="http://schemas.microsoft.com/office/powerpoint/2010/main" val="38041023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Statistics with Tex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507D5D7-B1FE-44D4-9552-B7681E39C9D1}"/>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C6899665-9022-4763-9F34-BC62AC635B9F}"/>
              </a:ext>
            </a:extLst>
          </p:cNvPr>
          <p:cNvSpPr>
            <a:spLocks noGrp="1"/>
          </p:cNvSpPr>
          <p:nvPr>
            <p:ph type="sldNum" sz="quarter" idx="12"/>
          </p:nvPr>
        </p:nvSpPr>
        <p:spPr/>
        <p:txBody>
          <a:bodyPr/>
          <a:lstStyle/>
          <a:p>
            <a:fld id="{DFA4CD3D-26C8-47FF-8D13-9B32BAAB4735}" type="slidenum">
              <a:rPr lang="en-US" smtClean="0"/>
              <a:t>‹#›</a:t>
            </a:fld>
            <a:endParaRPr lang="en-US"/>
          </a:p>
        </p:txBody>
      </p:sp>
      <p:sp>
        <p:nvSpPr>
          <p:cNvPr id="8" name="Text Placeholder 7">
            <a:extLst>
              <a:ext uri="{FF2B5EF4-FFF2-40B4-BE49-F238E27FC236}">
                <a16:creationId xmlns:a16="http://schemas.microsoft.com/office/drawing/2014/main" id="{95C1AF12-65D7-4CCC-B876-272178DEF7BB}"/>
              </a:ext>
            </a:extLst>
          </p:cNvPr>
          <p:cNvSpPr>
            <a:spLocks noGrp="1"/>
          </p:cNvSpPr>
          <p:nvPr>
            <p:ph type="body" sz="quarter" idx="13" hasCustomPrompt="1"/>
          </p:nvPr>
        </p:nvSpPr>
        <p:spPr>
          <a:xfrm>
            <a:off x="815975" y="2178050"/>
            <a:ext cx="3200400" cy="1555750"/>
          </a:xfrm>
        </p:spPr>
        <p:txBody>
          <a:bodyPr anchor="ctr" anchorCtr="0">
            <a:noAutofit/>
          </a:bodyPr>
          <a:lstStyle>
            <a:lvl1pPr marL="0" indent="0" algn="ctr">
              <a:buNone/>
              <a:defRPr sz="7500">
                <a:solidFill>
                  <a:srgbClr val="6B6C6C"/>
                </a:solidFill>
                <a:latin typeface="+mj-lt"/>
              </a:defRPr>
            </a:lvl1pPr>
          </a:lstStyle>
          <a:p>
            <a:pPr lvl="0"/>
            <a:r>
              <a:rPr lang="en-US"/>
              <a:t>00</a:t>
            </a:r>
          </a:p>
        </p:txBody>
      </p:sp>
      <p:cxnSp>
        <p:nvCxnSpPr>
          <p:cNvPr id="11" name="Straight Connector 10">
            <a:extLst>
              <a:ext uri="{FF2B5EF4-FFF2-40B4-BE49-F238E27FC236}">
                <a16:creationId xmlns:a16="http://schemas.microsoft.com/office/drawing/2014/main" id="{F978A9C5-0FEF-4CDF-8E0D-77B2B3787EB1}"/>
              </a:ext>
              <a:ext uri="{C183D7F6-B498-43B3-948B-1728B52AA6E4}">
                <adec:decorative xmlns:adec="http://schemas.microsoft.com/office/drawing/2017/decorative" val="1"/>
              </a:ext>
            </a:extLst>
          </p:cNvPr>
          <p:cNvCxnSpPr>
            <a:cxnSpLocks/>
          </p:cNvCxnSpPr>
          <p:nvPr userDrawn="1"/>
        </p:nvCxnSpPr>
        <p:spPr>
          <a:xfrm>
            <a:off x="2117969" y="3771508"/>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A31E8251-4870-40ED-8F84-F3F4065F8BED}"/>
              </a:ext>
            </a:extLst>
          </p:cNvPr>
          <p:cNvSpPr>
            <a:spLocks noGrp="1"/>
          </p:cNvSpPr>
          <p:nvPr>
            <p:ph type="body" sz="quarter" idx="21" hasCustomPrompt="1"/>
          </p:nvPr>
        </p:nvSpPr>
        <p:spPr>
          <a:xfrm>
            <a:off x="815983" y="4133426"/>
            <a:ext cx="3200400" cy="296986"/>
          </a:xfrm>
        </p:spPr>
        <p:txBody>
          <a:bodyPr anchor="b">
            <a:normAutofit/>
          </a:bodyPr>
          <a:lstStyle>
            <a:lvl1pPr marL="0" indent="0" algn="ctr">
              <a:buNone/>
              <a:defRPr sz="18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C921F103-A52D-4BF8-A426-261D45BC06E9}"/>
              </a:ext>
            </a:extLst>
          </p:cNvPr>
          <p:cNvSpPr>
            <a:spLocks noGrp="1"/>
          </p:cNvSpPr>
          <p:nvPr>
            <p:ph sz="half" idx="22"/>
          </p:nvPr>
        </p:nvSpPr>
        <p:spPr>
          <a:xfrm>
            <a:off x="815976" y="4430412"/>
            <a:ext cx="3200400" cy="754756"/>
          </a:xfrm>
        </p:spPr>
        <p:txBody>
          <a:bodyPr>
            <a:noAutofit/>
          </a:bodyPr>
          <a:lstStyle>
            <a:lvl1pPr marL="0" indent="0" algn="ctr">
              <a:buNone/>
              <a:defRPr sz="1200">
                <a:solidFill>
                  <a:srgbClr val="6B6C6C"/>
                </a:solidFill>
              </a:defRPr>
            </a:lvl1pPr>
            <a:lvl2pPr marL="457200" indent="0">
              <a:buNone/>
              <a:defRPr sz="1400"/>
            </a:lvl2pPr>
            <a:lvl3pPr marL="914400" indent="0">
              <a:buNone/>
              <a:defRPr sz="1200"/>
            </a:lvl3pPr>
            <a:lvl4pPr marL="1371600" indent="0">
              <a:buNone/>
              <a:defRPr sz="1100"/>
            </a:lvl4pPr>
            <a:lvl5pPr marL="1828800" indent="0" algn="ctr">
              <a:buNone/>
              <a:defRPr sz="1000">
                <a:solidFill>
                  <a:srgbClr val="6B6C6C"/>
                </a:solidFill>
              </a:defRPr>
            </a:lvl5pPr>
          </a:lstStyle>
          <a:p>
            <a:pPr lvl="0"/>
            <a:r>
              <a:rPr lang="en-US"/>
              <a:t>Click to edit Master text styles</a:t>
            </a:r>
          </a:p>
          <a:p>
            <a:pPr lvl="4"/>
            <a:endParaRPr lang="en-US"/>
          </a:p>
        </p:txBody>
      </p:sp>
      <p:sp>
        <p:nvSpPr>
          <p:cNvPr id="17" name="Text Placeholder 7">
            <a:extLst>
              <a:ext uri="{FF2B5EF4-FFF2-40B4-BE49-F238E27FC236}">
                <a16:creationId xmlns:a16="http://schemas.microsoft.com/office/drawing/2014/main" id="{47B445D7-04D9-4518-A91A-395D959AA54D}"/>
              </a:ext>
            </a:extLst>
          </p:cNvPr>
          <p:cNvSpPr>
            <a:spLocks noGrp="1"/>
          </p:cNvSpPr>
          <p:nvPr>
            <p:ph type="body" sz="quarter" idx="23" hasCustomPrompt="1"/>
          </p:nvPr>
        </p:nvSpPr>
        <p:spPr>
          <a:xfrm>
            <a:off x="4362024" y="2178050"/>
            <a:ext cx="3200400" cy="1555750"/>
          </a:xfrm>
        </p:spPr>
        <p:txBody>
          <a:bodyPr anchor="ctr" anchorCtr="0">
            <a:noAutofit/>
          </a:bodyPr>
          <a:lstStyle>
            <a:lvl1pPr marL="0" indent="0" algn="ctr">
              <a:buNone/>
              <a:defRPr sz="7500">
                <a:solidFill>
                  <a:srgbClr val="6B6C6C"/>
                </a:solidFill>
                <a:latin typeface="+mj-lt"/>
              </a:defRPr>
            </a:lvl1pPr>
          </a:lstStyle>
          <a:p>
            <a:pPr lvl="0"/>
            <a:r>
              <a:rPr lang="en-US"/>
              <a:t>00</a:t>
            </a:r>
          </a:p>
        </p:txBody>
      </p:sp>
      <p:cxnSp>
        <p:nvCxnSpPr>
          <p:cNvPr id="18" name="Straight Connector 17">
            <a:extLst>
              <a:ext uri="{FF2B5EF4-FFF2-40B4-BE49-F238E27FC236}">
                <a16:creationId xmlns:a16="http://schemas.microsoft.com/office/drawing/2014/main" id="{5F2A72AE-B0BA-451A-A298-6F08D46BE149}"/>
              </a:ext>
              <a:ext uri="{C183D7F6-B498-43B3-948B-1728B52AA6E4}">
                <adec:decorative xmlns:adec="http://schemas.microsoft.com/office/drawing/2017/decorative" val="1"/>
              </a:ext>
            </a:extLst>
          </p:cNvPr>
          <p:cNvCxnSpPr>
            <a:cxnSpLocks/>
          </p:cNvCxnSpPr>
          <p:nvPr userDrawn="1"/>
        </p:nvCxnSpPr>
        <p:spPr>
          <a:xfrm>
            <a:off x="5720579" y="3771508"/>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19" name="Text Placeholder 4">
            <a:extLst>
              <a:ext uri="{FF2B5EF4-FFF2-40B4-BE49-F238E27FC236}">
                <a16:creationId xmlns:a16="http://schemas.microsoft.com/office/drawing/2014/main" id="{544B66B5-8A11-414B-BD6A-3CA8D49CDAC9}"/>
              </a:ext>
            </a:extLst>
          </p:cNvPr>
          <p:cNvSpPr>
            <a:spLocks noGrp="1"/>
          </p:cNvSpPr>
          <p:nvPr>
            <p:ph type="body" sz="quarter" idx="24" hasCustomPrompt="1"/>
          </p:nvPr>
        </p:nvSpPr>
        <p:spPr>
          <a:xfrm>
            <a:off x="4362032" y="4133426"/>
            <a:ext cx="3200400" cy="296986"/>
          </a:xfrm>
        </p:spPr>
        <p:txBody>
          <a:bodyPr anchor="b">
            <a:normAutofit/>
          </a:bodyPr>
          <a:lstStyle>
            <a:lvl1pPr marL="0" indent="0" algn="ctr">
              <a:buNone/>
              <a:defRPr sz="18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9B83ED64-7985-4721-920B-54BC42A5E1D7}"/>
              </a:ext>
            </a:extLst>
          </p:cNvPr>
          <p:cNvSpPr>
            <a:spLocks noGrp="1"/>
          </p:cNvSpPr>
          <p:nvPr>
            <p:ph sz="half" idx="25"/>
          </p:nvPr>
        </p:nvSpPr>
        <p:spPr>
          <a:xfrm>
            <a:off x="4362025" y="4430412"/>
            <a:ext cx="3200400" cy="754756"/>
          </a:xfrm>
        </p:spPr>
        <p:txBody>
          <a:bodyPr>
            <a:noAutofit/>
          </a:bodyPr>
          <a:lstStyle>
            <a:lvl1pPr marL="0" indent="0" algn="ctr">
              <a:buNone/>
              <a:defRPr sz="1200">
                <a:solidFill>
                  <a:srgbClr val="6B6C6C"/>
                </a:solidFill>
              </a:defRPr>
            </a:lvl1pPr>
            <a:lvl2pPr marL="457200" indent="0">
              <a:buNone/>
              <a:defRPr sz="1400"/>
            </a:lvl2pPr>
            <a:lvl3pPr marL="914400" indent="0">
              <a:buNone/>
              <a:defRPr sz="1200"/>
            </a:lvl3pPr>
            <a:lvl4pPr marL="1371600" indent="0">
              <a:buNone/>
              <a:defRPr sz="1100"/>
            </a:lvl4pPr>
            <a:lvl5pPr marL="1828800" indent="0" algn="ctr">
              <a:buNone/>
              <a:defRPr sz="1000">
                <a:solidFill>
                  <a:srgbClr val="6B6C6C"/>
                </a:solidFill>
              </a:defRPr>
            </a:lvl5pPr>
          </a:lstStyle>
          <a:p>
            <a:pPr lvl="0"/>
            <a:r>
              <a:rPr lang="en-US"/>
              <a:t>Click to edit Master text styles</a:t>
            </a:r>
          </a:p>
          <a:p>
            <a:pPr lvl="4"/>
            <a:endParaRPr lang="en-US"/>
          </a:p>
        </p:txBody>
      </p:sp>
      <p:sp>
        <p:nvSpPr>
          <p:cNvPr id="21" name="Text Placeholder 7">
            <a:extLst>
              <a:ext uri="{FF2B5EF4-FFF2-40B4-BE49-F238E27FC236}">
                <a16:creationId xmlns:a16="http://schemas.microsoft.com/office/drawing/2014/main" id="{48CFB95A-0D9D-453A-9CB2-BF05EF3E7A0C}"/>
              </a:ext>
            </a:extLst>
          </p:cNvPr>
          <p:cNvSpPr>
            <a:spLocks noGrp="1"/>
          </p:cNvSpPr>
          <p:nvPr>
            <p:ph type="body" sz="quarter" idx="26" hasCustomPrompt="1"/>
          </p:nvPr>
        </p:nvSpPr>
        <p:spPr>
          <a:xfrm>
            <a:off x="7908066" y="2178050"/>
            <a:ext cx="3200400" cy="1555750"/>
          </a:xfrm>
        </p:spPr>
        <p:txBody>
          <a:bodyPr anchor="ctr" anchorCtr="0">
            <a:noAutofit/>
          </a:bodyPr>
          <a:lstStyle>
            <a:lvl1pPr marL="0" indent="0" algn="ctr">
              <a:buNone/>
              <a:defRPr sz="7500">
                <a:solidFill>
                  <a:srgbClr val="6B6C6C"/>
                </a:solidFill>
                <a:latin typeface="+mj-lt"/>
              </a:defRPr>
            </a:lvl1pPr>
          </a:lstStyle>
          <a:p>
            <a:pPr lvl="0"/>
            <a:r>
              <a:rPr lang="en-US"/>
              <a:t>00</a:t>
            </a:r>
          </a:p>
        </p:txBody>
      </p:sp>
      <p:cxnSp>
        <p:nvCxnSpPr>
          <p:cNvPr id="22" name="Straight Connector 21">
            <a:extLst>
              <a:ext uri="{FF2B5EF4-FFF2-40B4-BE49-F238E27FC236}">
                <a16:creationId xmlns:a16="http://schemas.microsoft.com/office/drawing/2014/main" id="{6F95B02B-287E-4902-9AF6-04C885FA6DD1}"/>
              </a:ext>
              <a:ext uri="{C183D7F6-B498-43B3-948B-1728B52AA6E4}">
                <adec:decorative xmlns:adec="http://schemas.microsoft.com/office/drawing/2017/decorative" val="1"/>
              </a:ext>
            </a:extLst>
          </p:cNvPr>
          <p:cNvCxnSpPr>
            <a:cxnSpLocks/>
          </p:cNvCxnSpPr>
          <p:nvPr userDrawn="1"/>
        </p:nvCxnSpPr>
        <p:spPr>
          <a:xfrm>
            <a:off x="9276048" y="3771508"/>
            <a:ext cx="548640" cy="0"/>
          </a:xfrm>
          <a:prstGeom prst="line">
            <a:avLst/>
          </a:prstGeom>
          <a:ln w="79375">
            <a:solidFill>
              <a:srgbClr val="BA0C2F"/>
            </a:solidFill>
          </a:ln>
        </p:spPr>
        <p:style>
          <a:lnRef idx="1">
            <a:schemeClr val="accent1"/>
          </a:lnRef>
          <a:fillRef idx="0">
            <a:schemeClr val="accent1"/>
          </a:fillRef>
          <a:effectRef idx="0">
            <a:schemeClr val="accent1"/>
          </a:effectRef>
          <a:fontRef idx="minor">
            <a:schemeClr val="tx1"/>
          </a:fontRef>
        </p:style>
      </p:cxnSp>
      <p:sp>
        <p:nvSpPr>
          <p:cNvPr id="23" name="Text Placeholder 4">
            <a:extLst>
              <a:ext uri="{FF2B5EF4-FFF2-40B4-BE49-F238E27FC236}">
                <a16:creationId xmlns:a16="http://schemas.microsoft.com/office/drawing/2014/main" id="{D79EC675-E9A3-4C03-B61F-A49031FA5008}"/>
              </a:ext>
            </a:extLst>
          </p:cNvPr>
          <p:cNvSpPr>
            <a:spLocks noGrp="1"/>
          </p:cNvSpPr>
          <p:nvPr>
            <p:ph type="body" sz="quarter" idx="27" hasCustomPrompt="1"/>
          </p:nvPr>
        </p:nvSpPr>
        <p:spPr>
          <a:xfrm>
            <a:off x="7908074" y="4133426"/>
            <a:ext cx="3200400" cy="296986"/>
          </a:xfrm>
        </p:spPr>
        <p:txBody>
          <a:bodyPr anchor="b">
            <a:normAutofit/>
          </a:bodyPr>
          <a:lstStyle>
            <a:lvl1pPr marL="0" indent="0" algn="ctr">
              <a:buNone/>
              <a:defRPr sz="18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Content Placeholder 3">
            <a:extLst>
              <a:ext uri="{FF2B5EF4-FFF2-40B4-BE49-F238E27FC236}">
                <a16:creationId xmlns:a16="http://schemas.microsoft.com/office/drawing/2014/main" id="{B8429F79-518E-407C-8FF2-83D7C7D801FD}"/>
              </a:ext>
            </a:extLst>
          </p:cNvPr>
          <p:cNvSpPr>
            <a:spLocks noGrp="1"/>
          </p:cNvSpPr>
          <p:nvPr>
            <p:ph sz="half" idx="28"/>
          </p:nvPr>
        </p:nvSpPr>
        <p:spPr>
          <a:xfrm>
            <a:off x="7908067" y="4430412"/>
            <a:ext cx="3200400" cy="754756"/>
          </a:xfrm>
        </p:spPr>
        <p:txBody>
          <a:bodyPr>
            <a:noAutofit/>
          </a:bodyPr>
          <a:lstStyle>
            <a:lvl1pPr marL="0" indent="0" algn="ctr">
              <a:buNone/>
              <a:defRPr sz="1200">
                <a:solidFill>
                  <a:srgbClr val="6B6C6C"/>
                </a:solidFill>
              </a:defRPr>
            </a:lvl1pPr>
            <a:lvl2pPr marL="457200" indent="0">
              <a:buNone/>
              <a:defRPr sz="1400"/>
            </a:lvl2pPr>
            <a:lvl3pPr marL="914400" indent="0">
              <a:buNone/>
              <a:defRPr sz="1200"/>
            </a:lvl3pPr>
            <a:lvl4pPr marL="1371600" indent="0">
              <a:buNone/>
              <a:defRPr sz="1100"/>
            </a:lvl4pPr>
            <a:lvl5pPr marL="1828800" indent="0" algn="ctr">
              <a:buNone/>
              <a:defRPr sz="1000">
                <a:solidFill>
                  <a:srgbClr val="6B6C6C"/>
                </a:solidFill>
              </a:defRPr>
            </a:lvl5pPr>
          </a:lstStyle>
          <a:p>
            <a:pPr lvl="0"/>
            <a:r>
              <a:rPr lang="en-US"/>
              <a:t>Click to edit Master text styles</a:t>
            </a:r>
          </a:p>
          <a:p>
            <a:pPr lvl="4"/>
            <a:endParaRPr lang="en-US"/>
          </a:p>
        </p:txBody>
      </p:sp>
      <p:sp>
        <p:nvSpPr>
          <p:cNvPr id="25" name="Title 1">
            <a:extLst>
              <a:ext uri="{FF2B5EF4-FFF2-40B4-BE49-F238E27FC236}">
                <a16:creationId xmlns:a16="http://schemas.microsoft.com/office/drawing/2014/main" id="{784EC54A-1238-054A-B123-4E089148A05A}"/>
              </a:ext>
            </a:extLst>
          </p:cNvPr>
          <p:cNvSpPr>
            <a:spLocks noGrp="1"/>
          </p:cNvSpPr>
          <p:nvPr>
            <p:ph type="title"/>
          </p:nvPr>
        </p:nvSpPr>
        <p:spPr>
          <a:xfrm>
            <a:off x="838200" y="986042"/>
            <a:ext cx="10515600" cy="838854"/>
          </a:xfrm>
        </p:spPr>
        <p:txBody>
          <a:bodyPr anchor="t"/>
          <a:lstStyle/>
          <a:p>
            <a:r>
              <a:rPr lang="en-US"/>
              <a:t>Click to edit Master title style</a:t>
            </a:r>
          </a:p>
        </p:txBody>
      </p:sp>
    </p:spTree>
    <p:extLst>
      <p:ext uri="{BB962C8B-B14F-4D97-AF65-F5344CB8AC3E}">
        <p14:creationId xmlns:p14="http://schemas.microsoft.com/office/powerpoint/2010/main" val="32390434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Content2 - Comparison - das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110778-4DA8-45B3-97ED-ECBE5C60858E}"/>
              </a:ext>
            </a:extLst>
          </p:cNvPr>
          <p:cNvSpPr>
            <a:spLocks noGrp="1"/>
          </p:cNvSpPr>
          <p:nvPr>
            <p:ph type="body" idx="1" hasCustomPrompt="1"/>
          </p:nvPr>
        </p:nvSpPr>
        <p:spPr>
          <a:xfrm>
            <a:off x="839788" y="1959424"/>
            <a:ext cx="3200400" cy="573350"/>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839788"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4" name="Straight Connector 13">
            <a:extLst>
              <a:ext uri="{FF2B5EF4-FFF2-40B4-BE49-F238E27FC236}">
                <a16:creationId xmlns:a16="http://schemas.microsoft.com/office/drawing/2014/main" id="{6240F89D-2F52-4A06-A26B-F81A4CCA049C}"/>
              </a:ext>
            </a:extLst>
          </p:cNvPr>
          <p:cNvCxnSpPr>
            <a:cxnSpLocks/>
          </p:cNvCxnSpPr>
          <p:nvPr userDrawn="1"/>
        </p:nvCxnSpPr>
        <p:spPr>
          <a:xfrm flipV="1">
            <a:off x="4246764"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6615C9D-EE6C-4B25-8C7B-BD41495EDEDC}"/>
              </a:ext>
            </a:extLst>
          </p:cNvPr>
          <p:cNvCxnSpPr>
            <a:cxnSpLocks/>
          </p:cNvCxnSpPr>
          <p:nvPr userDrawn="1"/>
        </p:nvCxnSpPr>
        <p:spPr>
          <a:xfrm flipV="1">
            <a:off x="7915362"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670F325A-C820-6347-A10B-9DD63E3B7F2B}"/>
              </a:ext>
            </a:extLst>
          </p:cNvPr>
          <p:cNvSpPr>
            <a:spLocks noGrp="1"/>
          </p:cNvSpPr>
          <p:nvPr>
            <p:ph type="title" hasCustomPrompt="1"/>
          </p:nvPr>
        </p:nvSpPr>
        <p:spPr>
          <a:xfrm>
            <a:off x="642257" y="909840"/>
            <a:ext cx="10515600" cy="838854"/>
          </a:xfrm>
        </p:spPr>
        <p:txBody>
          <a:bodyPr anchor="t"/>
          <a:lstStyle>
            <a:lvl1pPr>
              <a:defRPr>
                <a:solidFill>
                  <a:srgbClr val="6B6C6C"/>
                </a:solidFill>
              </a:defRPr>
            </a:lvl1pPr>
          </a:lstStyle>
          <a:p>
            <a:r>
              <a:rPr lang="en-US"/>
              <a:t>Click to edit master page title</a:t>
            </a:r>
          </a:p>
        </p:txBody>
      </p:sp>
      <p:cxnSp>
        <p:nvCxnSpPr>
          <p:cNvPr id="17" name="Straight Connector 16">
            <a:extLst>
              <a:ext uri="{FF2B5EF4-FFF2-40B4-BE49-F238E27FC236}">
                <a16:creationId xmlns:a16="http://schemas.microsoft.com/office/drawing/2014/main" id="{74D95B3B-5BE2-F245-A653-7ABF52BA55BB}"/>
              </a:ext>
              <a:ext uri="{C183D7F6-B498-43B3-948B-1728B52AA6E4}">
                <adec:decorative xmlns:adec="http://schemas.microsoft.com/office/drawing/2017/decorative" val="1"/>
              </a:ext>
            </a:extLst>
          </p:cNvPr>
          <p:cNvCxnSpPr>
            <a:cxnSpLocks/>
          </p:cNvCxnSpPr>
          <p:nvPr userDrawn="1"/>
        </p:nvCxnSpPr>
        <p:spPr>
          <a:xfrm>
            <a:off x="762000" y="1770665"/>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A891D34A-06A7-6398-2C15-8309625A99B2}"/>
              </a:ext>
            </a:extLst>
          </p:cNvPr>
          <p:cNvSpPr>
            <a:spLocks noGrp="1"/>
          </p:cNvSpPr>
          <p:nvPr>
            <p:ph type="body" idx="13" hasCustomPrompt="1"/>
          </p:nvPr>
        </p:nvSpPr>
        <p:spPr>
          <a:xfrm>
            <a:off x="4474028" y="1926766"/>
            <a:ext cx="3200400" cy="606007"/>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6" name="Text Placeholder 2">
            <a:extLst>
              <a:ext uri="{FF2B5EF4-FFF2-40B4-BE49-F238E27FC236}">
                <a16:creationId xmlns:a16="http://schemas.microsoft.com/office/drawing/2014/main" id="{A8E4D3FC-41C9-D578-F008-6630E7FFA4E6}"/>
              </a:ext>
            </a:extLst>
          </p:cNvPr>
          <p:cNvSpPr>
            <a:spLocks noGrp="1"/>
          </p:cNvSpPr>
          <p:nvPr>
            <p:ph type="body" idx="15" hasCustomPrompt="1"/>
          </p:nvPr>
        </p:nvSpPr>
        <p:spPr>
          <a:xfrm>
            <a:off x="8153400" y="1894110"/>
            <a:ext cx="3200400" cy="638664"/>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9" name="Text Placeholder 2">
            <a:extLst>
              <a:ext uri="{FF2B5EF4-FFF2-40B4-BE49-F238E27FC236}">
                <a16:creationId xmlns:a16="http://schemas.microsoft.com/office/drawing/2014/main" id="{61869058-C86A-4C68-1840-8E2F243A4517}"/>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20" name="Content Placeholder 3">
            <a:extLst>
              <a:ext uri="{FF2B5EF4-FFF2-40B4-BE49-F238E27FC236}">
                <a16:creationId xmlns:a16="http://schemas.microsoft.com/office/drawing/2014/main" id="{14F904E5-9900-1D9E-FED4-2AA7BBADCA7F}"/>
              </a:ext>
            </a:extLst>
          </p:cNvPr>
          <p:cNvSpPr>
            <a:spLocks noGrp="1"/>
          </p:cNvSpPr>
          <p:nvPr>
            <p:ph sz="half" idx="18" hasCustomPrompt="1"/>
          </p:nvPr>
        </p:nvSpPr>
        <p:spPr>
          <a:xfrm>
            <a:off x="4452256"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9C53F21D-CA93-9B93-4A6E-8255D9511D03}"/>
              </a:ext>
            </a:extLst>
          </p:cNvPr>
          <p:cNvSpPr>
            <a:spLocks noGrp="1"/>
          </p:cNvSpPr>
          <p:nvPr>
            <p:ph sz="half" idx="19" hasCustomPrompt="1"/>
          </p:nvPr>
        </p:nvSpPr>
        <p:spPr>
          <a:xfrm>
            <a:off x="8142514"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Tree>
    <p:extLst>
      <p:ext uri="{BB962C8B-B14F-4D97-AF65-F5344CB8AC3E}">
        <p14:creationId xmlns:p14="http://schemas.microsoft.com/office/powerpoint/2010/main" val="3741704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2-Content2 - Comparison - das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110778-4DA8-45B3-97ED-ECBE5C60858E}"/>
              </a:ext>
            </a:extLst>
          </p:cNvPr>
          <p:cNvSpPr>
            <a:spLocks noGrp="1"/>
          </p:cNvSpPr>
          <p:nvPr>
            <p:ph type="body" idx="1" hasCustomPrompt="1"/>
          </p:nvPr>
        </p:nvSpPr>
        <p:spPr>
          <a:xfrm>
            <a:off x="839788" y="1959424"/>
            <a:ext cx="3200400" cy="573350"/>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839788"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4" name="Straight Connector 13">
            <a:extLst>
              <a:ext uri="{FF2B5EF4-FFF2-40B4-BE49-F238E27FC236}">
                <a16:creationId xmlns:a16="http://schemas.microsoft.com/office/drawing/2014/main" id="{6240F89D-2F52-4A06-A26B-F81A4CCA049C}"/>
              </a:ext>
            </a:extLst>
          </p:cNvPr>
          <p:cNvCxnSpPr>
            <a:cxnSpLocks/>
          </p:cNvCxnSpPr>
          <p:nvPr userDrawn="1"/>
        </p:nvCxnSpPr>
        <p:spPr>
          <a:xfrm flipV="1">
            <a:off x="4246764"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670F325A-C820-6347-A10B-9DD63E3B7F2B}"/>
              </a:ext>
            </a:extLst>
          </p:cNvPr>
          <p:cNvSpPr>
            <a:spLocks noGrp="1"/>
          </p:cNvSpPr>
          <p:nvPr>
            <p:ph type="title" hasCustomPrompt="1"/>
          </p:nvPr>
        </p:nvSpPr>
        <p:spPr>
          <a:xfrm>
            <a:off x="642257" y="909840"/>
            <a:ext cx="10515600" cy="838854"/>
          </a:xfrm>
        </p:spPr>
        <p:txBody>
          <a:bodyPr anchor="t"/>
          <a:lstStyle>
            <a:lvl1pPr>
              <a:defRPr>
                <a:solidFill>
                  <a:srgbClr val="6B6C6C"/>
                </a:solidFill>
              </a:defRPr>
            </a:lvl1pPr>
          </a:lstStyle>
          <a:p>
            <a:r>
              <a:rPr lang="en-US"/>
              <a:t>Click to edit master page title</a:t>
            </a:r>
          </a:p>
        </p:txBody>
      </p:sp>
      <p:cxnSp>
        <p:nvCxnSpPr>
          <p:cNvPr id="17" name="Straight Connector 16">
            <a:extLst>
              <a:ext uri="{FF2B5EF4-FFF2-40B4-BE49-F238E27FC236}">
                <a16:creationId xmlns:a16="http://schemas.microsoft.com/office/drawing/2014/main" id="{74D95B3B-5BE2-F245-A653-7ABF52BA55BB}"/>
              </a:ext>
              <a:ext uri="{C183D7F6-B498-43B3-948B-1728B52AA6E4}">
                <adec:decorative xmlns:adec="http://schemas.microsoft.com/office/drawing/2017/decorative" val="1"/>
              </a:ext>
            </a:extLst>
          </p:cNvPr>
          <p:cNvCxnSpPr>
            <a:cxnSpLocks/>
          </p:cNvCxnSpPr>
          <p:nvPr userDrawn="1"/>
        </p:nvCxnSpPr>
        <p:spPr>
          <a:xfrm>
            <a:off x="762000" y="1770665"/>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A891D34A-06A7-6398-2C15-8309625A99B2}"/>
              </a:ext>
            </a:extLst>
          </p:cNvPr>
          <p:cNvSpPr>
            <a:spLocks noGrp="1"/>
          </p:cNvSpPr>
          <p:nvPr>
            <p:ph type="body" idx="13" hasCustomPrompt="1"/>
          </p:nvPr>
        </p:nvSpPr>
        <p:spPr>
          <a:xfrm>
            <a:off x="4474028" y="1926766"/>
            <a:ext cx="3200400" cy="606007"/>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6" name="Text Placeholder 2">
            <a:extLst>
              <a:ext uri="{FF2B5EF4-FFF2-40B4-BE49-F238E27FC236}">
                <a16:creationId xmlns:a16="http://schemas.microsoft.com/office/drawing/2014/main" id="{A8E4D3FC-41C9-D578-F008-6630E7FFA4E6}"/>
              </a:ext>
            </a:extLst>
          </p:cNvPr>
          <p:cNvSpPr>
            <a:spLocks noGrp="1"/>
          </p:cNvSpPr>
          <p:nvPr>
            <p:ph type="body" idx="15" hasCustomPrompt="1"/>
          </p:nvPr>
        </p:nvSpPr>
        <p:spPr>
          <a:xfrm>
            <a:off x="8153400" y="1894110"/>
            <a:ext cx="3200400" cy="638664"/>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9" name="Text Placeholder 2">
            <a:extLst>
              <a:ext uri="{FF2B5EF4-FFF2-40B4-BE49-F238E27FC236}">
                <a16:creationId xmlns:a16="http://schemas.microsoft.com/office/drawing/2014/main" id="{61869058-C86A-4C68-1840-8E2F243A4517}"/>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20" name="Content Placeholder 3">
            <a:extLst>
              <a:ext uri="{FF2B5EF4-FFF2-40B4-BE49-F238E27FC236}">
                <a16:creationId xmlns:a16="http://schemas.microsoft.com/office/drawing/2014/main" id="{14F904E5-9900-1D9E-FED4-2AA7BBADCA7F}"/>
              </a:ext>
            </a:extLst>
          </p:cNvPr>
          <p:cNvSpPr>
            <a:spLocks noGrp="1"/>
          </p:cNvSpPr>
          <p:nvPr>
            <p:ph sz="half" idx="18" hasCustomPrompt="1"/>
          </p:nvPr>
        </p:nvSpPr>
        <p:spPr>
          <a:xfrm>
            <a:off x="4452256"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9C53F21D-CA93-9B93-4A6E-8255D9511D03}"/>
              </a:ext>
            </a:extLst>
          </p:cNvPr>
          <p:cNvSpPr>
            <a:spLocks noGrp="1"/>
          </p:cNvSpPr>
          <p:nvPr>
            <p:ph sz="half" idx="19" hasCustomPrompt="1"/>
          </p:nvPr>
        </p:nvSpPr>
        <p:spPr>
          <a:xfrm>
            <a:off x="8142514"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Tree>
    <p:extLst>
      <p:ext uri="{BB962C8B-B14F-4D97-AF65-F5344CB8AC3E}">
        <p14:creationId xmlns:p14="http://schemas.microsoft.com/office/powerpoint/2010/main" val="37420611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2-Content2 - Comparison - das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110778-4DA8-45B3-97ED-ECBE5C60858E}"/>
              </a:ext>
            </a:extLst>
          </p:cNvPr>
          <p:cNvSpPr>
            <a:spLocks noGrp="1"/>
          </p:cNvSpPr>
          <p:nvPr>
            <p:ph type="body" idx="1" hasCustomPrompt="1"/>
          </p:nvPr>
        </p:nvSpPr>
        <p:spPr>
          <a:xfrm>
            <a:off x="839788" y="1959424"/>
            <a:ext cx="3200400" cy="573350"/>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4" name="Content Placeholder 3">
            <a:extLst>
              <a:ext uri="{FF2B5EF4-FFF2-40B4-BE49-F238E27FC236}">
                <a16:creationId xmlns:a16="http://schemas.microsoft.com/office/drawing/2014/main" id="{2896339C-BF56-4C01-9057-10C1041C7837}"/>
              </a:ext>
            </a:extLst>
          </p:cNvPr>
          <p:cNvSpPr>
            <a:spLocks noGrp="1"/>
          </p:cNvSpPr>
          <p:nvPr>
            <p:ph sz="half" idx="2" hasCustomPrompt="1"/>
          </p:nvPr>
        </p:nvSpPr>
        <p:spPr>
          <a:xfrm>
            <a:off x="839788"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5" name="Straight Connector 14">
            <a:extLst>
              <a:ext uri="{FF2B5EF4-FFF2-40B4-BE49-F238E27FC236}">
                <a16:creationId xmlns:a16="http://schemas.microsoft.com/office/drawing/2014/main" id="{46615C9D-EE6C-4B25-8C7B-BD41495EDEDC}"/>
              </a:ext>
            </a:extLst>
          </p:cNvPr>
          <p:cNvCxnSpPr>
            <a:cxnSpLocks/>
          </p:cNvCxnSpPr>
          <p:nvPr userDrawn="1"/>
        </p:nvCxnSpPr>
        <p:spPr>
          <a:xfrm flipV="1">
            <a:off x="7915362"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670F325A-C820-6347-A10B-9DD63E3B7F2B}"/>
              </a:ext>
            </a:extLst>
          </p:cNvPr>
          <p:cNvSpPr>
            <a:spLocks noGrp="1"/>
          </p:cNvSpPr>
          <p:nvPr>
            <p:ph type="title" hasCustomPrompt="1"/>
          </p:nvPr>
        </p:nvSpPr>
        <p:spPr>
          <a:xfrm>
            <a:off x="642257" y="909840"/>
            <a:ext cx="10515600" cy="838854"/>
          </a:xfrm>
        </p:spPr>
        <p:txBody>
          <a:bodyPr anchor="t"/>
          <a:lstStyle>
            <a:lvl1pPr>
              <a:defRPr>
                <a:solidFill>
                  <a:srgbClr val="6B6C6C"/>
                </a:solidFill>
              </a:defRPr>
            </a:lvl1pPr>
          </a:lstStyle>
          <a:p>
            <a:r>
              <a:rPr lang="en-US"/>
              <a:t>Click to edit master page title</a:t>
            </a:r>
          </a:p>
        </p:txBody>
      </p:sp>
      <p:cxnSp>
        <p:nvCxnSpPr>
          <p:cNvPr id="17" name="Straight Connector 16">
            <a:extLst>
              <a:ext uri="{FF2B5EF4-FFF2-40B4-BE49-F238E27FC236}">
                <a16:creationId xmlns:a16="http://schemas.microsoft.com/office/drawing/2014/main" id="{74D95B3B-5BE2-F245-A653-7ABF52BA55BB}"/>
              </a:ext>
              <a:ext uri="{C183D7F6-B498-43B3-948B-1728B52AA6E4}">
                <adec:decorative xmlns:adec="http://schemas.microsoft.com/office/drawing/2017/decorative" val="1"/>
              </a:ext>
            </a:extLst>
          </p:cNvPr>
          <p:cNvCxnSpPr>
            <a:cxnSpLocks/>
          </p:cNvCxnSpPr>
          <p:nvPr userDrawn="1"/>
        </p:nvCxnSpPr>
        <p:spPr>
          <a:xfrm>
            <a:off x="762000" y="1770665"/>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A891D34A-06A7-6398-2C15-8309625A99B2}"/>
              </a:ext>
            </a:extLst>
          </p:cNvPr>
          <p:cNvSpPr>
            <a:spLocks noGrp="1"/>
          </p:cNvSpPr>
          <p:nvPr>
            <p:ph type="body" idx="13" hasCustomPrompt="1"/>
          </p:nvPr>
        </p:nvSpPr>
        <p:spPr>
          <a:xfrm>
            <a:off x="4474028" y="1926766"/>
            <a:ext cx="3200400" cy="606007"/>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6" name="Text Placeholder 2">
            <a:extLst>
              <a:ext uri="{FF2B5EF4-FFF2-40B4-BE49-F238E27FC236}">
                <a16:creationId xmlns:a16="http://schemas.microsoft.com/office/drawing/2014/main" id="{A8E4D3FC-41C9-D578-F008-6630E7FFA4E6}"/>
              </a:ext>
            </a:extLst>
          </p:cNvPr>
          <p:cNvSpPr>
            <a:spLocks noGrp="1"/>
          </p:cNvSpPr>
          <p:nvPr>
            <p:ph type="body" idx="15" hasCustomPrompt="1"/>
          </p:nvPr>
        </p:nvSpPr>
        <p:spPr>
          <a:xfrm>
            <a:off x="8153400" y="1894110"/>
            <a:ext cx="3200400" cy="638664"/>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9" name="Text Placeholder 2">
            <a:extLst>
              <a:ext uri="{FF2B5EF4-FFF2-40B4-BE49-F238E27FC236}">
                <a16:creationId xmlns:a16="http://schemas.microsoft.com/office/drawing/2014/main" id="{61869058-C86A-4C68-1840-8E2F243A4517}"/>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20" name="Content Placeholder 3">
            <a:extLst>
              <a:ext uri="{FF2B5EF4-FFF2-40B4-BE49-F238E27FC236}">
                <a16:creationId xmlns:a16="http://schemas.microsoft.com/office/drawing/2014/main" id="{14F904E5-9900-1D9E-FED4-2AA7BBADCA7F}"/>
              </a:ext>
            </a:extLst>
          </p:cNvPr>
          <p:cNvSpPr>
            <a:spLocks noGrp="1"/>
          </p:cNvSpPr>
          <p:nvPr>
            <p:ph sz="half" idx="18" hasCustomPrompt="1"/>
          </p:nvPr>
        </p:nvSpPr>
        <p:spPr>
          <a:xfrm>
            <a:off x="4452256"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21" name="Content Placeholder 3">
            <a:extLst>
              <a:ext uri="{FF2B5EF4-FFF2-40B4-BE49-F238E27FC236}">
                <a16:creationId xmlns:a16="http://schemas.microsoft.com/office/drawing/2014/main" id="{9C53F21D-CA93-9B93-4A6E-8255D9511D03}"/>
              </a:ext>
            </a:extLst>
          </p:cNvPr>
          <p:cNvSpPr>
            <a:spLocks noGrp="1"/>
          </p:cNvSpPr>
          <p:nvPr>
            <p:ph sz="half" idx="19" hasCustomPrompt="1"/>
          </p:nvPr>
        </p:nvSpPr>
        <p:spPr>
          <a:xfrm>
            <a:off x="8142514" y="2532774"/>
            <a:ext cx="3200400"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Tree>
    <p:extLst>
      <p:ext uri="{BB962C8B-B14F-4D97-AF65-F5344CB8AC3E}">
        <p14:creationId xmlns:p14="http://schemas.microsoft.com/office/powerpoint/2010/main" val="14090759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2-Content2 - Comparison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5" name="Straight Connector 14">
            <a:extLst>
              <a:ext uri="{FF2B5EF4-FFF2-40B4-BE49-F238E27FC236}">
                <a16:creationId xmlns:a16="http://schemas.microsoft.com/office/drawing/2014/main" id="{46615C9D-EE6C-4B25-8C7B-BD41495EDEDC}"/>
              </a:ext>
            </a:extLst>
          </p:cNvPr>
          <p:cNvCxnSpPr>
            <a:cxnSpLocks/>
          </p:cNvCxnSpPr>
          <p:nvPr userDrawn="1"/>
        </p:nvCxnSpPr>
        <p:spPr>
          <a:xfrm flipV="1">
            <a:off x="6096000"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670F325A-C820-6347-A10B-9DD63E3B7F2B}"/>
              </a:ext>
            </a:extLst>
          </p:cNvPr>
          <p:cNvSpPr>
            <a:spLocks noGrp="1"/>
          </p:cNvSpPr>
          <p:nvPr>
            <p:ph type="title" hasCustomPrompt="1"/>
          </p:nvPr>
        </p:nvSpPr>
        <p:spPr>
          <a:xfrm>
            <a:off x="642257" y="909840"/>
            <a:ext cx="10515600" cy="838854"/>
          </a:xfrm>
        </p:spPr>
        <p:txBody>
          <a:bodyPr anchor="t"/>
          <a:lstStyle>
            <a:lvl1pPr>
              <a:defRPr>
                <a:solidFill>
                  <a:srgbClr val="6B6C6C"/>
                </a:solidFill>
              </a:defRPr>
            </a:lvl1pPr>
          </a:lstStyle>
          <a:p>
            <a:r>
              <a:rPr lang="en-US"/>
              <a:t>Click to edit master page title</a:t>
            </a:r>
          </a:p>
        </p:txBody>
      </p:sp>
      <p:cxnSp>
        <p:nvCxnSpPr>
          <p:cNvPr id="17" name="Straight Connector 16">
            <a:extLst>
              <a:ext uri="{FF2B5EF4-FFF2-40B4-BE49-F238E27FC236}">
                <a16:creationId xmlns:a16="http://schemas.microsoft.com/office/drawing/2014/main" id="{74D95B3B-5BE2-F245-A653-7ABF52BA55BB}"/>
              </a:ext>
              <a:ext uri="{C183D7F6-B498-43B3-948B-1728B52AA6E4}">
                <adec:decorative xmlns:adec="http://schemas.microsoft.com/office/drawing/2017/decorative" val="1"/>
              </a:ext>
            </a:extLst>
          </p:cNvPr>
          <p:cNvCxnSpPr>
            <a:cxnSpLocks/>
          </p:cNvCxnSpPr>
          <p:nvPr userDrawn="1"/>
        </p:nvCxnSpPr>
        <p:spPr>
          <a:xfrm>
            <a:off x="762000" y="1770665"/>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61869058-C86A-4C68-1840-8E2F243A4517}"/>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5" name="Text Placeholder 2">
            <a:extLst>
              <a:ext uri="{FF2B5EF4-FFF2-40B4-BE49-F238E27FC236}">
                <a16:creationId xmlns:a16="http://schemas.microsoft.com/office/drawing/2014/main" id="{07C87612-FD4A-BA3F-2D54-20BA3139D15C}"/>
              </a:ext>
            </a:extLst>
          </p:cNvPr>
          <p:cNvSpPr>
            <a:spLocks noGrp="1"/>
          </p:cNvSpPr>
          <p:nvPr>
            <p:ph type="body" idx="20" hasCustomPrompt="1"/>
          </p:nvPr>
        </p:nvSpPr>
        <p:spPr>
          <a:xfrm>
            <a:off x="653143" y="1894110"/>
            <a:ext cx="5201923" cy="638664"/>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7" name="Content Placeholder 3">
            <a:extLst>
              <a:ext uri="{FF2B5EF4-FFF2-40B4-BE49-F238E27FC236}">
                <a16:creationId xmlns:a16="http://schemas.microsoft.com/office/drawing/2014/main" id="{F21654AA-6C7C-1787-33FD-9F221005A38A}"/>
              </a:ext>
            </a:extLst>
          </p:cNvPr>
          <p:cNvSpPr>
            <a:spLocks noGrp="1"/>
          </p:cNvSpPr>
          <p:nvPr>
            <p:ph sz="half" idx="21" hasCustomPrompt="1"/>
          </p:nvPr>
        </p:nvSpPr>
        <p:spPr>
          <a:xfrm>
            <a:off x="642257" y="2532774"/>
            <a:ext cx="5201923"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11" name="Text Placeholder 2">
            <a:extLst>
              <a:ext uri="{FF2B5EF4-FFF2-40B4-BE49-F238E27FC236}">
                <a16:creationId xmlns:a16="http://schemas.microsoft.com/office/drawing/2014/main" id="{BAFEE856-4707-5066-8CCB-CD2190625459}"/>
              </a:ext>
            </a:extLst>
          </p:cNvPr>
          <p:cNvSpPr>
            <a:spLocks noGrp="1"/>
          </p:cNvSpPr>
          <p:nvPr>
            <p:ph type="body" idx="22" hasCustomPrompt="1"/>
          </p:nvPr>
        </p:nvSpPr>
        <p:spPr>
          <a:xfrm>
            <a:off x="6358707" y="1894110"/>
            <a:ext cx="5201923" cy="638664"/>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2" name="Content Placeholder 3">
            <a:extLst>
              <a:ext uri="{FF2B5EF4-FFF2-40B4-BE49-F238E27FC236}">
                <a16:creationId xmlns:a16="http://schemas.microsoft.com/office/drawing/2014/main" id="{9D1BB736-BCD8-972D-CB75-758557B22AF3}"/>
              </a:ext>
            </a:extLst>
          </p:cNvPr>
          <p:cNvSpPr>
            <a:spLocks noGrp="1"/>
          </p:cNvSpPr>
          <p:nvPr>
            <p:ph sz="half" idx="23" hasCustomPrompt="1"/>
          </p:nvPr>
        </p:nvSpPr>
        <p:spPr>
          <a:xfrm>
            <a:off x="6347821" y="2532774"/>
            <a:ext cx="5201923" cy="3060729"/>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Tree>
    <p:extLst>
      <p:ext uri="{BB962C8B-B14F-4D97-AF65-F5344CB8AC3E}">
        <p14:creationId xmlns:p14="http://schemas.microsoft.com/office/powerpoint/2010/main" val="812329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2-Content2 - Comparison - dash">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B0642A6F-A411-470F-BD04-ADA91E6F650A}"/>
              </a:ext>
            </a:extLst>
          </p:cNvPr>
          <p:cNvSpPr>
            <a:spLocks noGrp="1"/>
          </p:cNvSpPr>
          <p:nvPr>
            <p:ph type="ftr" sz="quarter" idx="11"/>
          </p:nvPr>
        </p:nvSpPr>
        <p:spPr/>
        <p:txBody>
          <a:bodyPr/>
          <a:lstStyle/>
          <a:p>
            <a:r>
              <a:rPr lang="en-US"/>
              <a:t>The Michael V. Drake Institute for Teaching and Learning</a:t>
            </a:r>
          </a:p>
        </p:txBody>
      </p:sp>
      <p:sp>
        <p:nvSpPr>
          <p:cNvPr id="9" name="Slide Number Placeholder 8">
            <a:extLst>
              <a:ext uri="{FF2B5EF4-FFF2-40B4-BE49-F238E27FC236}">
                <a16:creationId xmlns:a16="http://schemas.microsoft.com/office/drawing/2014/main" id="{75785E62-F2BF-47B7-BB10-92F9FFA0FB5A}"/>
              </a:ext>
            </a:extLst>
          </p:cNvPr>
          <p:cNvSpPr>
            <a:spLocks noGrp="1"/>
          </p:cNvSpPr>
          <p:nvPr>
            <p:ph type="sldNum" sz="quarter" idx="12"/>
          </p:nvPr>
        </p:nvSpPr>
        <p:spPr/>
        <p:txBody>
          <a:bodyPr/>
          <a:lstStyle/>
          <a:p>
            <a:fld id="{DFA4CD3D-26C8-47FF-8D13-9B32BAAB4735}" type="slidenum">
              <a:rPr lang="en-US" smtClean="0"/>
              <a:t>‹#›</a:t>
            </a:fld>
            <a:endParaRPr lang="en-US"/>
          </a:p>
        </p:txBody>
      </p:sp>
      <p:cxnSp>
        <p:nvCxnSpPr>
          <p:cNvPr id="15" name="Straight Connector 14">
            <a:extLst>
              <a:ext uri="{FF2B5EF4-FFF2-40B4-BE49-F238E27FC236}">
                <a16:creationId xmlns:a16="http://schemas.microsoft.com/office/drawing/2014/main" id="{46615C9D-EE6C-4B25-8C7B-BD41495EDEDC}"/>
              </a:ext>
            </a:extLst>
          </p:cNvPr>
          <p:cNvCxnSpPr>
            <a:cxnSpLocks/>
          </p:cNvCxnSpPr>
          <p:nvPr userDrawn="1"/>
        </p:nvCxnSpPr>
        <p:spPr>
          <a:xfrm flipV="1">
            <a:off x="6096000"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itle 1">
            <a:extLst>
              <a:ext uri="{FF2B5EF4-FFF2-40B4-BE49-F238E27FC236}">
                <a16:creationId xmlns:a16="http://schemas.microsoft.com/office/drawing/2014/main" id="{670F325A-C820-6347-A10B-9DD63E3B7F2B}"/>
              </a:ext>
            </a:extLst>
          </p:cNvPr>
          <p:cNvSpPr>
            <a:spLocks noGrp="1"/>
          </p:cNvSpPr>
          <p:nvPr>
            <p:ph type="title" hasCustomPrompt="1"/>
          </p:nvPr>
        </p:nvSpPr>
        <p:spPr>
          <a:xfrm>
            <a:off x="642257" y="909840"/>
            <a:ext cx="10515600" cy="838854"/>
          </a:xfrm>
        </p:spPr>
        <p:txBody>
          <a:bodyPr anchor="t"/>
          <a:lstStyle>
            <a:lvl1pPr>
              <a:defRPr>
                <a:solidFill>
                  <a:srgbClr val="6B6C6C"/>
                </a:solidFill>
              </a:defRPr>
            </a:lvl1pPr>
          </a:lstStyle>
          <a:p>
            <a:r>
              <a:rPr lang="en-US"/>
              <a:t>Click to edit master page title</a:t>
            </a:r>
          </a:p>
        </p:txBody>
      </p:sp>
      <p:cxnSp>
        <p:nvCxnSpPr>
          <p:cNvPr id="17" name="Straight Connector 16">
            <a:extLst>
              <a:ext uri="{FF2B5EF4-FFF2-40B4-BE49-F238E27FC236}">
                <a16:creationId xmlns:a16="http://schemas.microsoft.com/office/drawing/2014/main" id="{74D95B3B-5BE2-F245-A653-7ABF52BA55BB}"/>
              </a:ext>
              <a:ext uri="{C183D7F6-B498-43B3-948B-1728B52AA6E4}">
                <adec:decorative xmlns:adec="http://schemas.microsoft.com/office/drawing/2017/decorative" val="1"/>
              </a:ext>
            </a:extLst>
          </p:cNvPr>
          <p:cNvCxnSpPr>
            <a:cxnSpLocks/>
          </p:cNvCxnSpPr>
          <p:nvPr userDrawn="1"/>
        </p:nvCxnSpPr>
        <p:spPr>
          <a:xfrm>
            <a:off x="762000" y="1770665"/>
            <a:ext cx="548640" cy="0"/>
          </a:xfrm>
          <a:prstGeom prst="line">
            <a:avLst/>
          </a:prstGeom>
          <a:ln w="79375">
            <a:solidFill>
              <a:srgbClr val="C00000"/>
            </a:solidFill>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61869058-C86A-4C68-1840-8E2F243A4517}"/>
              </a:ext>
            </a:extLst>
          </p:cNvPr>
          <p:cNvSpPr>
            <a:spLocks noGrp="1"/>
          </p:cNvSpPr>
          <p:nvPr>
            <p:ph type="body" idx="17" hasCustomPrompt="1"/>
          </p:nvPr>
        </p:nvSpPr>
        <p:spPr>
          <a:xfrm>
            <a:off x="654731" y="576941"/>
            <a:ext cx="7847012" cy="239486"/>
          </a:xfrm>
        </p:spPr>
        <p:txBody>
          <a:bodyPr anchor="t">
            <a:normAutofit/>
          </a:bodyPr>
          <a:lstStyle>
            <a:lvl1pPr marL="0" indent="0">
              <a:buNone/>
              <a:defRPr sz="1400" b="0">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SECTION HEADING (OPTIONAL) </a:t>
            </a:r>
          </a:p>
        </p:txBody>
      </p:sp>
      <p:sp>
        <p:nvSpPr>
          <p:cNvPr id="2" name="Text Placeholder 2">
            <a:extLst>
              <a:ext uri="{FF2B5EF4-FFF2-40B4-BE49-F238E27FC236}">
                <a16:creationId xmlns:a16="http://schemas.microsoft.com/office/drawing/2014/main" id="{B9789CDA-3690-18C4-A39E-40F3AAAD9670}"/>
              </a:ext>
            </a:extLst>
          </p:cNvPr>
          <p:cNvSpPr>
            <a:spLocks noGrp="1"/>
          </p:cNvSpPr>
          <p:nvPr>
            <p:ph type="body" idx="24" hasCustomPrompt="1"/>
          </p:nvPr>
        </p:nvSpPr>
        <p:spPr>
          <a:xfrm>
            <a:off x="9203010" y="1894109"/>
            <a:ext cx="2345614" cy="638665"/>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3" name="Content Placeholder 3">
            <a:extLst>
              <a:ext uri="{FF2B5EF4-FFF2-40B4-BE49-F238E27FC236}">
                <a16:creationId xmlns:a16="http://schemas.microsoft.com/office/drawing/2014/main" id="{B64C397B-EE1D-AE94-3627-898285C7EE6E}"/>
              </a:ext>
            </a:extLst>
          </p:cNvPr>
          <p:cNvSpPr>
            <a:spLocks noGrp="1"/>
          </p:cNvSpPr>
          <p:nvPr>
            <p:ph sz="half" idx="25" hasCustomPrompt="1"/>
          </p:nvPr>
        </p:nvSpPr>
        <p:spPr>
          <a:xfrm>
            <a:off x="9203010" y="2546185"/>
            <a:ext cx="2345614" cy="3058291"/>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13" name="Text Placeholder 2">
            <a:extLst>
              <a:ext uri="{FF2B5EF4-FFF2-40B4-BE49-F238E27FC236}">
                <a16:creationId xmlns:a16="http://schemas.microsoft.com/office/drawing/2014/main" id="{A186F9D5-5EC7-7C84-142E-BDF288E07471}"/>
              </a:ext>
            </a:extLst>
          </p:cNvPr>
          <p:cNvSpPr>
            <a:spLocks noGrp="1"/>
          </p:cNvSpPr>
          <p:nvPr>
            <p:ph type="body" idx="28" hasCustomPrompt="1"/>
          </p:nvPr>
        </p:nvSpPr>
        <p:spPr>
          <a:xfrm>
            <a:off x="6319348" y="1894109"/>
            <a:ext cx="2401112" cy="638665"/>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14" name="Content Placeholder 3">
            <a:extLst>
              <a:ext uri="{FF2B5EF4-FFF2-40B4-BE49-F238E27FC236}">
                <a16:creationId xmlns:a16="http://schemas.microsoft.com/office/drawing/2014/main" id="{B62C63AE-C911-D898-3FE4-CC4871419503}"/>
              </a:ext>
            </a:extLst>
          </p:cNvPr>
          <p:cNvSpPr>
            <a:spLocks noGrp="1"/>
          </p:cNvSpPr>
          <p:nvPr>
            <p:ph sz="half" idx="29" hasCustomPrompt="1"/>
          </p:nvPr>
        </p:nvSpPr>
        <p:spPr>
          <a:xfrm>
            <a:off x="6319348" y="2546185"/>
            <a:ext cx="2401113" cy="3058291"/>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cxnSp>
        <p:nvCxnSpPr>
          <p:cNvPr id="22" name="Straight Connector 21">
            <a:extLst>
              <a:ext uri="{FF2B5EF4-FFF2-40B4-BE49-F238E27FC236}">
                <a16:creationId xmlns:a16="http://schemas.microsoft.com/office/drawing/2014/main" id="{638AACA6-71A6-004F-FF70-650C0081EC10}"/>
              </a:ext>
            </a:extLst>
          </p:cNvPr>
          <p:cNvCxnSpPr>
            <a:cxnSpLocks/>
          </p:cNvCxnSpPr>
          <p:nvPr userDrawn="1"/>
        </p:nvCxnSpPr>
        <p:spPr>
          <a:xfrm flipV="1">
            <a:off x="8961864"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 Placeholder 2">
            <a:extLst>
              <a:ext uri="{FF2B5EF4-FFF2-40B4-BE49-F238E27FC236}">
                <a16:creationId xmlns:a16="http://schemas.microsoft.com/office/drawing/2014/main" id="{1F7EC2A9-6AC6-9BFB-9E30-85C4CE053F95}"/>
              </a:ext>
            </a:extLst>
          </p:cNvPr>
          <p:cNvSpPr>
            <a:spLocks noGrp="1"/>
          </p:cNvSpPr>
          <p:nvPr>
            <p:ph type="body" idx="30" hasCustomPrompt="1"/>
          </p:nvPr>
        </p:nvSpPr>
        <p:spPr>
          <a:xfrm>
            <a:off x="3527040" y="1894109"/>
            <a:ext cx="2345614" cy="638665"/>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5" name="Content Placeholder 3">
            <a:extLst>
              <a:ext uri="{FF2B5EF4-FFF2-40B4-BE49-F238E27FC236}">
                <a16:creationId xmlns:a16="http://schemas.microsoft.com/office/drawing/2014/main" id="{6B9D4329-C997-366B-6F10-EC4CD6ED2A40}"/>
              </a:ext>
            </a:extLst>
          </p:cNvPr>
          <p:cNvSpPr>
            <a:spLocks noGrp="1"/>
          </p:cNvSpPr>
          <p:nvPr>
            <p:ph sz="half" idx="31" hasCustomPrompt="1"/>
          </p:nvPr>
        </p:nvSpPr>
        <p:spPr>
          <a:xfrm>
            <a:off x="3527040" y="2546185"/>
            <a:ext cx="2345614" cy="3058291"/>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sp>
        <p:nvSpPr>
          <p:cNvPr id="26" name="Text Placeholder 2">
            <a:extLst>
              <a:ext uri="{FF2B5EF4-FFF2-40B4-BE49-F238E27FC236}">
                <a16:creationId xmlns:a16="http://schemas.microsoft.com/office/drawing/2014/main" id="{17E6A04D-BDCC-5777-5896-BE1B8C3418F4}"/>
              </a:ext>
            </a:extLst>
          </p:cNvPr>
          <p:cNvSpPr>
            <a:spLocks noGrp="1"/>
          </p:cNvSpPr>
          <p:nvPr>
            <p:ph type="body" idx="32" hasCustomPrompt="1"/>
          </p:nvPr>
        </p:nvSpPr>
        <p:spPr>
          <a:xfrm>
            <a:off x="604569" y="1894109"/>
            <a:ext cx="2401112" cy="638665"/>
          </a:xfrm>
        </p:spPr>
        <p:txBody>
          <a:bodyPr anchor="b"/>
          <a:lstStyle>
            <a:lvl1pPr marL="0" indent="0">
              <a:buNone/>
              <a:defRPr sz="2400" b="1">
                <a:solidFill>
                  <a:srgbClr val="6B6C6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Subhead</a:t>
            </a:r>
          </a:p>
        </p:txBody>
      </p:sp>
      <p:sp>
        <p:nvSpPr>
          <p:cNvPr id="27" name="Content Placeholder 3">
            <a:extLst>
              <a:ext uri="{FF2B5EF4-FFF2-40B4-BE49-F238E27FC236}">
                <a16:creationId xmlns:a16="http://schemas.microsoft.com/office/drawing/2014/main" id="{11A6FF50-7D2F-56AC-402A-F65FCB20EA18}"/>
              </a:ext>
            </a:extLst>
          </p:cNvPr>
          <p:cNvSpPr>
            <a:spLocks noGrp="1"/>
          </p:cNvSpPr>
          <p:nvPr>
            <p:ph sz="half" idx="33" hasCustomPrompt="1"/>
          </p:nvPr>
        </p:nvSpPr>
        <p:spPr>
          <a:xfrm>
            <a:off x="604568" y="2546185"/>
            <a:ext cx="2401114" cy="3058291"/>
          </a:xfrm>
        </p:spPr>
        <p:txBody>
          <a:bodyPr>
            <a:normAutofit/>
          </a:bodyPr>
          <a:lstStyle>
            <a:lvl1pPr marL="0" indent="0">
              <a:buClr>
                <a:srgbClr val="C00000"/>
              </a:buClr>
              <a:buSzPct val="110000"/>
              <a:buNone/>
              <a:defRPr sz="1800">
                <a:solidFill>
                  <a:srgbClr val="6B6C6C"/>
                </a:solidFill>
              </a:defRPr>
            </a:lvl1pPr>
            <a:lvl2pPr marL="466725" indent="-228600">
              <a:buClr>
                <a:srgbClr val="C00000"/>
              </a:buClr>
              <a:buSzPct val="110000"/>
              <a:buFont typeface="Arial" panose="020B0604020202020204" pitchFamily="34" charset="0"/>
              <a:buChar char="•"/>
              <a:tabLst/>
              <a:defRPr sz="1600">
                <a:solidFill>
                  <a:srgbClr val="6B6C6C"/>
                </a:solidFill>
              </a:defRPr>
            </a:lvl2pPr>
            <a:lvl3pPr marL="922338" indent="-174625">
              <a:buClr>
                <a:srgbClr val="C00000"/>
              </a:buClr>
              <a:buSzPct val="90000"/>
              <a:buFont typeface="Courier New" panose="02070309020205020404" pitchFamily="49" charset="0"/>
              <a:buChar char="o"/>
              <a:tabLst/>
              <a:defRPr sz="1400">
                <a:solidFill>
                  <a:srgbClr val="6B6C6C"/>
                </a:solidFill>
              </a:defRPr>
            </a:lvl3pPr>
            <a:lvl4pPr>
              <a:defRPr sz="1400"/>
            </a:lvl4pPr>
            <a:lvl5pPr>
              <a:defRPr sz="1400"/>
            </a:lvl5pPr>
          </a:lstStyle>
          <a:p>
            <a:pPr lvl="0"/>
            <a:r>
              <a:rPr lang="en-US"/>
              <a:t>Click to edit first level copy</a:t>
            </a:r>
          </a:p>
          <a:p>
            <a:pPr lvl="1"/>
            <a:r>
              <a:rPr lang="en-US"/>
              <a:t>Second level</a:t>
            </a:r>
          </a:p>
          <a:p>
            <a:pPr lvl="2"/>
            <a:r>
              <a:rPr lang="en-US"/>
              <a:t>Third level</a:t>
            </a:r>
          </a:p>
        </p:txBody>
      </p:sp>
      <p:cxnSp>
        <p:nvCxnSpPr>
          <p:cNvPr id="28" name="Straight Connector 27">
            <a:extLst>
              <a:ext uri="{FF2B5EF4-FFF2-40B4-BE49-F238E27FC236}">
                <a16:creationId xmlns:a16="http://schemas.microsoft.com/office/drawing/2014/main" id="{F3E831BC-7958-EC9A-FA1F-34D004109B79}"/>
              </a:ext>
            </a:extLst>
          </p:cNvPr>
          <p:cNvCxnSpPr>
            <a:cxnSpLocks/>
          </p:cNvCxnSpPr>
          <p:nvPr userDrawn="1"/>
        </p:nvCxnSpPr>
        <p:spPr>
          <a:xfrm flipV="1">
            <a:off x="3263591" y="2203482"/>
            <a:ext cx="0" cy="3401974"/>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96791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93F5652-5F8D-4F3B-BE45-6F2FE0F564A8}"/>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27FDEF2A-FDC4-461B-A64A-242E9A04A071}"/>
              </a:ext>
            </a:extLst>
          </p:cNvPr>
          <p:cNvSpPr>
            <a:spLocks noGrp="1"/>
          </p:cNvSpPr>
          <p:nvPr>
            <p:ph type="sldNum" sz="quarter" idx="12"/>
          </p:nvPr>
        </p:nvSpPr>
        <p:spPr/>
        <p:txBody>
          <a:bodyPr/>
          <a:lstStyle/>
          <a:p>
            <a:fld id="{DFA4CD3D-26C8-47FF-8D13-9B32BAAB4735}" type="slidenum">
              <a:rPr lang="en-US" smtClean="0"/>
              <a:t>‹#›</a:t>
            </a:fld>
            <a:endParaRPr lang="en-US"/>
          </a:p>
        </p:txBody>
      </p:sp>
    </p:spTree>
    <p:extLst>
      <p:ext uri="{BB962C8B-B14F-4D97-AF65-F5344CB8AC3E}">
        <p14:creationId xmlns:p14="http://schemas.microsoft.com/office/powerpoint/2010/main" val="7674650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FCAFC-3B4A-4672-84EA-5FEF441D47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5B4366-430D-4EAB-86FC-85E3DA977EF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413C1B-8A88-4B41-9A1D-176DDFAA9BF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EB754EA-9B22-42AD-9581-EC21C5330C16}"/>
              </a:ext>
            </a:extLst>
          </p:cNvPr>
          <p:cNvSpPr>
            <a:spLocks noGrp="1"/>
          </p:cNvSpPr>
          <p:nvPr>
            <p:ph type="ftr" sz="quarter" idx="11"/>
          </p:nvPr>
        </p:nvSpPr>
        <p:spPr/>
        <p:txBody>
          <a:bodyPr/>
          <a:lstStyle/>
          <a:p>
            <a:r>
              <a:rPr lang="en-US"/>
              <a:t>The Michael V. Drake Institute for Teaching and Learning</a:t>
            </a:r>
          </a:p>
        </p:txBody>
      </p:sp>
      <p:sp>
        <p:nvSpPr>
          <p:cNvPr id="6" name="Slide Number Placeholder 5">
            <a:extLst>
              <a:ext uri="{FF2B5EF4-FFF2-40B4-BE49-F238E27FC236}">
                <a16:creationId xmlns:a16="http://schemas.microsoft.com/office/drawing/2014/main" id="{7714CCB6-F8A7-4A68-855B-6C51CDE481A5}"/>
              </a:ext>
            </a:extLst>
          </p:cNvPr>
          <p:cNvSpPr>
            <a:spLocks noGrp="1"/>
          </p:cNvSpPr>
          <p:nvPr>
            <p:ph type="sldNum" sz="quarter" idx="12"/>
          </p:nvPr>
        </p:nvSpPr>
        <p:spPr/>
        <p:txBody>
          <a:bodyPr/>
          <a:lstStyle/>
          <a:p>
            <a:fld id="{6A437EE8-8900-40F5-8C81-C8A18CC53EFD}" type="slidenum">
              <a:rPr lang="en-US" smtClean="0"/>
              <a:t>‹#›</a:t>
            </a:fld>
            <a:endParaRPr lang="en-US"/>
          </a:p>
        </p:txBody>
      </p:sp>
    </p:spTree>
    <p:extLst>
      <p:ext uri="{BB962C8B-B14F-4D97-AF65-F5344CB8AC3E}">
        <p14:creationId xmlns:p14="http://schemas.microsoft.com/office/powerpoint/2010/main" val="3151109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emf"/><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BEA513-5076-4D62-8F85-69A918D7EFA4}"/>
              </a:ext>
            </a:extLst>
          </p:cNvPr>
          <p:cNvSpPr>
            <a:spLocks noGrp="1"/>
          </p:cNvSpPr>
          <p:nvPr>
            <p:ph type="title"/>
          </p:nvPr>
        </p:nvSpPr>
        <p:spPr>
          <a:xfrm>
            <a:off x="664028" y="365125"/>
            <a:ext cx="10515600" cy="1325563"/>
          </a:xfrm>
          <a:prstGeom prst="rect">
            <a:avLst/>
          </a:prstGeom>
        </p:spPr>
        <p:txBody>
          <a:bodyPr vert="horz" lIns="91440" tIns="45720" rIns="91440" bIns="45720" rtlCol="0" anchor="t">
            <a:normAutofit/>
          </a:bodyPr>
          <a:lstStyle/>
          <a:p>
            <a:r>
              <a:rPr lang="en-US"/>
              <a:t>Click to edit master page title</a:t>
            </a:r>
          </a:p>
        </p:txBody>
      </p:sp>
      <p:sp>
        <p:nvSpPr>
          <p:cNvPr id="3" name="Text Placeholder 2">
            <a:extLst>
              <a:ext uri="{FF2B5EF4-FFF2-40B4-BE49-F238E27FC236}">
                <a16:creationId xmlns:a16="http://schemas.microsoft.com/office/drawing/2014/main" id="{BB1855A3-A75E-4A34-A5A1-1B324FA10EF0}"/>
              </a:ext>
            </a:extLst>
          </p:cNvPr>
          <p:cNvSpPr>
            <a:spLocks noGrp="1"/>
          </p:cNvSpPr>
          <p:nvPr>
            <p:ph type="body" idx="1"/>
          </p:nvPr>
        </p:nvSpPr>
        <p:spPr>
          <a:xfrm>
            <a:off x="653142" y="1825625"/>
            <a:ext cx="10515600" cy="4351338"/>
          </a:xfrm>
          <a:prstGeom prst="rect">
            <a:avLst/>
          </a:prstGeom>
        </p:spPr>
        <p:txBody>
          <a:bodyPr vert="horz" lIns="91440" tIns="45720" rIns="91440" bIns="45720" rtlCol="0">
            <a:normAutofit/>
          </a:bodyPr>
          <a:lstStyle/>
          <a:p>
            <a:pPr lvl="0"/>
            <a:r>
              <a:rPr lang="en-US"/>
              <a:t>Click to edit master first level copy</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A888F603-DAEE-420E-95E6-F502567586B3}"/>
              </a:ext>
            </a:extLst>
          </p:cNvPr>
          <p:cNvSpPr>
            <a:spLocks noGrp="1"/>
          </p:cNvSpPr>
          <p:nvPr>
            <p:ph type="sldNum" sz="quarter" idx="4"/>
          </p:nvPr>
        </p:nvSpPr>
        <p:spPr>
          <a:xfrm>
            <a:off x="11297749" y="6304801"/>
            <a:ext cx="497378" cy="365125"/>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fld id="{DFA4CD3D-26C8-47FF-8D13-9B32BAAB4735}" type="slidenum">
              <a:rPr lang="en-US" smtClean="0"/>
              <a:pPr/>
              <a:t>‹#›</a:t>
            </a:fld>
            <a:endParaRPr lang="en-US"/>
          </a:p>
        </p:txBody>
      </p:sp>
      <p:sp>
        <p:nvSpPr>
          <p:cNvPr id="5" name="Footer Placeholder 4">
            <a:extLst>
              <a:ext uri="{FF2B5EF4-FFF2-40B4-BE49-F238E27FC236}">
                <a16:creationId xmlns:a16="http://schemas.microsoft.com/office/drawing/2014/main" id="{A5A501DD-FBD8-4A19-BD71-AB3CFFDE4DF5}"/>
              </a:ext>
            </a:extLst>
          </p:cNvPr>
          <p:cNvSpPr>
            <a:spLocks noGrp="1"/>
          </p:cNvSpPr>
          <p:nvPr>
            <p:ph type="ftr" sz="quarter" idx="3"/>
          </p:nvPr>
        </p:nvSpPr>
        <p:spPr>
          <a:xfrm>
            <a:off x="7055038" y="6296411"/>
            <a:ext cx="4114800" cy="365125"/>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r>
              <a:rPr lang="en-US"/>
              <a:t>The Michael V. Drake Institute for Teaching and Learning</a:t>
            </a:r>
          </a:p>
        </p:txBody>
      </p:sp>
      <p:pic>
        <p:nvPicPr>
          <p:cNvPr id="8" name="Picture 7" descr="The Ohio State University Drake Institute for Teaching and Learning Logo">
            <a:extLst>
              <a:ext uri="{FF2B5EF4-FFF2-40B4-BE49-F238E27FC236}">
                <a16:creationId xmlns:a16="http://schemas.microsoft.com/office/drawing/2014/main" id="{61E32D37-B163-F96B-4E23-9B605F2CD91C}"/>
              </a:ext>
            </a:extLst>
          </p:cNvPr>
          <p:cNvPicPr>
            <a:picLocks noChangeAspect="1"/>
          </p:cNvPicPr>
          <p:nvPr userDrawn="1"/>
        </p:nvPicPr>
        <p:blipFill>
          <a:blip r:embed="rId26">
            <a:extLst>
              <a:ext uri="{28A0092B-C50C-407E-A947-70E740481C1C}">
                <a14:useLocalDpi xmlns:a14="http://schemas.microsoft.com/office/drawing/2010/main" val="0"/>
              </a:ext>
            </a:extLst>
          </a:blip>
          <a:stretch>
            <a:fillRect/>
          </a:stretch>
        </p:blipFill>
        <p:spPr>
          <a:xfrm>
            <a:off x="401676" y="6331563"/>
            <a:ext cx="2382828" cy="428472"/>
          </a:xfrm>
          <a:prstGeom prst="rect">
            <a:avLst/>
          </a:prstGeom>
        </p:spPr>
      </p:pic>
    </p:spTree>
    <p:extLst>
      <p:ext uri="{BB962C8B-B14F-4D97-AF65-F5344CB8AC3E}">
        <p14:creationId xmlns:p14="http://schemas.microsoft.com/office/powerpoint/2010/main" val="3392148579"/>
      </p:ext>
    </p:extLst>
  </p:cSld>
  <p:clrMap bg1="lt1" tx1="dk1" bg2="lt2" tx2="dk2" accent1="accent1" accent2="accent2" accent3="accent3" accent4="accent4" accent5="accent5" accent6="accent6" hlink="hlink" folHlink="folHlink"/>
  <p:sldLayoutIdLst>
    <p:sldLayoutId id="2147483649" r:id="rId1"/>
    <p:sldLayoutId id="2147483777" r:id="rId2"/>
    <p:sldLayoutId id="2147483704" r:id="rId3"/>
    <p:sldLayoutId id="2147483706" r:id="rId4"/>
    <p:sldLayoutId id="2147483746" r:id="rId5"/>
    <p:sldLayoutId id="2147483708" r:id="rId6"/>
    <p:sldLayoutId id="2147483707" r:id="rId7"/>
    <p:sldLayoutId id="2147483658" r:id="rId8"/>
    <p:sldLayoutId id="2147483693" r:id="rId9"/>
    <p:sldLayoutId id="2147483715" r:id="rId10"/>
    <p:sldLayoutId id="2147483716" r:id="rId11"/>
    <p:sldLayoutId id="2147483745" r:id="rId12"/>
    <p:sldLayoutId id="2147483713" r:id="rId13"/>
    <p:sldLayoutId id="2147483711" r:id="rId14"/>
    <p:sldLayoutId id="2147483685" r:id="rId15"/>
    <p:sldLayoutId id="2147483691" r:id="rId16"/>
    <p:sldLayoutId id="2147483695" r:id="rId17"/>
    <p:sldLayoutId id="2147483650" r:id="rId18"/>
    <p:sldLayoutId id="2147483709" r:id="rId19"/>
    <p:sldLayoutId id="2147483710" r:id="rId20"/>
    <p:sldLayoutId id="2147483714" r:id="rId21"/>
    <p:sldLayoutId id="2147483655" r:id="rId22"/>
    <p:sldLayoutId id="2147483778" r:id="rId23"/>
    <p:sldLayoutId id="2147483779" r:id="rId24"/>
  </p:sldLayoutIdLst>
  <p:hf hdr="0" dt="0"/>
  <p:txStyles>
    <p:titleStyle>
      <a:lvl1pPr algn="l" defTabSz="914400" rtl="0" eaLnBrk="1" latinLnBrk="0" hangingPunct="1">
        <a:lnSpc>
          <a:spcPct val="90000"/>
        </a:lnSpc>
        <a:spcBef>
          <a:spcPct val="0"/>
        </a:spcBef>
        <a:buNone/>
        <a:defRPr sz="4400" b="1" i="0" kern="1200">
          <a:solidFill>
            <a:srgbClr val="BA0C2F"/>
          </a:solidFill>
          <a:latin typeface="Buckeye Serif 2 Black" pitchFamily="2" charset="77"/>
          <a:ea typeface="Buckeye Serif 2 Black" pitchFamily="2" charset="77"/>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1"/>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BEA513-5076-4D62-8F85-69A918D7EFA4}"/>
              </a:ext>
            </a:extLst>
          </p:cNvPr>
          <p:cNvSpPr>
            <a:spLocks noGrp="1"/>
          </p:cNvSpPr>
          <p:nvPr>
            <p:ph type="title"/>
          </p:nvPr>
        </p:nvSpPr>
        <p:spPr>
          <a:xfrm>
            <a:off x="664028" y="365125"/>
            <a:ext cx="10515600" cy="1325563"/>
          </a:xfrm>
          <a:prstGeom prst="rect">
            <a:avLst/>
          </a:prstGeom>
        </p:spPr>
        <p:txBody>
          <a:bodyPr vert="horz" lIns="91440" tIns="45720" rIns="91440" bIns="45720" rtlCol="0" anchor="t">
            <a:normAutofit/>
          </a:bodyPr>
          <a:lstStyle/>
          <a:p>
            <a:r>
              <a:rPr lang="en-US"/>
              <a:t>Click to edit master page title</a:t>
            </a:r>
          </a:p>
        </p:txBody>
      </p:sp>
      <p:sp>
        <p:nvSpPr>
          <p:cNvPr id="3" name="Text Placeholder 2">
            <a:extLst>
              <a:ext uri="{FF2B5EF4-FFF2-40B4-BE49-F238E27FC236}">
                <a16:creationId xmlns:a16="http://schemas.microsoft.com/office/drawing/2014/main" id="{BB1855A3-A75E-4A34-A5A1-1B324FA10EF0}"/>
              </a:ext>
            </a:extLst>
          </p:cNvPr>
          <p:cNvSpPr>
            <a:spLocks noGrp="1"/>
          </p:cNvSpPr>
          <p:nvPr>
            <p:ph type="body" idx="1"/>
          </p:nvPr>
        </p:nvSpPr>
        <p:spPr>
          <a:xfrm>
            <a:off x="653142" y="1825625"/>
            <a:ext cx="10515600" cy="4351338"/>
          </a:xfrm>
          <a:prstGeom prst="rect">
            <a:avLst/>
          </a:prstGeom>
        </p:spPr>
        <p:txBody>
          <a:bodyPr vert="horz" lIns="91440" tIns="45720" rIns="91440" bIns="45720" rtlCol="0">
            <a:normAutofit/>
          </a:bodyPr>
          <a:lstStyle/>
          <a:p>
            <a:pPr lvl="0"/>
            <a:r>
              <a:rPr lang="en-US"/>
              <a:t>Click to edit master first level copy</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A888F603-DAEE-420E-95E6-F502567586B3}"/>
              </a:ext>
            </a:extLst>
          </p:cNvPr>
          <p:cNvSpPr>
            <a:spLocks noGrp="1"/>
          </p:cNvSpPr>
          <p:nvPr>
            <p:ph type="sldNum" sz="quarter" idx="4"/>
          </p:nvPr>
        </p:nvSpPr>
        <p:spPr>
          <a:xfrm>
            <a:off x="11297749" y="6304801"/>
            <a:ext cx="497378" cy="365125"/>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fld id="{DFA4CD3D-26C8-47FF-8D13-9B32BAAB4735}" type="slidenum">
              <a:rPr lang="en-US" smtClean="0"/>
              <a:pPr/>
              <a:t>‹#›</a:t>
            </a:fld>
            <a:endParaRPr lang="en-US"/>
          </a:p>
        </p:txBody>
      </p:sp>
      <p:sp>
        <p:nvSpPr>
          <p:cNvPr id="5" name="Footer Placeholder 4">
            <a:extLst>
              <a:ext uri="{FF2B5EF4-FFF2-40B4-BE49-F238E27FC236}">
                <a16:creationId xmlns:a16="http://schemas.microsoft.com/office/drawing/2014/main" id="{A5A501DD-FBD8-4A19-BD71-AB3CFFDE4DF5}"/>
              </a:ext>
            </a:extLst>
          </p:cNvPr>
          <p:cNvSpPr>
            <a:spLocks noGrp="1"/>
          </p:cNvSpPr>
          <p:nvPr>
            <p:ph type="ftr" sz="quarter" idx="3"/>
          </p:nvPr>
        </p:nvSpPr>
        <p:spPr>
          <a:xfrm>
            <a:off x="7055038" y="6296411"/>
            <a:ext cx="4114800" cy="365125"/>
          </a:xfrm>
          <a:prstGeom prst="rect">
            <a:avLst/>
          </a:prstGeom>
        </p:spPr>
        <p:txBody>
          <a:bodyPr vert="horz" lIns="91440" tIns="45720" rIns="91440" bIns="45720" rtlCol="0" anchor="ctr"/>
          <a:lstStyle>
            <a:lvl1pPr algn="r">
              <a:defRPr sz="1000" b="0" i="0">
                <a:solidFill>
                  <a:schemeClr val="tx1"/>
                </a:solidFill>
                <a:latin typeface="Buckeye Sans 2" pitchFamily="2" charset="77"/>
              </a:defRPr>
            </a:lvl1pPr>
          </a:lstStyle>
          <a:p>
            <a:r>
              <a:rPr lang="en-US"/>
              <a:t>The Michael V. Drake Institute for Teaching and Learning</a:t>
            </a:r>
          </a:p>
        </p:txBody>
      </p:sp>
      <p:pic>
        <p:nvPicPr>
          <p:cNvPr id="4" name="Picture 3" descr="The Ohio State University Drake Institute for Teaching and Learning Logo">
            <a:extLst>
              <a:ext uri="{FF2B5EF4-FFF2-40B4-BE49-F238E27FC236}">
                <a16:creationId xmlns:a16="http://schemas.microsoft.com/office/drawing/2014/main" id="{34CA11EF-789F-1ECB-7573-3B1057F58637}"/>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396873" y="6331563"/>
            <a:ext cx="2382828" cy="428472"/>
          </a:xfrm>
          <a:prstGeom prst="rect">
            <a:avLst/>
          </a:prstGeom>
        </p:spPr>
      </p:pic>
    </p:spTree>
    <p:extLst>
      <p:ext uri="{BB962C8B-B14F-4D97-AF65-F5344CB8AC3E}">
        <p14:creationId xmlns:p14="http://schemas.microsoft.com/office/powerpoint/2010/main" val="736810039"/>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hdr="0" dt="0"/>
  <p:txStyles>
    <p:titleStyle>
      <a:lvl1pPr algn="l" defTabSz="914400" rtl="0" eaLnBrk="1" latinLnBrk="0" hangingPunct="1">
        <a:lnSpc>
          <a:spcPct val="90000"/>
        </a:lnSpc>
        <a:spcBef>
          <a:spcPct val="0"/>
        </a:spcBef>
        <a:buNone/>
        <a:defRPr sz="4400" b="1" i="0" kern="1200">
          <a:solidFill>
            <a:srgbClr val="BA0C2F"/>
          </a:solidFill>
          <a:latin typeface="Buckeye Serif 2 Black" pitchFamily="2" charset="77"/>
          <a:ea typeface="Buckeye Serif 2 Black" pitchFamily="2" charset="77"/>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1"/>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ne.18@osu.edu"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mailto:Yang.7500@osu.ed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0.xml"/><Relationship Id="rId1" Type="http://schemas.openxmlformats.org/officeDocument/2006/relationships/video" Target="https://www.youtube.com/embed/4xG2aJa6UyY?feature=oembed" TargetMode="Externa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ideo" Target="https://www.youtube.com/embed/x5XljGNAaTo?feature=oembed" TargetMode="External"/><Relationship Id="rId5" Type="http://schemas.openxmlformats.org/officeDocument/2006/relationships/image" Target="../media/image25.pn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2" Type="http://schemas.openxmlformats.org/officeDocument/2006/relationships/hyperlink" Target="https://corpgov.law.harvard.edu/2024/05/22/the-sec-as-an-entrepreneurial-enforcer/" TargetMode="Externa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15.xml"/><Relationship Id="rId1" Type="http://schemas.openxmlformats.org/officeDocument/2006/relationships/video" Target="https://www.youtube.com/embed/H0UqXvYKI3w?feature=oembed"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doe.virginia.gov/teaching-learning-assessment/k-12-standards-instruction/mathematics/instructional-resources/mathematics-vocabulary-word-wall-cards" TargetMode="Externa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3" Type="http://schemas.microsoft.com/office/2018/10/relationships/comments" Target="../comments/modernComment_46F_85E8AC74.xml"/><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0.xml"/><Relationship Id="rId1" Type="http://schemas.openxmlformats.org/officeDocument/2006/relationships/video" Target="https://www.youtube.com/embed/4xG2aJa6UyY?feature=oembed" TargetMode="External"/><Relationship Id="rId4" Type="http://schemas.openxmlformats.org/officeDocument/2006/relationships/image" Target="../media/image8.jpe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0.xml"/><Relationship Id="rId1" Type="http://schemas.openxmlformats.org/officeDocument/2006/relationships/video" Target="https://www.youtube.com/embed/CH50zuS8DD0?feature=oembed" TargetMode="External"/><Relationship Id="rId4" Type="http://schemas.openxmlformats.org/officeDocument/2006/relationships/image" Target="../media/image37.jpe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4.xml"/><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0.xml"/><Relationship Id="rId1" Type="http://schemas.openxmlformats.org/officeDocument/2006/relationships/video" Target="https://www.youtube.com/embed/_W0bSen8Qjg?feature=oembed" TargetMode="External"/><Relationship Id="rId4" Type="http://schemas.openxmlformats.org/officeDocument/2006/relationships/image" Target="../media/image40.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5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48.svg"/><Relationship Id="rId3" Type="http://schemas.openxmlformats.org/officeDocument/2006/relationships/hyperlink" Target="https://drakeinstitute.osu.edu/toolkit" TargetMode="External"/><Relationship Id="rId7" Type="http://schemas.openxmlformats.org/officeDocument/2006/relationships/image" Target="../media/image44.svg"/><Relationship Id="rId12" Type="http://schemas.openxmlformats.org/officeDocument/2006/relationships/image" Target="../media/image47.png"/><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image" Target="../media/image43.png"/><Relationship Id="rId11" Type="http://schemas.openxmlformats.org/officeDocument/2006/relationships/hyperlink" Target="mailto:drakeinstitute@osu.edu" TargetMode="External"/><Relationship Id="rId5" Type="http://schemas.openxmlformats.org/officeDocument/2006/relationships/image" Target="../media/image42.svg"/><Relationship Id="rId10" Type="http://schemas.openxmlformats.org/officeDocument/2006/relationships/hyperlink" Target="https://drakeinstitute.osu.edu/" TargetMode="External"/><Relationship Id="rId4" Type="http://schemas.openxmlformats.org/officeDocument/2006/relationships/image" Target="../media/image41.png"/><Relationship Id="rId9" Type="http://schemas.openxmlformats.org/officeDocument/2006/relationships/image" Target="../media/image46.sv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4.xml.rels><?xml version="1.0" encoding="UTF-8" standalone="yes"?>
<Relationships xmlns="http://schemas.openxmlformats.org/package/2006/relationships"><Relationship Id="rId3" Type="http://schemas.openxmlformats.org/officeDocument/2006/relationships/hyperlink" Target="mailto:mercurio.40@osu.edu" TargetMode="External"/><Relationship Id="rId2" Type="http://schemas.openxmlformats.org/officeDocument/2006/relationships/notesSlide" Target="../notesSlides/notesSlide29.xml"/><Relationship Id="rId1" Type="http://schemas.openxmlformats.org/officeDocument/2006/relationships/slideLayout" Target="../slideLayouts/slideLayout22.xml"/><Relationship Id="rId5" Type="http://schemas.openxmlformats.org/officeDocument/2006/relationships/hyperlink" Target="mailto:yang.7500@osu.edu" TargetMode="External"/><Relationship Id="rId4" Type="http://schemas.openxmlformats.org/officeDocument/2006/relationships/hyperlink" Target="mailto:june.18@osu.edu" TargetMode="External"/></Relationships>
</file>

<file path=ppt/slides/_rels/slide5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72271F-9B57-4195-10A0-23257257880E}"/>
              </a:ext>
            </a:extLst>
          </p:cNvPr>
          <p:cNvSpPr>
            <a:spLocks noGrp="1"/>
          </p:cNvSpPr>
          <p:nvPr>
            <p:ph type="ctrTitle"/>
          </p:nvPr>
        </p:nvSpPr>
        <p:spPr>
          <a:xfrm>
            <a:off x="207195" y="709172"/>
            <a:ext cx="6413989" cy="2387600"/>
          </a:xfrm>
        </p:spPr>
        <p:txBody>
          <a:bodyPr>
            <a:noAutofit/>
          </a:bodyPr>
          <a:lstStyle/>
          <a:p>
            <a:r>
              <a:rPr lang="en-US" sz="5000">
                <a:latin typeface="Buckeye Serif 2 Black"/>
              </a:rPr>
              <a:t>Accessible Course Content with Universal Design for Learning </a:t>
            </a:r>
          </a:p>
        </p:txBody>
      </p:sp>
      <p:sp>
        <p:nvSpPr>
          <p:cNvPr id="2" name="Text Placeholder 3">
            <a:extLst>
              <a:ext uri="{FF2B5EF4-FFF2-40B4-BE49-F238E27FC236}">
                <a16:creationId xmlns:a16="http://schemas.microsoft.com/office/drawing/2014/main" id="{D90797B9-2AB6-A0C6-CE0D-14B11B511E4D}"/>
              </a:ext>
            </a:extLst>
          </p:cNvPr>
          <p:cNvSpPr>
            <a:spLocks noGrp="1"/>
          </p:cNvSpPr>
          <p:nvPr/>
        </p:nvSpPr>
        <p:spPr>
          <a:xfrm>
            <a:off x="519644" y="3434826"/>
            <a:ext cx="6204107" cy="2718011"/>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1"/>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a:latin typeface="Aptos"/>
              </a:rPr>
              <a:t>The Michael V. Drake Institute for Teaching and Learning</a:t>
            </a:r>
          </a:p>
          <a:p>
            <a:pPr>
              <a:lnSpc>
                <a:spcPct val="100000"/>
              </a:lnSpc>
            </a:pPr>
            <a:r>
              <a:rPr lang="en-US" sz="2400">
                <a:latin typeface="Aptos"/>
              </a:rPr>
              <a:t>Taylor June, </a:t>
            </a:r>
            <a:r>
              <a:rPr lang="en-US" sz="2400">
                <a:latin typeface="Aptos"/>
                <a:hlinkClick r:id="rId3"/>
              </a:rPr>
              <a:t>June.18@osu.edu</a:t>
            </a:r>
            <a:endParaRPr lang="en-US" sz="2400">
              <a:latin typeface="Aptos"/>
            </a:endParaRPr>
          </a:p>
          <a:p>
            <a:pPr>
              <a:lnSpc>
                <a:spcPct val="100000"/>
              </a:lnSpc>
            </a:pPr>
            <a:r>
              <a:rPr lang="en-US" sz="2400" err="1">
                <a:latin typeface="Aptos"/>
              </a:rPr>
              <a:t>Ruonan</a:t>
            </a:r>
            <a:r>
              <a:rPr lang="en-US" sz="2400">
                <a:latin typeface="Aptos"/>
              </a:rPr>
              <a:t> Yang, </a:t>
            </a:r>
            <a:r>
              <a:rPr lang="en-US" sz="2400">
                <a:latin typeface="Aptos"/>
                <a:hlinkClick r:id="rId4"/>
              </a:rPr>
              <a:t>Yang.7500@osu.edu</a:t>
            </a:r>
            <a:endParaRPr lang="en-US" sz="2400">
              <a:latin typeface="Aptos"/>
            </a:endParaRPr>
          </a:p>
          <a:p>
            <a:endParaRPr lang="en-US" sz="1000">
              <a:latin typeface="Buckeye Sans 2"/>
            </a:endParaRPr>
          </a:p>
          <a:p>
            <a:r>
              <a:rPr lang="en-US" sz="2600" b="1">
                <a:latin typeface="Aptos"/>
              </a:rPr>
              <a:t>Please sign in and grab a handout!</a:t>
            </a:r>
          </a:p>
          <a:p>
            <a:endParaRPr lang="en-US" sz="2600">
              <a:latin typeface="Buckeye Sans 2"/>
            </a:endParaRPr>
          </a:p>
          <a:p>
            <a:endParaRPr lang="en-US" sz="2600">
              <a:latin typeface="Buckeye Sans 2"/>
            </a:endParaRPr>
          </a:p>
        </p:txBody>
      </p:sp>
    </p:spTree>
    <p:extLst>
      <p:ext uri="{BB962C8B-B14F-4D97-AF65-F5344CB8AC3E}">
        <p14:creationId xmlns:p14="http://schemas.microsoft.com/office/powerpoint/2010/main" val="336215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91868-E277-4E74-2238-7F1FBF4A2C5C}"/>
              </a:ext>
            </a:extLst>
          </p:cNvPr>
          <p:cNvSpPr>
            <a:spLocks noGrp="1" noRot="1" noMove="1" noResize="1" noEditPoints="1" noAdjustHandles="1" noChangeArrowheads="1" noChangeShapeType="1"/>
          </p:cNvSpPr>
          <p:nvPr>
            <p:ph type="title"/>
          </p:nvPr>
        </p:nvSpPr>
        <p:spPr/>
        <p:txBody>
          <a:bodyPr>
            <a:noAutofit/>
          </a:bodyPr>
          <a:lstStyle/>
          <a:p>
            <a:r>
              <a:rPr lang="en-US">
                <a:latin typeface="Buckeye Serif 2 Black"/>
              </a:rPr>
              <a:t>Community Norms</a:t>
            </a:r>
          </a:p>
        </p:txBody>
      </p:sp>
      <p:pic>
        <p:nvPicPr>
          <p:cNvPr id="9" name="Picture Placeholder 8">
            <a:extLst>
              <a:ext uri="{FF2B5EF4-FFF2-40B4-BE49-F238E27FC236}">
                <a16:creationId xmlns:a16="http://schemas.microsoft.com/office/drawing/2014/main" id="{21CE07C4-039F-8813-05AF-3606B2E351F7}"/>
              </a:ext>
              <a:ext uri="{C183D7F6-B498-43B3-948B-1728B52AA6E4}">
                <adec:decorative xmlns:adec="http://schemas.microsoft.com/office/drawing/2017/decorative" val="1"/>
              </a:ext>
            </a:extLst>
          </p:cNvPr>
          <p:cNvPicPr>
            <a:picLocks noGrp="1" noChangeAspect="1"/>
          </p:cNvPicPr>
          <p:nvPr>
            <p:ph type="pic" sz="quarter" idx="12"/>
          </p:nvPr>
        </p:nvPicPr>
        <p:blipFill>
          <a:blip r:embed="rId2"/>
          <a:srcRect l="6" r="6"/>
          <a:stretch/>
        </p:blipFill>
        <p:spPr>
          <a:xfrm>
            <a:off x="609600" y="1606328"/>
            <a:ext cx="3543300" cy="4559743"/>
          </a:xfrm>
          <a:prstGeom prst="rect">
            <a:avLst/>
          </a:prstGeom>
        </p:spPr>
      </p:pic>
      <p:sp>
        <p:nvSpPr>
          <p:cNvPr id="4" name="TextBox 3">
            <a:extLst>
              <a:ext uri="{FF2B5EF4-FFF2-40B4-BE49-F238E27FC236}">
                <a16:creationId xmlns:a16="http://schemas.microsoft.com/office/drawing/2014/main" id="{23F86B1D-845E-942F-4E4B-8E87477B5693}"/>
              </a:ext>
            </a:extLst>
          </p:cNvPr>
          <p:cNvSpPr txBox="1"/>
          <p:nvPr/>
        </p:nvSpPr>
        <p:spPr>
          <a:xfrm>
            <a:off x="4526492" y="1774073"/>
            <a:ext cx="7134532"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lvl="0" indent="-514350" rtl="0">
              <a:buAutoNum type="arabicPeriod"/>
            </a:pPr>
            <a:r>
              <a:rPr lang="zh-CN" sz="2800">
                <a:latin typeface="Aptos"/>
                <a:ea typeface="Aptos"/>
                <a:cs typeface="Arial"/>
              </a:rPr>
              <a:t>Listen to understand, not to respond.  ​</a:t>
            </a:r>
            <a:endParaRPr lang="en-US" altLang="zh-CN" sz="2800">
              <a:latin typeface="Aptos"/>
            </a:endParaRPr>
          </a:p>
          <a:p>
            <a:pPr marL="514350" lvl="0" indent="-514350" rtl="0">
              <a:buAutoNum type="arabicPeriod"/>
            </a:pPr>
            <a:r>
              <a:rPr lang="zh-CN" sz="2800">
                <a:latin typeface="Aptos"/>
                <a:ea typeface="Aptos"/>
                <a:cs typeface="Arial"/>
              </a:rPr>
              <a:t>Allow individuals the time they need to express their ideas fully. </a:t>
            </a:r>
            <a:r>
              <a:rPr lang="en-US" sz="2800">
                <a:latin typeface="Aptos"/>
                <a:ea typeface="Arial"/>
                <a:cs typeface="Arial"/>
              </a:rPr>
              <a:t>​</a:t>
            </a:r>
          </a:p>
          <a:p>
            <a:pPr marL="514350" indent="-514350">
              <a:buAutoNum type="arabicPeriod"/>
            </a:pPr>
            <a:r>
              <a:rPr lang="zh-CN" sz="2800">
                <a:latin typeface="Aptos"/>
                <a:ea typeface="Aptos"/>
                <a:cs typeface="Arial"/>
              </a:rPr>
              <a:t>Assume positive intent.  </a:t>
            </a:r>
            <a:r>
              <a:rPr lang="en-US" sz="2800">
                <a:latin typeface="Aptos"/>
                <a:ea typeface="Arial"/>
                <a:cs typeface="Arial"/>
              </a:rPr>
              <a:t>​</a:t>
            </a:r>
          </a:p>
          <a:p>
            <a:pPr marL="514350" lvl="0" indent="-514350" rtl="0">
              <a:buAutoNum type="arabicPeriod"/>
            </a:pPr>
            <a:r>
              <a:rPr lang="zh-CN" sz="2800">
                <a:latin typeface="Aptos"/>
                <a:ea typeface="Aptos"/>
                <a:cs typeface="Arial"/>
              </a:rPr>
              <a:t>Own your impact on others.  </a:t>
            </a:r>
            <a:r>
              <a:rPr lang="en-US" sz="2800">
                <a:latin typeface="Aptos"/>
                <a:ea typeface="Arial"/>
                <a:cs typeface="Arial"/>
              </a:rPr>
              <a:t>​</a:t>
            </a:r>
          </a:p>
          <a:p>
            <a:pPr marL="514350" lvl="0" indent="-514350" rtl="0">
              <a:buAutoNum type="arabicPeriod"/>
            </a:pPr>
            <a:r>
              <a:rPr lang="zh-CN" sz="2800">
                <a:latin typeface="Aptos"/>
                <a:ea typeface="Aptos"/>
                <a:cs typeface="Arial"/>
              </a:rPr>
              <a:t>Criticize ideas, not people. </a:t>
            </a:r>
            <a:r>
              <a:rPr lang="en-US" sz="2800">
                <a:latin typeface="Aptos"/>
                <a:ea typeface="Arial"/>
                <a:cs typeface="Arial"/>
              </a:rPr>
              <a:t>​</a:t>
            </a:r>
          </a:p>
          <a:p>
            <a:pPr marL="514350" lvl="0" indent="-514350" rtl="0">
              <a:buAutoNum type="arabicPeriod"/>
            </a:pPr>
            <a:r>
              <a:rPr lang="zh-CN" sz="2800">
                <a:latin typeface="Aptos"/>
                <a:ea typeface="Aptos"/>
                <a:cs typeface="Arial"/>
              </a:rPr>
              <a:t>Step up, step back (be aware of who has spoken and who has not.) </a:t>
            </a:r>
            <a:r>
              <a:rPr lang="en-US" sz="2800">
                <a:latin typeface="Aptos"/>
                <a:ea typeface="Arial"/>
                <a:cs typeface="Arial"/>
              </a:rPr>
              <a:t>​</a:t>
            </a:r>
          </a:p>
          <a:p>
            <a:pPr marL="514350" lvl="0" indent="-514350" rtl="0">
              <a:buAutoNum type="arabicPeriod"/>
            </a:pPr>
            <a:r>
              <a:rPr lang="zh-CN" sz="2800">
                <a:latin typeface="Aptos"/>
                <a:ea typeface="Aptos"/>
                <a:cs typeface="Arial"/>
              </a:rPr>
              <a:t>Utilize the oops and ouch system. ​</a:t>
            </a:r>
          </a:p>
          <a:p>
            <a:pPr rtl="0"/>
            <a:endParaRPr lang="zh-CN" sz="2800">
              <a:solidFill>
                <a:srgbClr val="3F4443"/>
              </a:solidFill>
              <a:latin typeface="Aptos"/>
              <a:ea typeface="Aptos"/>
              <a:cs typeface="Segoe UI"/>
            </a:endParaRPr>
          </a:p>
        </p:txBody>
      </p:sp>
      <p:sp>
        <p:nvSpPr>
          <p:cNvPr id="3" name="Slide Number Placeholder 2">
            <a:extLst>
              <a:ext uri="{FF2B5EF4-FFF2-40B4-BE49-F238E27FC236}">
                <a16:creationId xmlns:a16="http://schemas.microsoft.com/office/drawing/2014/main" id="{6EE73366-8DA5-FB60-21E1-3BBC8798DB9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A4CD3D-26C8-47FF-8D13-9B32BAAB4735}" type="slidenum">
              <a:rPr kumimoji="0" lang="en-US" sz="1000" b="0" i="0" u="none" strike="noStrike" kern="1200" cap="none" spc="0" normalizeH="0" baseline="0" noProof="0" smtClean="0">
                <a:ln>
                  <a:noFill/>
                </a:ln>
                <a:solidFill>
                  <a:srgbClr val="000000"/>
                </a:solidFill>
                <a:effectLst/>
                <a:uLnTx/>
                <a:uFillTx/>
                <a:latin typeface="Buckeye Sans 2"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srgbClr val="000000"/>
              </a:solidFill>
              <a:effectLst/>
              <a:uLnTx/>
              <a:uFillTx/>
              <a:latin typeface="Buckeye Sans 2" pitchFamily="2" charset="77"/>
              <a:ea typeface="+mn-ea"/>
              <a:cs typeface="+mn-cs"/>
            </a:endParaRPr>
          </a:p>
        </p:txBody>
      </p:sp>
    </p:spTree>
    <p:extLst>
      <p:ext uri="{BB962C8B-B14F-4D97-AF65-F5344CB8AC3E}">
        <p14:creationId xmlns:p14="http://schemas.microsoft.com/office/powerpoint/2010/main" val="27520538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BBFDCB-0B19-BE03-39F8-30C7DD436F68}"/>
              </a:ext>
            </a:extLst>
          </p:cNvPr>
          <p:cNvSpPr>
            <a:spLocks noGrp="1"/>
          </p:cNvSpPr>
          <p:nvPr>
            <p:ph type="sldNum" sz="quarter" idx="12"/>
          </p:nvPr>
        </p:nvSpPr>
        <p:spPr/>
        <p:txBody>
          <a:bodyPr/>
          <a:lstStyle/>
          <a:p>
            <a:fld id="{DFA4CD3D-26C8-47FF-8D13-9B32BAAB4735}" type="slidenum">
              <a:rPr lang="en-US" smtClean="0"/>
              <a:t>3</a:t>
            </a:fld>
            <a:endParaRPr lang="en-US"/>
          </a:p>
        </p:txBody>
      </p:sp>
      <p:sp>
        <p:nvSpPr>
          <p:cNvPr id="4" name="Footer Placeholder 3">
            <a:extLst>
              <a:ext uri="{FF2B5EF4-FFF2-40B4-BE49-F238E27FC236}">
                <a16:creationId xmlns:a16="http://schemas.microsoft.com/office/drawing/2014/main" id="{B04D0540-3437-0B87-CF3D-85EFF1FDDAB2}"/>
              </a:ext>
            </a:extLst>
          </p:cNvPr>
          <p:cNvSpPr>
            <a:spLocks noGrp="1"/>
          </p:cNvSpPr>
          <p:nvPr>
            <p:ph type="ftr" sz="quarter" idx="11"/>
          </p:nvPr>
        </p:nvSpPr>
        <p:spPr/>
        <p:txBody>
          <a:bodyPr/>
          <a:lstStyle/>
          <a:p>
            <a:r>
              <a:rPr lang="en-US"/>
              <a:t>The Michael V. Drake Institute for Teaching and Learning</a:t>
            </a:r>
          </a:p>
        </p:txBody>
      </p:sp>
      <p:sp>
        <p:nvSpPr>
          <p:cNvPr id="5" name="Content Placeholder 4">
            <a:extLst>
              <a:ext uri="{FF2B5EF4-FFF2-40B4-BE49-F238E27FC236}">
                <a16:creationId xmlns:a16="http://schemas.microsoft.com/office/drawing/2014/main" id="{064CA81C-4D72-B8C4-500D-1E9224FB7333}"/>
              </a:ext>
            </a:extLst>
          </p:cNvPr>
          <p:cNvSpPr>
            <a:spLocks noGrp="1"/>
          </p:cNvSpPr>
          <p:nvPr>
            <p:ph sz="half" idx="26"/>
          </p:nvPr>
        </p:nvSpPr>
        <p:spPr>
          <a:xfrm>
            <a:off x="4254117" y="971730"/>
            <a:ext cx="7142628" cy="4319163"/>
          </a:xfrm>
        </p:spPr>
        <p:txBody>
          <a:bodyPr vert="horz" lIns="91440" tIns="45720" rIns="91440" bIns="45720" rtlCol="0" anchor="ctr">
            <a:noAutofit/>
          </a:bodyPr>
          <a:lstStyle/>
          <a:p>
            <a:r>
              <a:rPr lang="en-US" sz="2800">
                <a:latin typeface="Aptos"/>
              </a:rPr>
              <a:t>Understand the second principle of the Universal Design for Learning framework: Representation</a:t>
            </a:r>
          </a:p>
          <a:p>
            <a:r>
              <a:rPr lang="en-US" sz="2800" dirty="0">
                <a:latin typeface="Aptos"/>
              </a:rPr>
              <a:t>Articulate potential barriers to accessing and understanding course information in their specific teaching context.</a:t>
            </a:r>
          </a:p>
          <a:p>
            <a:r>
              <a:rPr lang="en-US" sz="2800" dirty="0">
                <a:latin typeface="Aptos"/>
              </a:rPr>
              <a:t>Identify techniques for supporting how students perceive information, understand language and symbols, and build knowledge. </a:t>
            </a:r>
            <a:endParaRPr lang="en-US" sz="2800" dirty="0">
              <a:highlight>
                <a:srgbClr val="C6C6C6"/>
              </a:highlight>
              <a:latin typeface="Aptos"/>
            </a:endParaRPr>
          </a:p>
        </p:txBody>
      </p:sp>
      <p:sp>
        <p:nvSpPr>
          <p:cNvPr id="3" name="Content Placeholder 2">
            <a:extLst>
              <a:ext uri="{FF2B5EF4-FFF2-40B4-BE49-F238E27FC236}">
                <a16:creationId xmlns:a16="http://schemas.microsoft.com/office/drawing/2014/main" id="{C56E0DB1-377E-80C8-BC78-5E5B9B0EBC13}"/>
              </a:ext>
            </a:extLst>
          </p:cNvPr>
          <p:cNvSpPr>
            <a:spLocks noGrp="1"/>
          </p:cNvSpPr>
          <p:nvPr>
            <p:ph sz="half" idx="2"/>
          </p:nvPr>
        </p:nvSpPr>
        <p:spPr/>
        <p:txBody>
          <a:bodyPr/>
          <a:lstStyle/>
          <a:p>
            <a:r>
              <a:rPr lang="en-US"/>
              <a:t>Following this workshop, participants should be able to:</a:t>
            </a:r>
          </a:p>
        </p:txBody>
      </p:sp>
      <p:sp>
        <p:nvSpPr>
          <p:cNvPr id="2" name="Title 1">
            <a:extLst>
              <a:ext uri="{FF2B5EF4-FFF2-40B4-BE49-F238E27FC236}">
                <a16:creationId xmlns:a16="http://schemas.microsoft.com/office/drawing/2014/main" id="{C125991E-B972-0DF4-5CE7-8FD47E38F254}"/>
              </a:ext>
            </a:extLst>
          </p:cNvPr>
          <p:cNvSpPr>
            <a:spLocks noGrp="1"/>
          </p:cNvSpPr>
          <p:nvPr>
            <p:ph type="title"/>
          </p:nvPr>
        </p:nvSpPr>
        <p:spPr/>
        <p:txBody>
          <a:bodyPr/>
          <a:lstStyle/>
          <a:p>
            <a:r>
              <a:rPr lang="en-US" sz="3600"/>
              <a:t>Outcomes</a:t>
            </a:r>
          </a:p>
        </p:txBody>
      </p:sp>
    </p:spTree>
    <p:extLst>
      <p:ext uri="{BB962C8B-B14F-4D97-AF65-F5344CB8AC3E}">
        <p14:creationId xmlns:p14="http://schemas.microsoft.com/office/powerpoint/2010/main" val="4155801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9619184-860B-2484-8031-E9D15519F112}"/>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344C532A-1E69-63A7-486D-6A643D5470A1}"/>
              </a:ext>
            </a:extLst>
          </p:cNvPr>
          <p:cNvSpPr>
            <a:spLocks noGrp="1"/>
          </p:cNvSpPr>
          <p:nvPr>
            <p:ph type="sldNum" sz="quarter" idx="12"/>
          </p:nvPr>
        </p:nvSpPr>
        <p:spPr/>
        <p:txBody>
          <a:bodyPr/>
          <a:lstStyle/>
          <a:p>
            <a:fld id="{DFA4CD3D-26C8-47FF-8D13-9B32BAAB4735}" type="slidenum">
              <a:rPr lang="en-US" smtClean="0"/>
              <a:t>4</a:t>
            </a:fld>
            <a:endParaRPr lang="en-US"/>
          </a:p>
        </p:txBody>
      </p:sp>
      <p:sp>
        <p:nvSpPr>
          <p:cNvPr id="4" name="Text Placeholder 3">
            <a:extLst>
              <a:ext uri="{FF2B5EF4-FFF2-40B4-BE49-F238E27FC236}">
                <a16:creationId xmlns:a16="http://schemas.microsoft.com/office/drawing/2014/main" id="{0C4CAA81-8D6C-6214-5A34-B8F53D69ACB9}"/>
              </a:ext>
            </a:extLst>
          </p:cNvPr>
          <p:cNvSpPr>
            <a:spLocks noGrp="1"/>
          </p:cNvSpPr>
          <p:nvPr>
            <p:ph type="body" idx="1"/>
          </p:nvPr>
        </p:nvSpPr>
        <p:spPr/>
        <p:txBody>
          <a:bodyPr vert="horz" lIns="91440" tIns="45720" rIns="91440" bIns="45720" rtlCol="0" anchor="t">
            <a:normAutofit/>
          </a:bodyPr>
          <a:lstStyle/>
          <a:p>
            <a:r>
              <a:rPr lang="en-US"/>
              <a:t>What is UDL?</a:t>
            </a:r>
          </a:p>
        </p:txBody>
      </p:sp>
      <p:sp>
        <p:nvSpPr>
          <p:cNvPr id="3" name="Title 2">
            <a:extLst>
              <a:ext uri="{FF2B5EF4-FFF2-40B4-BE49-F238E27FC236}">
                <a16:creationId xmlns:a16="http://schemas.microsoft.com/office/drawing/2014/main" id="{A6D0E397-B964-2191-8C39-FD7A259B2F8F}"/>
              </a:ext>
            </a:extLst>
          </p:cNvPr>
          <p:cNvSpPr>
            <a:spLocks noGrp="1"/>
          </p:cNvSpPr>
          <p:nvPr>
            <p:ph type="title"/>
          </p:nvPr>
        </p:nvSpPr>
        <p:spPr/>
        <p:txBody>
          <a:bodyPr/>
          <a:lstStyle/>
          <a:p>
            <a:r>
              <a:rPr lang="en-US">
                <a:latin typeface="Buckeye Serif 2 Black"/>
              </a:rPr>
              <a:t>Universal Design for Learning</a:t>
            </a:r>
            <a:endParaRPr lang="en-US"/>
          </a:p>
        </p:txBody>
      </p:sp>
    </p:spTree>
    <p:extLst>
      <p:ext uri="{BB962C8B-B14F-4D97-AF65-F5344CB8AC3E}">
        <p14:creationId xmlns:p14="http://schemas.microsoft.com/office/powerpoint/2010/main" val="270764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600">
                <a:solidFill>
                  <a:srgbClr val="C00000"/>
                </a:solidFill>
                <a:latin typeface="Buckeye Serif 2 Black"/>
              </a:rPr>
              <a:t>Icebreaker: Quick Recall</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5</a:t>
            </a:fld>
            <a:endParaRPr lang="en-US"/>
          </a:p>
        </p:txBody>
      </p:sp>
      <p:sp>
        <p:nvSpPr>
          <p:cNvPr id="101" name="TextBox 101"/>
          <p:cNvSpPr txBox="1"/>
          <p:nvPr/>
        </p:nvSpPr>
        <p:spPr>
          <a:xfrm>
            <a:off x="654238" y="1750000"/>
            <a:ext cx="6150000" cy="4250000"/>
          </a:xfrm>
          <a:prstGeom prst="rect">
            <a:avLst/>
          </a:prstGeom>
          <a:noFill/>
        </p:spPr>
        <p:txBody>
          <a:bodyPr wrap="square" lIns="91440" tIns="45720" rIns="91440" bIns="45720" rtlCol="0" anchor="t">
            <a:normAutofit/>
          </a:bodyPr>
          <a:lstStyle/>
          <a:p>
            <a:pPr algn="l">
              <a:buNone/>
            </a:pPr>
            <a:r>
              <a:rPr lang="en-US" sz="2000" b="1">
                <a:solidFill>
                  <a:srgbClr val="BA0C2F"/>
                </a:solidFill>
                <a:latin typeface="Buckeye Sans 2"/>
              </a:rPr>
              <a:t>1  Introduce yourself to a partner</a:t>
            </a:r>
          </a:p>
          <a:p>
            <a:pPr algn="l">
              <a:spcBef>
                <a:spcPts val="400"/>
              </a:spcBef>
              <a:buNone/>
            </a:pPr>
            <a:r>
              <a:rPr lang="en-US" sz="1800">
                <a:solidFill>
                  <a:srgbClr val="292929"/>
                </a:solidFill>
                <a:latin typeface="Buckeye Sans 2"/>
              </a:rPr>
              <a:t>Name, pronouns, department, and teaching role</a:t>
            </a:r>
          </a:p>
          <a:p>
            <a:pPr algn="l">
              <a:spcBef>
                <a:spcPts val="2000"/>
              </a:spcBef>
              <a:buNone/>
            </a:pPr>
            <a:r>
              <a:rPr lang="en-US" sz="2000" b="1">
                <a:solidFill>
                  <a:srgbClr val="BA0C2F"/>
                </a:solidFill>
                <a:latin typeface="Buckeye Sans 2"/>
              </a:rPr>
              <a:t>2  Quick recall together</a:t>
            </a:r>
          </a:p>
          <a:p>
            <a:pPr algn="l">
              <a:spcBef>
                <a:spcPts val="400"/>
              </a:spcBef>
              <a:buNone/>
            </a:pPr>
            <a:r>
              <a:rPr lang="en-US" sz="1800" b="1">
                <a:solidFill>
                  <a:srgbClr val="292929"/>
                </a:solidFill>
                <a:latin typeface="Buckeye Sans 2"/>
              </a:rPr>
              <a:t>Here for Session 1? </a:t>
            </a:r>
            <a:r>
              <a:rPr lang="en-US" sz="1800">
                <a:solidFill>
                  <a:srgbClr val="292929"/>
                </a:solidFill>
                <a:latin typeface="Buckeye Sans 2"/>
              </a:rPr>
              <a:t>You’re the experts! Explain UDL to your partner in 60 seconds. Bonus: share one thing you’ve tried since Session 1.</a:t>
            </a:r>
          </a:p>
          <a:p>
            <a:pPr algn="l">
              <a:spcBef>
                <a:spcPts val="1000"/>
              </a:spcBef>
              <a:buNone/>
            </a:pPr>
            <a:r>
              <a:rPr lang="en-US" sz="1800" b="1">
                <a:solidFill>
                  <a:srgbClr val="292929"/>
                </a:solidFill>
                <a:latin typeface="Buckeye Sans 2"/>
              </a:rPr>
              <a:t>New today? </a:t>
            </a:r>
            <a:r>
              <a:rPr lang="en-US" sz="1800">
                <a:solidFill>
                  <a:srgbClr val="292929"/>
                </a:solidFill>
                <a:latin typeface="Buckeye Sans 2"/>
              </a:rPr>
              <a:t>What might “universal design for learning” look like in a classroom?</a:t>
            </a:r>
          </a:p>
        </p:txBody>
      </p:sp>
      <p:pic>
        <p:nvPicPr>
          <p:cNvPr id="6" name="Online Media 138" descr="2 minute countdown timer video" title="2 Minute Timer">
            <a:hlinkClick r:id="" action="ppaction://noaction"/>
            <a:extLst>
              <a:ext uri="{FF2B5EF4-FFF2-40B4-BE49-F238E27FC236}">
                <a16:creationId xmlns:a16="http://schemas.microsoft.com/office/drawing/2014/main" id="{54D2EE4F-D2D9-6298-707B-0000CB9D5CBA}"/>
              </a:ext>
            </a:extLst>
          </p:cNvPr>
          <p:cNvPicPr>
            <a:picLocks noRot="1" noChangeAspect="1"/>
          </p:cNvPicPr>
          <p:nvPr>
            <a:videoFile r:link="rId1"/>
          </p:nvPr>
        </p:nvPicPr>
        <p:blipFill>
          <a:blip r:embed="rId4"/>
          <a:stretch>
            <a:fillRect/>
          </a:stretch>
        </p:blipFill>
        <p:spPr>
          <a:xfrm>
            <a:off x="7054747" y="2080752"/>
            <a:ext cx="4739303" cy="2702642"/>
          </a:xfrm>
          <a:prstGeom prst="rect">
            <a:avLst/>
          </a:prstGeom>
        </p:spPr>
      </p:pic>
    </p:spTree>
    <p:extLst>
      <p:ext uri="{BB962C8B-B14F-4D97-AF65-F5344CB8AC3E}">
        <p14:creationId xmlns:p14="http://schemas.microsoft.com/office/powerpoint/2010/main" val="2428857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9D790-D9FD-1EC4-81E1-994570435F90}"/>
              </a:ext>
            </a:extLst>
          </p:cNvPr>
          <p:cNvSpPr>
            <a:spLocks noGrp="1"/>
          </p:cNvSpPr>
          <p:nvPr>
            <p:ph type="title"/>
          </p:nvPr>
        </p:nvSpPr>
        <p:spPr/>
        <p:txBody>
          <a:bodyPr>
            <a:normAutofit fontScale="90000"/>
          </a:bodyPr>
          <a:lstStyle/>
          <a:p>
            <a:r>
              <a:rPr lang="en-US">
                <a:latin typeface="Buckeye Serif 2 Black"/>
              </a:rPr>
              <a:t>Universal Design for </a:t>
            </a:r>
            <a:br>
              <a:rPr lang="en-US">
                <a:latin typeface="Buckeye Serif 2 Black"/>
              </a:rPr>
            </a:br>
            <a:r>
              <a:rPr lang="en-US">
                <a:latin typeface="Buckeye Serif 2 Black"/>
              </a:rPr>
              <a:t>Learning </a:t>
            </a:r>
            <a:endParaRPr lang="en-US"/>
          </a:p>
        </p:txBody>
      </p:sp>
      <p:sp>
        <p:nvSpPr>
          <p:cNvPr id="3" name="Content Placeholder 2">
            <a:extLst>
              <a:ext uri="{FF2B5EF4-FFF2-40B4-BE49-F238E27FC236}">
                <a16:creationId xmlns:a16="http://schemas.microsoft.com/office/drawing/2014/main" id="{D1C24E7B-67DB-75F9-090E-5E7EEFBAA175}"/>
              </a:ext>
            </a:extLst>
          </p:cNvPr>
          <p:cNvSpPr>
            <a:spLocks noGrp="1"/>
          </p:cNvSpPr>
          <p:nvPr>
            <p:ph idx="1"/>
          </p:nvPr>
        </p:nvSpPr>
        <p:spPr>
          <a:xfrm>
            <a:off x="653143" y="2266038"/>
            <a:ext cx="5587676" cy="4213697"/>
          </a:xfrm>
        </p:spPr>
        <p:txBody>
          <a:bodyPr vert="horz" lIns="91440" tIns="45720" rIns="91440" bIns="45720" rtlCol="0" anchor="t">
            <a:normAutofit/>
          </a:bodyPr>
          <a:lstStyle/>
          <a:p>
            <a:pPr marL="342900" indent="-342900" algn="l">
              <a:buClr>
                <a:srgbClr val="BA0C2F"/>
              </a:buClr>
              <a:buFont typeface="Arial"/>
              <a:buChar char="•"/>
            </a:pPr>
            <a:r>
              <a:rPr lang="en-US" sz="1900">
                <a:solidFill>
                  <a:srgbClr val="000000"/>
                </a:solidFill>
                <a:latin typeface="Buckeye Sans 2"/>
              </a:rPr>
              <a:t>A framework developed by </a:t>
            </a:r>
            <a:r>
              <a:rPr lang="en-US" sz="1900" b="1">
                <a:solidFill>
                  <a:srgbClr val="000000"/>
                </a:solidFill>
                <a:latin typeface="Buckeye Sans 2"/>
              </a:rPr>
              <a:t>CAST</a:t>
            </a:r>
            <a:r>
              <a:rPr lang="en-US" sz="1900">
                <a:solidFill>
                  <a:srgbClr val="000000"/>
                </a:solidFill>
                <a:latin typeface="Buckeye Sans 2"/>
              </a:rPr>
              <a:t>, grounded in learning science, to design learning environments that are </a:t>
            </a:r>
            <a:r>
              <a:rPr lang="en-US" sz="1900" b="1">
                <a:solidFill>
                  <a:srgbClr val="000000"/>
                </a:solidFill>
                <a:latin typeface="Buckeye Sans 2"/>
              </a:rPr>
              <a:t>accessible, inclusive, and challenging</a:t>
            </a:r>
            <a:r>
              <a:rPr lang="en-US" sz="1900">
                <a:solidFill>
                  <a:srgbClr val="000000"/>
                </a:solidFill>
                <a:latin typeface="Buckeye Sans 2"/>
              </a:rPr>
              <a:t> for every learner</a:t>
            </a:r>
            <a:endParaRPr lang="en-US" sz="1900"/>
          </a:p>
          <a:p>
            <a:pPr marL="342900" indent="-342900" algn="l">
              <a:spcBef>
                <a:spcPts val="1000"/>
              </a:spcBef>
              <a:buClr>
                <a:srgbClr val="BA0C2F"/>
              </a:buClr>
              <a:buFont typeface="Arial"/>
              <a:buChar char="•"/>
            </a:pPr>
            <a:r>
              <a:rPr lang="en-US" sz="1900">
                <a:solidFill>
                  <a:srgbClr val="000000"/>
                </a:solidFill>
                <a:latin typeface="Buckeye Sans 2"/>
              </a:rPr>
              <a:t>Three principles:</a:t>
            </a:r>
            <a:endParaRPr lang="en-US" sz="1900"/>
          </a:p>
          <a:p>
            <a:pPr marL="742950" indent="-285750" algn="l">
              <a:spcBef>
                <a:spcPts val="400"/>
              </a:spcBef>
              <a:buClr>
                <a:srgbClr val="BA0C2F"/>
              </a:buClr>
              <a:buFont typeface="Arial"/>
              <a:buChar char="•"/>
            </a:pPr>
            <a:r>
              <a:rPr lang="en-US" sz="1700" b="1">
                <a:solidFill>
                  <a:srgbClr val="000000"/>
                </a:solidFill>
                <a:latin typeface="Buckeye Sans 2"/>
              </a:rPr>
              <a:t>Engagement</a:t>
            </a:r>
            <a:r>
              <a:rPr lang="en-US" sz="1700">
                <a:solidFill>
                  <a:srgbClr val="000000"/>
                </a:solidFill>
                <a:latin typeface="Buckeye Sans 2"/>
              </a:rPr>
              <a:t>: the </a:t>
            </a:r>
            <a:r>
              <a:rPr lang="en-US" sz="1700" i="1">
                <a:solidFill>
                  <a:srgbClr val="000000"/>
                </a:solidFill>
                <a:latin typeface="Buckeye Sans 2"/>
              </a:rPr>
              <a:t>why</a:t>
            </a:r>
            <a:r>
              <a:rPr lang="en-US" sz="1700">
                <a:solidFill>
                  <a:srgbClr val="000000"/>
                </a:solidFill>
                <a:latin typeface="Buckeye Sans 2"/>
              </a:rPr>
              <a:t> of learning (Session 1)</a:t>
            </a:r>
            <a:endParaRPr lang="en-US" sz="1700"/>
          </a:p>
          <a:p>
            <a:pPr marL="742950" indent="-285750" algn="l">
              <a:spcBef>
                <a:spcPts val="400"/>
              </a:spcBef>
              <a:buClr>
                <a:srgbClr val="BA0C2F"/>
              </a:buClr>
              <a:buFont typeface="Arial"/>
              <a:buChar char="•"/>
            </a:pPr>
            <a:r>
              <a:rPr lang="en-US" sz="1700" b="1">
                <a:solidFill>
                  <a:srgbClr val="000000"/>
                </a:solidFill>
                <a:latin typeface="Buckeye Sans 2"/>
              </a:rPr>
              <a:t>Representation</a:t>
            </a:r>
            <a:r>
              <a:rPr lang="en-US" sz="1700">
                <a:solidFill>
                  <a:srgbClr val="000000"/>
                </a:solidFill>
                <a:latin typeface="Buckeye Sans 2"/>
              </a:rPr>
              <a:t>: the </a:t>
            </a:r>
            <a:r>
              <a:rPr lang="en-US" sz="1700" i="1">
                <a:solidFill>
                  <a:srgbClr val="000000"/>
                </a:solidFill>
                <a:latin typeface="Buckeye Sans 2"/>
              </a:rPr>
              <a:t>what</a:t>
            </a:r>
            <a:r>
              <a:rPr lang="en-US" sz="1700">
                <a:solidFill>
                  <a:srgbClr val="000000"/>
                </a:solidFill>
                <a:latin typeface="Buckeye Sans 2"/>
              </a:rPr>
              <a:t> (today!)</a:t>
            </a:r>
            <a:endParaRPr lang="en-US" sz="1700"/>
          </a:p>
          <a:p>
            <a:pPr marL="742950" indent="-285750" algn="l">
              <a:spcBef>
                <a:spcPts val="400"/>
              </a:spcBef>
              <a:buClr>
                <a:srgbClr val="BA0C2F"/>
              </a:buClr>
              <a:buFont typeface="Arial"/>
              <a:buChar char="•"/>
            </a:pPr>
            <a:r>
              <a:rPr lang="en-US" sz="1700" b="1">
                <a:solidFill>
                  <a:srgbClr val="000000"/>
                </a:solidFill>
                <a:latin typeface="Buckeye Sans 2"/>
              </a:rPr>
              <a:t>Action &amp; Expression</a:t>
            </a:r>
            <a:r>
              <a:rPr lang="en-US" sz="1700">
                <a:solidFill>
                  <a:srgbClr val="000000"/>
                </a:solidFill>
                <a:latin typeface="Buckeye Sans 2"/>
              </a:rPr>
              <a:t>: the </a:t>
            </a:r>
            <a:r>
              <a:rPr lang="en-US" sz="1700" i="1">
                <a:solidFill>
                  <a:srgbClr val="000000"/>
                </a:solidFill>
                <a:latin typeface="Buckeye Sans 2"/>
              </a:rPr>
              <a:t>how</a:t>
            </a:r>
            <a:r>
              <a:rPr lang="en-US" sz="1700">
                <a:solidFill>
                  <a:srgbClr val="000000"/>
                </a:solidFill>
                <a:latin typeface="Buckeye Sans 2"/>
              </a:rPr>
              <a:t> (Nov. 17)</a:t>
            </a:r>
            <a:endParaRPr lang="en-US" sz="1700"/>
          </a:p>
          <a:p>
            <a:pPr marL="342900" indent="-342900" algn="l">
              <a:spcBef>
                <a:spcPts val="1000"/>
              </a:spcBef>
              <a:buClr>
                <a:srgbClr val="BA0C2F"/>
              </a:buClr>
              <a:buFont typeface="Arial"/>
              <a:buChar char="•"/>
            </a:pPr>
            <a:r>
              <a:rPr lang="en-US" sz="1900">
                <a:solidFill>
                  <a:srgbClr val="000000"/>
                </a:solidFill>
                <a:latin typeface="Buckeye Sans 2"/>
              </a:rPr>
              <a:t>Guidelines are a </a:t>
            </a:r>
            <a:r>
              <a:rPr lang="en-US" sz="1900" b="1">
                <a:solidFill>
                  <a:srgbClr val="000000"/>
                </a:solidFill>
                <a:latin typeface="Buckeye Sans 2"/>
              </a:rPr>
              <a:t>menu, not a checklist</a:t>
            </a:r>
            <a:endParaRPr lang="en-US" sz="1900"/>
          </a:p>
        </p:txBody>
      </p:sp>
      <p:sp>
        <p:nvSpPr>
          <p:cNvPr id="4" name="Footer Placeholder 3">
            <a:extLst>
              <a:ext uri="{FF2B5EF4-FFF2-40B4-BE49-F238E27FC236}">
                <a16:creationId xmlns:a16="http://schemas.microsoft.com/office/drawing/2014/main" id="{7C9E6EFE-DA95-A420-B2F2-B32D798E23E2}"/>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B77B1CE2-5149-B0E2-E30B-CB4C72B9EE0F}"/>
              </a:ext>
            </a:extLst>
          </p:cNvPr>
          <p:cNvSpPr>
            <a:spLocks noGrp="1"/>
          </p:cNvSpPr>
          <p:nvPr>
            <p:ph type="sldNum" sz="quarter" idx="12"/>
          </p:nvPr>
        </p:nvSpPr>
        <p:spPr/>
        <p:txBody>
          <a:bodyPr/>
          <a:lstStyle/>
          <a:p>
            <a:fld id="{DFA4CD3D-26C8-47FF-8D13-9B32BAAB4735}" type="slidenum">
              <a:rPr lang="en-US" smtClean="0"/>
              <a:t>6</a:t>
            </a:fld>
            <a:endParaRPr lang="en-US"/>
          </a:p>
        </p:txBody>
      </p:sp>
      <p:pic>
        <p:nvPicPr>
          <p:cNvPr id="9" name="Content Placeholder 18" descr="A green and white card with a green background&#10;&#10;Description automatically generated">
            <a:extLst>
              <a:ext uri="{FF2B5EF4-FFF2-40B4-BE49-F238E27FC236}">
                <a16:creationId xmlns:a16="http://schemas.microsoft.com/office/drawing/2014/main" id="{D56CFCEE-3B37-2702-350D-848DF4BF9B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8839" y="380610"/>
            <a:ext cx="4844811" cy="2140433"/>
          </a:xfrm>
          <a:prstGeom prst="rect">
            <a:avLst/>
          </a:prstGeom>
        </p:spPr>
      </p:pic>
      <p:pic>
        <p:nvPicPr>
          <p:cNvPr id="11" name="Content Placeholder 20" descr="A purple and white rectangular object with a brain&#10;&#10;Description automatically generated">
            <a:extLst>
              <a:ext uri="{FF2B5EF4-FFF2-40B4-BE49-F238E27FC236}">
                <a16:creationId xmlns:a16="http://schemas.microsoft.com/office/drawing/2014/main" id="{C11748CC-C394-3B62-CACB-794B8730458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48840" y="2418606"/>
            <a:ext cx="4844811" cy="2163326"/>
          </a:xfrm>
          <a:prstGeom prst="rect">
            <a:avLst/>
          </a:prstGeom>
        </p:spPr>
      </p:pic>
      <p:pic>
        <p:nvPicPr>
          <p:cNvPr id="13" name="Picture 12" descr="A blue and white sign&#10;&#10;Description automatically generated">
            <a:extLst>
              <a:ext uri="{FF2B5EF4-FFF2-40B4-BE49-F238E27FC236}">
                <a16:creationId xmlns:a16="http://schemas.microsoft.com/office/drawing/2014/main" id="{266B3912-7290-E61C-BA34-FE95391AE0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48840" y="4495773"/>
            <a:ext cx="4844810" cy="2117169"/>
          </a:xfrm>
          <a:prstGeom prst="rect">
            <a:avLst/>
          </a:prstGeom>
        </p:spPr>
      </p:pic>
    </p:spTree>
    <p:extLst>
      <p:ext uri="{BB962C8B-B14F-4D97-AF65-F5344CB8AC3E}">
        <p14:creationId xmlns:p14="http://schemas.microsoft.com/office/powerpoint/2010/main" val="4190848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600">
                <a:solidFill>
                  <a:srgbClr val="C00000"/>
                </a:solidFill>
                <a:latin typeface="Buckeye Serif 2 Black"/>
              </a:rPr>
              <a:t>What UDL Is (and Isn’t)</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7</a:t>
            </a:fld>
            <a:endParaRPr lang="en-US"/>
          </a:p>
        </p:txBody>
      </p:sp>
      <p:sp>
        <p:nvSpPr>
          <p:cNvPr id="318" name="Shape 318"/>
          <p:cNvSpPr/>
          <p:nvPr/>
        </p:nvSpPr>
        <p:spPr>
          <a:xfrm>
            <a:off x="654238" y="1600000"/>
            <a:ext cx="5241762" cy="4300000"/>
          </a:xfrm>
          <a:prstGeom prst="roundRect">
            <a:avLst>
              <a:gd name="adj" fmla="val 5000"/>
            </a:avLst>
          </a:prstGeom>
          <a:solidFill>
            <a:srgbClr val="FBEDEF"/>
          </a:solidFill>
          <a:ln>
            <a:noFill/>
          </a:ln>
        </p:spPr>
        <p:txBody>
          <a:bodyPr/>
          <a:lstStyle/>
          <a:p>
            <a:endParaRPr lang="en-US"/>
          </a:p>
        </p:txBody>
      </p:sp>
      <p:sp>
        <p:nvSpPr>
          <p:cNvPr id="319" name="TextBox 319"/>
          <p:cNvSpPr txBox="1"/>
          <p:nvPr/>
        </p:nvSpPr>
        <p:spPr>
          <a:xfrm>
            <a:off x="882838" y="1750000"/>
            <a:ext cx="4784562" cy="600000"/>
          </a:xfrm>
          <a:prstGeom prst="rect">
            <a:avLst/>
          </a:prstGeom>
          <a:noFill/>
        </p:spPr>
        <p:txBody>
          <a:bodyPr wrap="square" rtlCol="0" anchor="t">
            <a:normAutofit/>
          </a:bodyPr>
          <a:lstStyle/>
          <a:p>
            <a:pPr algn="l">
              <a:buNone/>
            </a:pPr>
            <a:r>
              <a:rPr lang="en-US" sz="2400" b="1">
                <a:solidFill>
                  <a:srgbClr val="BA0C2F"/>
                </a:solidFill>
                <a:latin typeface="Buckeye Sans 2"/>
              </a:rPr>
              <a:t>UDL is…</a:t>
            </a:r>
            <a:endParaRPr lang="en-US" sz="2400"/>
          </a:p>
        </p:txBody>
      </p:sp>
      <p:sp>
        <p:nvSpPr>
          <p:cNvPr id="320" name="Badge 320"/>
          <p:cNvSpPr/>
          <p:nvPr/>
        </p:nvSpPr>
        <p:spPr>
          <a:xfrm>
            <a:off x="882838" y="259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a:t>
            </a:r>
            <a:endParaRPr lang="en-US" sz="1400"/>
          </a:p>
        </p:txBody>
      </p:sp>
      <p:sp>
        <p:nvSpPr>
          <p:cNvPr id="321" name="TextBox 321"/>
          <p:cNvSpPr txBox="1"/>
          <p:nvPr/>
        </p:nvSpPr>
        <p:spPr>
          <a:xfrm>
            <a:off x="1504238" y="2500000"/>
            <a:ext cx="4141762" cy="640000"/>
          </a:xfrm>
          <a:prstGeom prst="rect">
            <a:avLst/>
          </a:prstGeom>
          <a:noFill/>
        </p:spPr>
        <p:txBody>
          <a:bodyPr wrap="square" rtlCol="0" anchor="ctr">
            <a:normAutofit/>
          </a:bodyPr>
          <a:lstStyle/>
          <a:p>
            <a:pPr algn="l">
              <a:buNone/>
            </a:pPr>
            <a:r>
              <a:rPr lang="en-US" sz="1700">
                <a:solidFill>
                  <a:srgbClr val="292929"/>
                </a:solidFill>
                <a:latin typeface="Buckeye Sans 2"/>
              </a:rPr>
              <a:t>Proactive design for </a:t>
            </a:r>
            <a:r>
              <a:rPr lang="en-US" sz="1700" b="1">
                <a:solidFill>
                  <a:srgbClr val="292929"/>
                </a:solidFill>
                <a:latin typeface="Buckeye Sans 2"/>
              </a:rPr>
              <a:t>the full range</a:t>
            </a:r>
            <a:r>
              <a:rPr lang="en-US" sz="1700">
                <a:solidFill>
                  <a:srgbClr val="292929"/>
                </a:solidFill>
                <a:latin typeface="Buckeye Sans 2"/>
              </a:rPr>
              <a:t> of learners</a:t>
            </a:r>
            <a:endParaRPr lang="en-US" sz="1700"/>
          </a:p>
        </p:txBody>
      </p:sp>
      <p:sp>
        <p:nvSpPr>
          <p:cNvPr id="322" name="Badge 322"/>
          <p:cNvSpPr/>
          <p:nvPr/>
        </p:nvSpPr>
        <p:spPr>
          <a:xfrm>
            <a:off x="882838" y="341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a:t>
            </a:r>
            <a:endParaRPr lang="en-US" sz="1400"/>
          </a:p>
        </p:txBody>
      </p:sp>
      <p:sp>
        <p:nvSpPr>
          <p:cNvPr id="323" name="TextBox 323"/>
          <p:cNvSpPr txBox="1"/>
          <p:nvPr/>
        </p:nvSpPr>
        <p:spPr>
          <a:xfrm>
            <a:off x="1504238" y="3320000"/>
            <a:ext cx="4141762" cy="640000"/>
          </a:xfrm>
          <a:prstGeom prst="rect">
            <a:avLst/>
          </a:prstGeom>
          <a:noFill/>
        </p:spPr>
        <p:txBody>
          <a:bodyPr wrap="square" rtlCol="0" anchor="ctr">
            <a:normAutofit/>
          </a:bodyPr>
          <a:lstStyle/>
          <a:p>
            <a:pPr algn="l">
              <a:buNone/>
            </a:pPr>
            <a:r>
              <a:rPr lang="en-US" sz="1700" b="1">
                <a:solidFill>
                  <a:srgbClr val="292929"/>
                </a:solidFill>
                <a:latin typeface="Buckeye Sans 2"/>
              </a:rPr>
              <a:t>Firm goals, flexible means</a:t>
            </a:r>
            <a:endParaRPr lang="en-US" sz="1700"/>
          </a:p>
        </p:txBody>
      </p:sp>
      <p:sp>
        <p:nvSpPr>
          <p:cNvPr id="324" name="Badge 324"/>
          <p:cNvSpPr/>
          <p:nvPr/>
        </p:nvSpPr>
        <p:spPr>
          <a:xfrm>
            <a:off x="882838" y="423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a:t>
            </a:r>
            <a:endParaRPr lang="en-US" sz="1400"/>
          </a:p>
        </p:txBody>
      </p:sp>
      <p:sp>
        <p:nvSpPr>
          <p:cNvPr id="325" name="TextBox 325"/>
          <p:cNvSpPr txBox="1"/>
          <p:nvPr/>
        </p:nvSpPr>
        <p:spPr>
          <a:xfrm>
            <a:off x="1504238" y="4140000"/>
            <a:ext cx="4141762" cy="640000"/>
          </a:xfrm>
          <a:prstGeom prst="rect">
            <a:avLst/>
          </a:prstGeom>
          <a:noFill/>
        </p:spPr>
        <p:txBody>
          <a:bodyPr wrap="square" rtlCol="0" anchor="ctr">
            <a:normAutofit/>
          </a:bodyPr>
          <a:lstStyle/>
          <a:p>
            <a:pPr algn="l">
              <a:buNone/>
            </a:pPr>
            <a:r>
              <a:rPr lang="en-US" sz="1700">
                <a:solidFill>
                  <a:srgbClr val="292929"/>
                </a:solidFill>
                <a:latin typeface="Buckeye Sans 2"/>
              </a:rPr>
              <a:t>Something you can start </a:t>
            </a:r>
            <a:r>
              <a:rPr lang="en-US" sz="1700" b="1">
                <a:solidFill>
                  <a:srgbClr val="292929"/>
                </a:solidFill>
                <a:latin typeface="Buckeye Sans 2"/>
              </a:rPr>
              <a:t>small</a:t>
            </a:r>
            <a:r>
              <a:rPr lang="en-US" sz="1700">
                <a:solidFill>
                  <a:srgbClr val="292929"/>
                </a:solidFill>
                <a:latin typeface="Buckeye Sans 2"/>
              </a:rPr>
              <a:t> and build over time</a:t>
            </a:r>
            <a:endParaRPr lang="en-US" sz="1700"/>
          </a:p>
        </p:txBody>
      </p:sp>
      <p:sp>
        <p:nvSpPr>
          <p:cNvPr id="326" name="Badge 326"/>
          <p:cNvSpPr/>
          <p:nvPr/>
        </p:nvSpPr>
        <p:spPr>
          <a:xfrm>
            <a:off x="882838" y="505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a:t>
            </a:r>
            <a:endParaRPr lang="en-US" sz="1400"/>
          </a:p>
        </p:txBody>
      </p:sp>
      <p:sp>
        <p:nvSpPr>
          <p:cNvPr id="327" name="TextBox 327"/>
          <p:cNvSpPr txBox="1"/>
          <p:nvPr/>
        </p:nvSpPr>
        <p:spPr>
          <a:xfrm>
            <a:off x="1504238" y="4960000"/>
            <a:ext cx="4141762" cy="640000"/>
          </a:xfrm>
          <a:prstGeom prst="rect">
            <a:avLst/>
          </a:prstGeom>
          <a:noFill/>
        </p:spPr>
        <p:txBody>
          <a:bodyPr wrap="square" rtlCol="0" anchor="ctr">
            <a:normAutofit/>
          </a:bodyPr>
          <a:lstStyle/>
          <a:p>
            <a:pPr algn="l">
              <a:buNone/>
            </a:pPr>
            <a:r>
              <a:rPr lang="en-US" sz="1700">
                <a:solidFill>
                  <a:srgbClr val="292929"/>
                </a:solidFill>
                <a:latin typeface="Buckeye Sans 2"/>
              </a:rPr>
              <a:t>Good for </a:t>
            </a:r>
            <a:r>
              <a:rPr lang="en-US" sz="1700" b="1">
                <a:solidFill>
                  <a:srgbClr val="292929"/>
                </a:solidFill>
                <a:latin typeface="Buckeye Sans 2"/>
              </a:rPr>
              <a:t>everyone</a:t>
            </a:r>
            <a:r>
              <a:rPr lang="en-US" sz="1700">
                <a:solidFill>
                  <a:srgbClr val="292929"/>
                </a:solidFill>
                <a:latin typeface="Buckeye Sans 2"/>
              </a:rPr>
              <a:t>, not only students with disabilities</a:t>
            </a:r>
            <a:endParaRPr lang="en-US" sz="1700"/>
          </a:p>
        </p:txBody>
      </p:sp>
      <p:sp>
        <p:nvSpPr>
          <p:cNvPr id="328" name="Shape 328"/>
          <p:cNvSpPr/>
          <p:nvPr/>
        </p:nvSpPr>
        <p:spPr>
          <a:xfrm>
            <a:off x="6296000" y="1600000"/>
            <a:ext cx="5241762" cy="4300000"/>
          </a:xfrm>
          <a:prstGeom prst="roundRect">
            <a:avLst>
              <a:gd name="adj" fmla="val 5000"/>
            </a:avLst>
          </a:prstGeom>
          <a:solidFill>
            <a:srgbClr val="F2F2F2"/>
          </a:solidFill>
          <a:ln>
            <a:noFill/>
          </a:ln>
        </p:spPr>
        <p:txBody>
          <a:bodyPr/>
          <a:lstStyle/>
          <a:p>
            <a:endParaRPr lang="en-US"/>
          </a:p>
        </p:txBody>
      </p:sp>
      <p:sp>
        <p:nvSpPr>
          <p:cNvPr id="329" name="TextBox 329"/>
          <p:cNvSpPr txBox="1"/>
          <p:nvPr/>
        </p:nvSpPr>
        <p:spPr>
          <a:xfrm>
            <a:off x="6524600" y="1750000"/>
            <a:ext cx="4784562" cy="600000"/>
          </a:xfrm>
          <a:prstGeom prst="rect">
            <a:avLst/>
          </a:prstGeom>
          <a:noFill/>
        </p:spPr>
        <p:txBody>
          <a:bodyPr wrap="square" rtlCol="0" anchor="t">
            <a:normAutofit/>
          </a:bodyPr>
          <a:lstStyle/>
          <a:p>
            <a:pPr algn="l">
              <a:buNone/>
            </a:pPr>
            <a:r>
              <a:rPr lang="en-US" sz="2400" b="1">
                <a:solidFill>
                  <a:srgbClr val="292929"/>
                </a:solidFill>
                <a:latin typeface="Buckeye Sans 2"/>
              </a:rPr>
              <a:t>UDL is not…</a:t>
            </a:r>
            <a:endParaRPr lang="en-US" sz="2400"/>
          </a:p>
        </p:txBody>
      </p:sp>
      <p:sp>
        <p:nvSpPr>
          <p:cNvPr id="330" name="Badge 330"/>
          <p:cNvSpPr/>
          <p:nvPr/>
        </p:nvSpPr>
        <p:spPr>
          <a:xfrm>
            <a:off x="6524600" y="2590000"/>
            <a:ext cx="460000" cy="460000"/>
          </a:xfrm>
          <a:prstGeom prst="ellipse">
            <a:avLst/>
          </a:prstGeom>
          <a:solidFill>
            <a:srgbClr val="6B6B6B"/>
          </a:solidFill>
          <a:ln>
            <a:noFill/>
          </a:ln>
        </p:spPr>
        <p:txBody>
          <a:bodyPr wrap="square" lIns="0" tIns="0" rIns="0" bIns="0" rtlCol="0" anchor="ctr">
            <a:normAutofit/>
          </a:bodyPr>
          <a:lstStyle/>
          <a:p>
            <a:pPr algn="ctr">
              <a:buNone/>
            </a:pPr>
            <a:r>
              <a:rPr lang="en-US" sz="1400" b="1">
                <a:solidFill>
                  <a:srgbClr val="FFFFFF"/>
                </a:solidFill>
                <a:latin typeface="Buckeye Sans 2"/>
              </a:rPr>
              <a:t>✕</a:t>
            </a:r>
            <a:endParaRPr lang="en-US" sz="1400"/>
          </a:p>
        </p:txBody>
      </p:sp>
      <p:sp>
        <p:nvSpPr>
          <p:cNvPr id="331" name="TextBox 331"/>
          <p:cNvSpPr txBox="1"/>
          <p:nvPr/>
        </p:nvSpPr>
        <p:spPr>
          <a:xfrm>
            <a:off x="7146000" y="2500000"/>
            <a:ext cx="4141762" cy="640000"/>
          </a:xfrm>
          <a:prstGeom prst="rect">
            <a:avLst/>
          </a:prstGeom>
          <a:noFill/>
        </p:spPr>
        <p:txBody>
          <a:bodyPr wrap="square" rtlCol="0" anchor="ctr">
            <a:normAutofit/>
          </a:bodyPr>
          <a:lstStyle/>
          <a:p>
            <a:pPr algn="l">
              <a:buNone/>
            </a:pPr>
            <a:r>
              <a:rPr lang="en-US" sz="1700">
                <a:solidFill>
                  <a:srgbClr val="292929"/>
                </a:solidFill>
                <a:latin typeface="Buckeye Sans 2"/>
              </a:rPr>
              <a:t>Only for students with documented disabilities</a:t>
            </a:r>
            <a:endParaRPr lang="en-US" sz="1700"/>
          </a:p>
        </p:txBody>
      </p:sp>
      <p:sp>
        <p:nvSpPr>
          <p:cNvPr id="332" name="Badge 332"/>
          <p:cNvSpPr/>
          <p:nvPr/>
        </p:nvSpPr>
        <p:spPr>
          <a:xfrm>
            <a:off x="6524600" y="3410000"/>
            <a:ext cx="460000" cy="460000"/>
          </a:xfrm>
          <a:prstGeom prst="ellipse">
            <a:avLst/>
          </a:prstGeom>
          <a:solidFill>
            <a:srgbClr val="6B6B6B"/>
          </a:solidFill>
          <a:ln>
            <a:noFill/>
          </a:ln>
        </p:spPr>
        <p:txBody>
          <a:bodyPr wrap="square" lIns="0" tIns="0" rIns="0" bIns="0" rtlCol="0" anchor="ctr">
            <a:normAutofit/>
          </a:bodyPr>
          <a:lstStyle/>
          <a:p>
            <a:pPr algn="ctr">
              <a:buNone/>
            </a:pPr>
            <a:r>
              <a:rPr lang="en-US" sz="1400" b="1">
                <a:solidFill>
                  <a:srgbClr val="FFFFFF"/>
                </a:solidFill>
                <a:latin typeface="Buckeye Sans 2"/>
              </a:rPr>
              <a:t>✕</a:t>
            </a:r>
            <a:endParaRPr lang="en-US" sz="1400"/>
          </a:p>
        </p:txBody>
      </p:sp>
      <p:sp>
        <p:nvSpPr>
          <p:cNvPr id="333" name="TextBox 333"/>
          <p:cNvSpPr txBox="1"/>
          <p:nvPr/>
        </p:nvSpPr>
        <p:spPr>
          <a:xfrm>
            <a:off x="7146000" y="3320000"/>
            <a:ext cx="4141762" cy="640000"/>
          </a:xfrm>
          <a:prstGeom prst="rect">
            <a:avLst/>
          </a:prstGeom>
          <a:noFill/>
        </p:spPr>
        <p:txBody>
          <a:bodyPr wrap="square" rtlCol="0" anchor="ctr">
            <a:normAutofit/>
          </a:bodyPr>
          <a:lstStyle/>
          <a:p>
            <a:pPr algn="l">
              <a:buNone/>
            </a:pPr>
            <a:r>
              <a:rPr lang="en-US" sz="1700" b="1">
                <a:solidFill>
                  <a:srgbClr val="292929"/>
                </a:solidFill>
                <a:latin typeface="Buckeye Sans 2"/>
              </a:rPr>
              <a:t>Lowering rigor</a:t>
            </a:r>
            <a:r>
              <a:rPr lang="en-US" sz="1700">
                <a:solidFill>
                  <a:srgbClr val="292929"/>
                </a:solidFill>
                <a:latin typeface="Buckeye Sans 2"/>
              </a:rPr>
              <a:t> or expectations</a:t>
            </a:r>
            <a:endParaRPr lang="en-US" sz="1700"/>
          </a:p>
        </p:txBody>
      </p:sp>
      <p:sp>
        <p:nvSpPr>
          <p:cNvPr id="334" name="Badge 334"/>
          <p:cNvSpPr/>
          <p:nvPr/>
        </p:nvSpPr>
        <p:spPr>
          <a:xfrm>
            <a:off x="6524600" y="4230000"/>
            <a:ext cx="460000" cy="460000"/>
          </a:xfrm>
          <a:prstGeom prst="ellipse">
            <a:avLst/>
          </a:prstGeom>
          <a:solidFill>
            <a:srgbClr val="6B6B6B"/>
          </a:solidFill>
          <a:ln>
            <a:noFill/>
          </a:ln>
        </p:spPr>
        <p:txBody>
          <a:bodyPr wrap="square" lIns="0" tIns="0" rIns="0" bIns="0" rtlCol="0" anchor="ctr">
            <a:normAutofit/>
          </a:bodyPr>
          <a:lstStyle/>
          <a:p>
            <a:pPr algn="ctr">
              <a:buNone/>
            </a:pPr>
            <a:r>
              <a:rPr lang="en-US" sz="1400" b="1">
                <a:solidFill>
                  <a:srgbClr val="FFFFFF"/>
                </a:solidFill>
                <a:latin typeface="Buckeye Sans 2"/>
              </a:rPr>
              <a:t>✕</a:t>
            </a:r>
            <a:endParaRPr lang="en-US" sz="1400"/>
          </a:p>
        </p:txBody>
      </p:sp>
      <p:sp>
        <p:nvSpPr>
          <p:cNvPr id="335" name="TextBox 335"/>
          <p:cNvSpPr txBox="1"/>
          <p:nvPr/>
        </p:nvSpPr>
        <p:spPr>
          <a:xfrm>
            <a:off x="7146000" y="4140000"/>
            <a:ext cx="4141762" cy="640000"/>
          </a:xfrm>
          <a:prstGeom prst="rect">
            <a:avLst/>
          </a:prstGeom>
          <a:noFill/>
        </p:spPr>
        <p:txBody>
          <a:bodyPr wrap="square" rtlCol="0" anchor="ctr">
            <a:normAutofit/>
          </a:bodyPr>
          <a:lstStyle/>
          <a:p>
            <a:pPr algn="l">
              <a:buNone/>
            </a:pPr>
            <a:r>
              <a:rPr lang="en-US" sz="1700">
                <a:solidFill>
                  <a:srgbClr val="292929"/>
                </a:solidFill>
                <a:latin typeface="Buckeye Sans 2"/>
              </a:rPr>
              <a:t>Offering </a:t>
            </a:r>
            <a:r>
              <a:rPr lang="en-US" sz="1700" b="1">
                <a:solidFill>
                  <a:srgbClr val="292929"/>
                </a:solidFill>
                <a:latin typeface="Buckeye Sans 2"/>
              </a:rPr>
              <a:t>endless options</a:t>
            </a:r>
            <a:r>
              <a:rPr lang="en-US" sz="1700">
                <a:solidFill>
                  <a:srgbClr val="292929"/>
                </a:solidFill>
                <a:latin typeface="Buckeye Sans 2"/>
              </a:rPr>
              <a:t> for everything</a:t>
            </a:r>
            <a:endParaRPr lang="en-US" sz="1700"/>
          </a:p>
        </p:txBody>
      </p:sp>
      <p:sp>
        <p:nvSpPr>
          <p:cNvPr id="336" name="Badge 336"/>
          <p:cNvSpPr/>
          <p:nvPr/>
        </p:nvSpPr>
        <p:spPr>
          <a:xfrm>
            <a:off x="6524600" y="5050000"/>
            <a:ext cx="460000" cy="460000"/>
          </a:xfrm>
          <a:prstGeom prst="ellipse">
            <a:avLst/>
          </a:prstGeom>
          <a:solidFill>
            <a:srgbClr val="6B6B6B"/>
          </a:solidFill>
          <a:ln>
            <a:noFill/>
          </a:ln>
        </p:spPr>
        <p:txBody>
          <a:bodyPr wrap="square" lIns="0" tIns="0" rIns="0" bIns="0" rtlCol="0" anchor="ctr">
            <a:normAutofit/>
          </a:bodyPr>
          <a:lstStyle/>
          <a:p>
            <a:pPr algn="ctr">
              <a:buNone/>
            </a:pPr>
            <a:r>
              <a:rPr lang="en-US" sz="1400" b="1">
                <a:solidFill>
                  <a:srgbClr val="FFFFFF"/>
                </a:solidFill>
                <a:latin typeface="Buckeye Sans 2"/>
              </a:rPr>
              <a:t>✕</a:t>
            </a:r>
            <a:endParaRPr lang="en-US" sz="1400"/>
          </a:p>
        </p:txBody>
      </p:sp>
      <p:sp>
        <p:nvSpPr>
          <p:cNvPr id="337" name="TextBox 337"/>
          <p:cNvSpPr txBox="1"/>
          <p:nvPr/>
        </p:nvSpPr>
        <p:spPr>
          <a:xfrm>
            <a:off x="7146000" y="4960000"/>
            <a:ext cx="4141762" cy="640000"/>
          </a:xfrm>
          <a:prstGeom prst="rect">
            <a:avLst/>
          </a:prstGeom>
          <a:noFill/>
        </p:spPr>
        <p:txBody>
          <a:bodyPr wrap="square" rtlCol="0" anchor="ctr">
            <a:normAutofit/>
          </a:bodyPr>
          <a:lstStyle/>
          <a:p>
            <a:pPr algn="l">
              <a:buNone/>
            </a:pPr>
            <a:r>
              <a:rPr lang="en-US" sz="1700">
                <a:solidFill>
                  <a:srgbClr val="292929"/>
                </a:solidFill>
                <a:latin typeface="Buckeye Sans 2"/>
              </a:rPr>
              <a:t>A </a:t>
            </a:r>
            <a:r>
              <a:rPr lang="en-US" sz="1700" b="1">
                <a:solidFill>
                  <a:srgbClr val="292929"/>
                </a:solidFill>
                <a:latin typeface="Buckeye Sans 2"/>
              </a:rPr>
              <a:t>replacement</a:t>
            </a:r>
            <a:r>
              <a:rPr lang="en-US" sz="1700">
                <a:solidFill>
                  <a:srgbClr val="292929"/>
                </a:solidFill>
                <a:latin typeface="Buckeye Sans 2"/>
              </a:rPr>
              <a:t> for required accommodations</a:t>
            </a:r>
            <a:endParaRPr lang="en-US" sz="1700"/>
          </a:p>
        </p:txBody>
      </p:sp>
      <p:sp>
        <p:nvSpPr>
          <p:cNvPr id="505" name="Tag 505"/>
          <p:cNvSpPr/>
          <p:nvPr/>
        </p:nvSpPr>
        <p:spPr>
          <a:xfrm>
            <a:off x="9537762" y="180000"/>
            <a:ext cx="2000000" cy="340000"/>
          </a:xfrm>
          <a:prstGeom prst="roundRect">
            <a:avLst>
              <a:gd name="adj" fmla="val 50000"/>
            </a:avLst>
          </a:prstGeom>
          <a:solidFill>
            <a:srgbClr val="BA0C2F"/>
          </a:solidFill>
          <a:ln>
            <a:noFill/>
          </a:ln>
        </p:spPr>
        <p:txBody>
          <a:bodyPr wrap="square" lIns="45720" tIns="0" rIns="45720" bIns="0" rtlCol="0" anchor="ctr">
            <a:normAutofit/>
          </a:bodyPr>
          <a:lstStyle/>
          <a:p>
            <a:pPr algn="ctr">
              <a:buNone/>
            </a:pPr>
            <a:r>
              <a:rPr lang="en-US" sz="1100" b="1">
                <a:solidFill>
                  <a:srgbClr val="FFFFFF"/>
                </a:solidFill>
                <a:latin typeface="Buckeye Sans 2"/>
              </a:rPr>
              <a:t>GOING DEEPER</a:t>
            </a:r>
            <a:endParaRPr lang="en-US" sz="1100"/>
          </a:p>
        </p:txBody>
      </p:sp>
    </p:spTree>
    <p:extLst>
      <p:ext uri="{BB962C8B-B14F-4D97-AF65-F5344CB8AC3E}">
        <p14:creationId xmlns:p14="http://schemas.microsoft.com/office/powerpoint/2010/main" val="3184101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331C5-127D-3F7C-6FAA-2F7476A4F0A6}"/>
              </a:ext>
            </a:extLst>
          </p:cNvPr>
          <p:cNvSpPr>
            <a:spLocks noGrp="1"/>
          </p:cNvSpPr>
          <p:nvPr>
            <p:ph type="title"/>
          </p:nvPr>
        </p:nvSpPr>
        <p:spPr>
          <a:xfrm>
            <a:off x="653143" y="700000"/>
            <a:ext cx="10883524" cy="1200000"/>
          </a:xfrm>
        </p:spPr>
        <p:txBody>
          <a:bodyPr>
            <a:noAutofit/>
          </a:bodyPr>
          <a:lstStyle/>
          <a:p>
            <a:r>
              <a:rPr lang="en-US" sz="3200">
                <a:solidFill>
                  <a:srgbClr val="C00000"/>
                </a:solidFill>
                <a:latin typeface="Buckeye Serif 2 Black"/>
              </a:rPr>
              <a:t>Today's Focus: Multiple Means of Representation</a:t>
            </a:r>
            <a:endParaRPr lang="en-US" sz="3600">
              <a:solidFill>
                <a:srgbClr val="C00000"/>
              </a:solidFill>
            </a:endParaRPr>
          </a:p>
        </p:txBody>
      </p:sp>
      <p:sp>
        <p:nvSpPr>
          <p:cNvPr id="3" name="Footer Placeholder 2">
            <a:extLst>
              <a:ext uri="{FF2B5EF4-FFF2-40B4-BE49-F238E27FC236}">
                <a16:creationId xmlns:a16="http://schemas.microsoft.com/office/drawing/2014/main" id="{8333BEBC-8ADE-B6D1-0895-F21401DF6B92}"/>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4BF2F760-CEC4-D82D-0EA6-9E222D7CE4EB}"/>
              </a:ext>
            </a:extLst>
          </p:cNvPr>
          <p:cNvSpPr>
            <a:spLocks noGrp="1"/>
          </p:cNvSpPr>
          <p:nvPr>
            <p:ph type="sldNum" sz="quarter" idx="12"/>
          </p:nvPr>
        </p:nvSpPr>
        <p:spPr/>
        <p:txBody>
          <a:bodyPr/>
          <a:lstStyle/>
          <a:p>
            <a:fld id="{DFA4CD3D-26C8-47FF-8D13-9B32BAAB4735}" type="slidenum">
              <a:rPr lang="en-US" smtClean="0"/>
              <a:t>8</a:t>
            </a:fld>
            <a:endParaRPr lang="en-US"/>
          </a:p>
        </p:txBody>
      </p:sp>
      <p:sp>
        <p:nvSpPr>
          <p:cNvPr id="112" name="TextBox 112"/>
          <p:cNvSpPr txBox="1"/>
          <p:nvPr/>
        </p:nvSpPr>
        <p:spPr>
          <a:xfrm>
            <a:off x="654238" y="2000000"/>
            <a:ext cx="10883524" cy="1100000"/>
          </a:xfrm>
          <a:prstGeom prst="rect">
            <a:avLst/>
          </a:prstGeom>
          <a:noFill/>
        </p:spPr>
        <p:txBody>
          <a:bodyPr wrap="square" rtlCol="0" anchor="t">
            <a:normAutofit/>
          </a:bodyPr>
          <a:lstStyle/>
          <a:p>
            <a:pPr algn="l">
              <a:buNone/>
            </a:pPr>
            <a:r>
              <a:rPr lang="en-US" sz="2000">
                <a:solidFill>
                  <a:srgbClr val="292929"/>
                </a:solidFill>
                <a:latin typeface="Buckeye Sans 2"/>
              </a:rPr>
              <a:t>Learners differ in the ways they perceive and make meaning of information. There is no one means of representation that will be optimal for every learner, so </a:t>
            </a:r>
            <a:r>
              <a:rPr lang="en-US" sz="2000" b="1">
                <a:solidFill>
                  <a:srgbClr val="292929"/>
                </a:solidFill>
                <a:latin typeface="Buckeye Sans 2"/>
              </a:rPr>
              <a:t>providing options for representation is essential.</a:t>
            </a:r>
            <a:endParaRPr lang="en-US" sz="2000"/>
          </a:p>
        </p:txBody>
      </p:sp>
      <p:sp>
        <p:nvSpPr>
          <p:cNvPr id="103" name="Shape 103"/>
          <p:cNvSpPr/>
          <p:nvPr/>
        </p:nvSpPr>
        <p:spPr>
          <a:xfrm>
            <a:off x="654238" y="3250000"/>
            <a:ext cx="3427841" cy="2650000"/>
          </a:xfrm>
          <a:prstGeom prst="roundRect">
            <a:avLst>
              <a:gd name="adj" fmla="val 8000"/>
            </a:avLst>
          </a:prstGeom>
          <a:solidFill>
            <a:srgbClr val="F2F2F2"/>
          </a:solidFill>
          <a:ln>
            <a:noFill/>
          </a:ln>
        </p:spPr>
        <p:txBody>
          <a:bodyPr/>
          <a:lstStyle/>
          <a:p>
            <a:endParaRPr lang="en-US"/>
          </a:p>
        </p:txBody>
      </p:sp>
      <p:sp>
        <p:nvSpPr>
          <p:cNvPr id="104" name="Badge 104"/>
          <p:cNvSpPr/>
          <p:nvPr/>
        </p:nvSpPr>
        <p:spPr>
          <a:xfrm>
            <a:off x="882838" y="3478600"/>
            <a:ext cx="640000" cy="640000"/>
          </a:xfrm>
          <a:prstGeom prst="ellipse">
            <a:avLst/>
          </a:prstGeom>
          <a:solidFill>
            <a:srgbClr val="BA0C2F"/>
          </a:solidFill>
          <a:ln>
            <a:noFill/>
          </a:ln>
        </p:spPr>
        <p:txBody>
          <a:bodyPr wrap="square" lIns="0" tIns="0" rIns="0" bIns="0" rtlCol="0" anchor="ctr">
            <a:normAutofit/>
          </a:bodyPr>
          <a:lstStyle/>
          <a:p>
            <a:pPr algn="ctr">
              <a:buNone/>
            </a:pPr>
            <a:r>
              <a:rPr lang="en-US" sz="2000" b="1">
                <a:solidFill>
                  <a:srgbClr val="FFFFFF"/>
                </a:solidFill>
                <a:latin typeface="Buckeye Sans 2"/>
              </a:rPr>
              <a:t>1</a:t>
            </a:r>
            <a:endParaRPr lang="en-US" sz="2000"/>
          </a:p>
        </p:txBody>
      </p:sp>
      <p:sp>
        <p:nvSpPr>
          <p:cNvPr id="105" name="TextBox 105"/>
          <p:cNvSpPr txBox="1"/>
          <p:nvPr/>
        </p:nvSpPr>
        <p:spPr>
          <a:xfrm>
            <a:off x="882838" y="4210000"/>
            <a:ext cx="2970641" cy="1750000"/>
          </a:xfrm>
          <a:prstGeom prst="rect">
            <a:avLst/>
          </a:prstGeom>
          <a:noFill/>
        </p:spPr>
        <p:txBody>
          <a:bodyPr wrap="square" lIns="91440" tIns="45720" rIns="91440" bIns="45720" rtlCol="0" anchor="t">
            <a:normAutofit/>
          </a:bodyPr>
          <a:lstStyle/>
          <a:p>
            <a:pPr algn="l">
              <a:buNone/>
            </a:pPr>
            <a:r>
              <a:rPr lang="en-US" sz="2000" b="1">
                <a:solidFill>
                  <a:srgbClr val="BA0C2F"/>
                </a:solidFill>
                <a:latin typeface="Buckeye Sans 2"/>
              </a:rPr>
              <a:t>Perception</a:t>
            </a:r>
            <a:endParaRPr lang="en-US" sz="2000"/>
          </a:p>
          <a:p>
            <a:pPr algn="l">
              <a:spcBef>
                <a:spcPts val="500"/>
              </a:spcBef>
              <a:buNone/>
            </a:pPr>
            <a:r>
              <a:rPr lang="en-US" sz="1500">
                <a:solidFill>
                  <a:srgbClr val="292929"/>
                </a:solidFill>
                <a:latin typeface="Buckeye Sans 2"/>
              </a:rPr>
              <a:t>Interact with flexible content that offers multiple modalities and perspectives.</a:t>
            </a:r>
            <a:endParaRPr lang="en-US" sz="1500"/>
          </a:p>
          <a:p>
            <a:pPr algn="l">
              <a:spcBef>
                <a:spcPts val="600"/>
              </a:spcBef>
              <a:buNone/>
            </a:pPr>
            <a:endParaRPr lang="en-US" sz="1300" i="1">
              <a:solidFill>
                <a:srgbClr val="5E5E5E"/>
              </a:solidFill>
              <a:latin typeface="Buckeye Sans 2"/>
            </a:endParaRPr>
          </a:p>
        </p:txBody>
      </p:sp>
      <p:sp>
        <p:nvSpPr>
          <p:cNvPr id="106" name="Shape 106"/>
          <p:cNvSpPr/>
          <p:nvPr/>
        </p:nvSpPr>
        <p:spPr>
          <a:xfrm>
            <a:off x="4382079" y="3250000"/>
            <a:ext cx="3427841" cy="2650000"/>
          </a:xfrm>
          <a:prstGeom prst="roundRect">
            <a:avLst>
              <a:gd name="adj" fmla="val 8000"/>
            </a:avLst>
          </a:prstGeom>
          <a:solidFill>
            <a:srgbClr val="F2F2F2"/>
          </a:solidFill>
          <a:ln>
            <a:noFill/>
          </a:ln>
        </p:spPr>
        <p:txBody>
          <a:bodyPr/>
          <a:lstStyle/>
          <a:p>
            <a:endParaRPr lang="en-US"/>
          </a:p>
        </p:txBody>
      </p:sp>
      <p:sp>
        <p:nvSpPr>
          <p:cNvPr id="107" name="Badge 107"/>
          <p:cNvSpPr/>
          <p:nvPr/>
        </p:nvSpPr>
        <p:spPr>
          <a:xfrm>
            <a:off x="4610679" y="3478600"/>
            <a:ext cx="640000" cy="640000"/>
          </a:xfrm>
          <a:prstGeom prst="ellipse">
            <a:avLst/>
          </a:prstGeom>
          <a:solidFill>
            <a:srgbClr val="BA0C2F"/>
          </a:solidFill>
          <a:ln>
            <a:noFill/>
          </a:ln>
        </p:spPr>
        <p:txBody>
          <a:bodyPr wrap="square" lIns="0" tIns="0" rIns="0" bIns="0" rtlCol="0" anchor="ctr">
            <a:normAutofit/>
          </a:bodyPr>
          <a:lstStyle/>
          <a:p>
            <a:pPr algn="ctr">
              <a:buNone/>
            </a:pPr>
            <a:r>
              <a:rPr lang="en-US" sz="2000" b="1">
                <a:solidFill>
                  <a:srgbClr val="FFFFFF"/>
                </a:solidFill>
                <a:latin typeface="Buckeye Sans 2"/>
              </a:rPr>
              <a:t>2</a:t>
            </a:r>
            <a:endParaRPr lang="en-US" sz="2000"/>
          </a:p>
        </p:txBody>
      </p:sp>
      <p:sp>
        <p:nvSpPr>
          <p:cNvPr id="108" name="TextBox 108"/>
          <p:cNvSpPr txBox="1"/>
          <p:nvPr/>
        </p:nvSpPr>
        <p:spPr>
          <a:xfrm>
            <a:off x="4610679" y="4210000"/>
            <a:ext cx="2970641" cy="1750000"/>
          </a:xfrm>
          <a:prstGeom prst="rect">
            <a:avLst/>
          </a:prstGeom>
          <a:noFill/>
        </p:spPr>
        <p:txBody>
          <a:bodyPr wrap="square" lIns="91440" tIns="45720" rIns="91440" bIns="45720" rtlCol="0" anchor="t">
            <a:normAutofit/>
          </a:bodyPr>
          <a:lstStyle/>
          <a:p>
            <a:pPr algn="l">
              <a:buNone/>
            </a:pPr>
            <a:r>
              <a:rPr lang="en-US" sz="2000" b="1">
                <a:solidFill>
                  <a:srgbClr val="BA0C2F"/>
                </a:solidFill>
                <a:latin typeface="Buckeye Sans 2"/>
              </a:rPr>
              <a:t>Language &amp; Symbols</a:t>
            </a:r>
            <a:endParaRPr lang="en-US" sz="2000"/>
          </a:p>
          <a:p>
            <a:pPr algn="l">
              <a:spcBef>
                <a:spcPts val="500"/>
              </a:spcBef>
              <a:buNone/>
            </a:pPr>
            <a:r>
              <a:rPr lang="en-US" sz="1500">
                <a:solidFill>
                  <a:srgbClr val="292929"/>
                </a:solidFill>
                <a:latin typeface="Buckeye Sans 2"/>
              </a:rPr>
              <a:t>Communicate through languages that create a shared understanding.</a:t>
            </a:r>
            <a:endParaRPr lang="en-US" sz="1300"/>
          </a:p>
        </p:txBody>
      </p:sp>
      <p:sp>
        <p:nvSpPr>
          <p:cNvPr id="109" name="Shape 109"/>
          <p:cNvSpPr/>
          <p:nvPr/>
        </p:nvSpPr>
        <p:spPr>
          <a:xfrm>
            <a:off x="8109920" y="3250000"/>
            <a:ext cx="3427841" cy="2650000"/>
          </a:xfrm>
          <a:prstGeom prst="roundRect">
            <a:avLst>
              <a:gd name="adj" fmla="val 8000"/>
            </a:avLst>
          </a:prstGeom>
          <a:solidFill>
            <a:srgbClr val="F2F2F2"/>
          </a:solidFill>
          <a:ln>
            <a:noFill/>
          </a:ln>
        </p:spPr>
        <p:txBody>
          <a:bodyPr/>
          <a:lstStyle/>
          <a:p>
            <a:endParaRPr lang="en-US"/>
          </a:p>
        </p:txBody>
      </p:sp>
      <p:sp>
        <p:nvSpPr>
          <p:cNvPr id="110" name="Badge 110"/>
          <p:cNvSpPr/>
          <p:nvPr/>
        </p:nvSpPr>
        <p:spPr>
          <a:xfrm>
            <a:off x="8338520" y="3478600"/>
            <a:ext cx="640000" cy="640000"/>
          </a:xfrm>
          <a:prstGeom prst="ellipse">
            <a:avLst/>
          </a:prstGeom>
          <a:solidFill>
            <a:srgbClr val="BA0C2F"/>
          </a:solidFill>
          <a:ln>
            <a:noFill/>
          </a:ln>
        </p:spPr>
        <p:txBody>
          <a:bodyPr wrap="square" lIns="0" tIns="0" rIns="0" bIns="0" rtlCol="0" anchor="ctr">
            <a:normAutofit/>
          </a:bodyPr>
          <a:lstStyle/>
          <a:p>
            <a:pPr algn="ctr">
              <a:buNone/>
            </a:pPr>
            <a:r>
              <a:rPr lang="en-US" sz="2000" b="1">
                <a:solidFill>
                  <a:srgbClr val="FFFFFF"/>
                </a:solidFill>
                <a:latin typeface="Buckeye Sans 2"/>
              </a:rPr>
              <a:t>3</a:t>
            </a:r>
            <a:endParaRPr lang="en-US" sz="2000"/>
          </a:p>
        </p:txBody>
      </p:sp>
      <p:sp>
        <p:nvSpPr>
          <p:cNvPr id="111" name="TextBox 111"/>
          <p:cNvSpPr txBox="1"/>
          <p:nvPr/>
        </p:nvSpPr>
        <p:spPr>
          <a:xfrm>
            <a:off x="8338520" y="4210000"/>
            <a:ext cx="2970641" cy="1750000"/>
          </a:xfrm>
          <a:prstGeom prst="rect">
            <a:avLst/>
          </a:prstGeom>
          <a:noFill/>
        </p:spPr>
        <p:txBody>
          <a:bodyPr wrap="square" lIns="91440" tIns="45720" rIns="91440" bIns="45720" rtlCol="0" anchor="t">
            <a:normAutofit/>
          </a:bodyPr>
          <a:lstStyle/>
          <a:p>
            <a:pPr algn="l">
              <a:buNone/>
            </a:pPr>
            <a:r>
              <a:rPr lang="en-US" sz="2000" b="1">
                <a:solidFill>
                  <a:srgbClr val="BA0C2F"/>
                </a:solidFill>
                <a:latin typeface="Buckeye Sans 2"/>
              </a:rPr>
              <a:t>Building Knowledge</a:t>
            </a:r>
            <a:endParaRPr lang="en-US" sz="2000"/>
          </a:p>
          <a:p>
            <a:pPr algn="l">
              <a:spcBef>
                <a:spcPts val="500"/>
              </a:spcBef>
              <a:buNone/>
            </a:pPr>
            <a:r>
              <a:rPr lang="en-US" sz="1500">
                <a:solidFill>
                  <a:srgbClr val="292929"/>
                </a:solidFill>
                <a:latin typeface="Buckeye Sans 2"/>
              </a:rPr>
              <a:t>Construct meaning and generate new understandings.</a:t>
            </a:r>
            <a:endParaRPr lang="en-US" sz="1300"/>
          </a:p>
        </p:txBody>
      </p:sp>
    </p:spTree>
    <p:extLst>
      <p:ext uri="{BB962C8B-B14F-4D97-AF65-F5344CB8AC3E}">
        <p14:creationId xmlns:p14="http://schemas.microsoft.com/office/powerpoint/2010/main" val="847290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9619184-860B-2484-8031-E9D15519F112}"/>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344C532A-1E69-63A7-486D-6A643D5470A1}"/>
              </a:ext>
            </a:extLst>
          </p:cNvPr>
          <p:cNvSpPr>
            <a:spLocks noGrp="1"/>
          </p:cNvSpPr>
          <p:nvPr>
            <p:ph type="sldNum" sz="quarter" idx="12"/>
          </p:nvPr>
        </p:nvSpPr>
        <p:spPr/>
        <p:txBody>
          <a:bodyPr/>
          <a:lstStyle/>
          <a:p>
            <a:fld id="{DFA4CD3D-26C8-47FF-8D13-9B32BAAB4735}" type="slidenum">
              <a:rPr lang="en-US" smtClean="0"/>
              <a:t>9</a:t>
            </a:fld>
            <a:endParaRPr lang="en-US"/>
          </a:p>
        </p:txBody>
      </p:sp>
      <p:sp>
        <p:nvSpPr>
          <p:cNvPr id="4" name="Text Placeholder 3">
            <a:extLst>
              <a:ext uri="{FF2B5EF4-FFF2-40B4-BE49-F238E27FC236}">
                <a16:creationId xmlns:a16="http://schemas.microsoft.com/office/drawing/2014/main" id="{0C4CAA81-8D6C-6214-5A34-B8F53D69ACB9}"/>
              </a:ext>
            </a:extLst>
          </p:cNvPr>
          <p:cNvSpPr>
            <a:spLocks noGrp="1"/>
          </p:cNvSpPr>
          <p:nvPr>
            <p:ph type="body" idx="1"/>
          </p:nvPr>
        </p:nvSpPr>
        <p:spPr/>
        <p:txBody>
          <a:bodyPr vert="horz" lIns="91440" tIns="45720" rIns="91440" bIns="45720" rtlCol="0" anchor="t">
            <a:normAutofit/>
          </a:bodyPr>
          <a:lstStyle/>
          <a:p>
            <a:r>
              <a:rPr lang="en-US">
                <a:latin typeface="Buckeye Sans 2"/>
              </a:rPr>
              <a:t>The 'What' of Learning</a:t>
            </a:r>
            <a:endParaRPr lang="en-US"/>
          </a:p>
        </p:txBody>
      </p:sp>
      <p:sp>
        <p:nvSpPr>
          <p:cNvPr id="3" name="Title 2">
            <a:extLst>
              <a:ext uri="{FF2B5EF4-FFF2-40B4-BE49-F238E27FC236}">
                <a16:creationId xmlns:a16="http://schemas.microsoft.com/office/drawing/2014/main" id="{A6D0E397-B964-2191-8C39-FD7A259B2F8F}"/>
              </a:ext>
            </a:extLst>
          </p:cNvPr>
          <p:cNvSpPr>
            <a:spLocks noGrp="1"/>
          </p:cNvSpPr>
          <p:nvPr>
            <p:ph type="title"/>
          </p:nvPr>
        </p:nvSpPr>
        <p:spPr/>
        <p:txBody>
          <a:bodyPr/>
          <a:lstStyle/>
          <a:p>
            <a:r>
              <a:rPr lang="en-US">
                <a:latin typeface="Buckeye Serif 2 Black"/>
              </a:rPr>
              <a:t>Sub-Principles</a:t>
            </a:r>
            <a:endParaRPr lang="en-US"/>
          </a:p>
        </p:txBody>
      </p:sp>
    </p:spTree>
    <p:extLst>
      <p:ext uri="{BB962C8B-B14F-4D97-AF65-F5344CB8AC3E}">
        <p14:creationId xmlns:p14="http://schemas.microsoft.com/office/powerpoint/2010/main" val="2433718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5A91DCE-F4ED-AFE9-177D-D0E21DD6BC81}"/>
              </a:ext>
            </a:extLst>
          </p:cNvPr>
          <p:cNvSpPr>
            <a:spLocks noGrp="1"/>
          </p:cNvSpPr>
          <p:nvPr>
            <p:ph type="sldNum" sz="quarter" idx="12"/>
          </p:nvPr>
        </p:nvSpPr>
        <p:spPr/>
        <p:txBody>
          <a:bodyPr/>
          <a:lstStyle/>
          <a:p>
            <a:fld id="{DFA4CD3D-26C8-47FF-8D13-9B32BAAB4735}" type="slidenum">
              <a:rPr lang="en-US" smtClean="0"/>
              <a:t>10</a:t>
            </a:fld>
            <a:endParaRPr lang="en-US"/>
          </a:p>
        </p:txBody>
      </p:sp>
      <p:sp>
        <p:nvSpPr>
          <p:cNvPr id="2" name="Footer Placeholder 1">
            <a:extLst>
              <a:ext uri="{FF2B5EF4-FFF2-40B4-BE49-F238E27FC236}">
                <a16:creationId xmlns:a16="http://schemas.microsoft.com/office/drawing/2014/main" id="{2F3BCA10-D033-7B7D-0AFD-7A384DC901BE}"/>
              </a:ext>
            </a:extLst>
          </p:cNvPr>
          <p:cNvSpPr>
            <a:spLocks noGrp="1"/>
          </p:cNvSpPr>
          <p:nvPr>
            <p:ph type="ftr" sz="quarter" idx="11"/>
          </p:nvPr>
        </p:nvSpPr>
        <p:spPr/>
        <p:txBody>
          <a:bodyPr/>
          <a:lstStyle/>
          <a:p>
            <a:r>
              <a:rPr lang="en-US"/>
              <a:t>The Michael V. Drake Institute for Teaching and Learning</a:t>
            </a:r>
          </a:p>
        </p:txBody>
      </p:sp>
      <p:sp>
        <p:nvSpPr>
          <p:cNvPr id="4" name="Text Placeholder 3">
            <a:extLst>
              <a:ext uri="{FF2B5EF4-FFF2-40B4-BE49-F238E27FC236}">
                <a16:creationId xmlns:a16="http://schemas.microsoft.com/office/drawing/2014/main" id="{E8102BAE-F459-7166-2F54-A72685627A4D}"/>
              </a:ext>
            </a:extLst>
          </p:cNvPr>
          <p:cNvSpPr>
            <a:spLocks noGrp="1"/>
          </p:cNvSpPr>
          <p:nvPr>
            <p:ph type="body" idx="1"/>
          </p:nvPr>
        </p:nvSpPr>
        <p:spPr>
          <a:xfrm>
            <a:off x="690332" y="2124007"/>
            <a:ext cx="10488386" cy="785485"/>
          </a:xfrm>
        </p:spPr>
        <p:txBody>
          <a:bodyPr vert="horz" lIns="91440" tIns="45720" rIns="91440" bIns="45720" rtlCol="0" anchor="t">
            <a:normAutofit/>
          </a:bodyPr>
          <a:lstStyle/>
          <a:p>
            <a:r>
              <a:rPr lang="en-US">
                <a:latin typeface="Buckeye Sans 2"/>
              </a:rPr>
              <a:t>Design options for....</a:t>
            </a:r>
            <a:endParaRPr lang="en-US"/>
          </a:p>
        </p:txBody>
      </p:sp>
      <p:sp>
        <p:nvSpPr>
          <p:cNvPr id="3" name="Title 2">
            <a:extLst>
              <a:ext uri="{FF2B5EF4-FFF2-40B4-BE49-F238E27FC236}">
                <a16:creationId xmlns:a16="http://schemas.microsoft.com/office/drawing/2014/main" id="{5C4199CE-93CA-A82D-6D05-64534B4BBB3A}"/>
              </a:ext>
            </a:extLst>
          </p:cNvPr>
          <p:cNvSpPr>
            <a:spLocks noGrp="1"/>
          </p:cNvSpPr>
          <p:nvPr>
            <p:ph type="title"/>
          </p:nvPr>
        </p:nvSpPr>
        <p:spPr/>
        <p:txBody>
          <a:bodyPr/>
          <a:lstStyle/>
          <a:p>
            <a:r>
              <a:rPr lang="en-US">
                <a:latin typeface="Buckeye Serif 2 Black"/>
              </a:rPr>
              <a:t>Perception</a:t>
            </a:r>
            <a:endParaRPr lang="en-US"/>
          </a:p>
        </p:txBody>
      </p:sp>
    </p:spTree>
    <p:extLst>
      <p:ext uri="{BB962C8B-B14F-4D97-AF65-F5344CB8AC3E}">
        <p14:creationId xmlns:p14="http://schemas.microsoft.com/office/powerpoint/2010/main" val="4150817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D7C6-D4B9-AAE4-183D-9C50AB813375}"/>
              </a:ext>
            </a:extLst>
          </p:cNvPr>
          <p:cNvSpPr>
            <a:spLocks noGrp="1"/>
          </p:cNvSpPr>
          <p:nvPr>
            <p:ph type="title"/>
          </p:nvPr>
        </p:nvSpPr>
        <p:spPr>
          <a:xfrm>
            <a:off x="654238" y="513454"/>
            <a:ext cx="10515600" cy="1325563"/>
          </a:xfrm>
        </p:spPr>
        <p:txBody>
          <a:bodyPr/>
          <a:lstStyle/>
          <a:p>
            <a:r>
              <a:rPr lang="en-US">
                <a:solidFill>
                  <a:srgbClr val="C00000"/>
                </a:solidFill>
                <a:latin typeface="Buckeye Serif 2"/>
                <a:ea typeface="Buckeye Serif 2" pitchFamily="2" charset="77"/>
              </a:rPr>
              <a:t>Overview of </a:t>
            </a:r>
            <a:r>
              <a:rPr lang="en-US" i="1">
                <a:solidFill>
                  <a:srgbClr val="C00000"/>
                </a:solidFill>
                <a:latin typeface="Buckeye Serif 2"/>
                <a:ea typeface="Buckeye Serif 2" pitchFamily="2" charset="77"/>
              </a:rPr>
              <a:t>Perception </a:t>
            </a:r>
          </a:p>
        </p:txBody>
      </p:sp>
      <p:sp>
        <p:nvSpPr>
          <p:cNvPr id="4" name="Footer Placeholder 3">
            <a:extLst>
              <a:ext uri="{FF2B5EF4-FFF2-40B4-BE49-F238E27FC236}">
                <a16:creationId xmlns:a16="http://schemas.microsoft.com/office/drawing/2014/main" id="{5AF8A063-4C8F-D52F-E0F8-E721747A7429}"/>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344DEE7F-C321-8DB4-4451-1BFB75A40635}"/>
              </a:ext>
            </a:extLst>
          </p:cNvPr>
          <p:cNvSpPr>
            <a:spLocks noGrp="1"/>
          </p:cNvSpPr>
          <p:nvPr>
            <p:ph type="sldNum" sz="quarter" idx="12"/>
          </p:nvPr>
        </p:nvSpPr>
        <p:spPr/>
        <p:txBody>
          <a:bodyPr/>
          <a:lstStyle/>
          <a:p>
            <a:fld id="{6A437EE8-8900-40F5-8C81-C8A18CC53EFD}" type="slidenum">
              <a:rPr lang="en-US" smtClean="0"/>
              <a:t>11</a:t>
            </a:fld>
            <a:endParaRPr lang="en-US"/>
          </a:p>
        </p:txBody>
      </p:sp>
      <p:sp>
        <p:nvSpPr>
          <p:cNvPr id="6" name="TextBox 5">
            <a:extLst>
              <a:ext uri="{FF2B5EF4-FFF2-40B4-BE49-F238E27FC236}">
                <a16:creationId xmlns:a16="http://schemas.microsoft.com/office/drawing/2014/main" id="{4BC56EC8-86AD-ABBC-9384-32A0C07B6D5A}"/>
              </a:ext>
            </a:extLst>
          </p:cNvPr>
          <p:cNvSpPr txBox="1"/>
          <p:nvPr/>
        </p:nvSpPr>
        <p:spPr>
          <a:xfrm>
            <a:off x="3787190" y="1545696"/>
            <a:ext cx="7126030"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292929"/>
                </a:solidFill>
                <a:highlight>
                  <a:srgbClr val="FFFFFF"/>
                </a:highlight>
                <a:latin typeface="Aptos"/>
                <a:ea typeface="Open Sans"/>
                <a:cs typeface="Open Sans"/>
              </a:rPr>
              <a:t>Overview</a:t>
            </a:r>
            <a:r>
              <a:rPr lang="en-US" sz="2800" b="1">
                <a:solidFill>
                  <a:srgbClr val="292929"/>
                </a:solidFill>
                <a:effectLst/>
                <a:highlight>
                  <a:srgbClr val="FFFFFF"/>
                </a:highlight>
                <a:latin typeface="Aptos"/>
                <a:ea typeface="Open Sans"/>
                <a:cs typeface="Open Sans"/>
              </a:rPr>
              <a:t>: </a:t>
            </a:r>
          </a:p>
          <a:p>
            <a:pPr marL="457200" indent="-457200">
              <a:buFont typeface="Arial"/>
              <a:buChar char="•"/>
            </a:pPr>
            <a:r>
              <a:rPr lang="en-US" sz="2800">
                <a:solidFill>
                  <a:srgbClr val="292929"/>
                </a:solidFill>
                <a:highlight>
                  <a:srgbClr val="FFFFFF"/>
                </a:highlight>
                <a:latin typeface="Aptos"/>
                <a:ea typeface="Open Sans"/>
                <a:cs typeface="Open Sans"/>
              </a:rPr>
              <a:t>Learners differ in the ways they perceive and make meaning of information.</a:t>
            </a:r>
          </a:p>
          <a:p>
            <a:pPr marL="457200" indent="-457200">
              <a:buFont typeface="Arial"/>
              <a:buChar char="•"/>
            </a:pPr>
            <a:r>
              <a:rPr lang="en-US" sz="2800">
                <a:solidFill>
                  <a:srgbClr val="292929"/>
                </a:solidFill>
                <a:highlight>
                  <a:srgbClr val="FFFFFF"/>
                </a:highlight>
                <a:latin typeface="Aptos"/>
                <a:ea typeface="Open Sans"/>
                <a:cs typeface="Open Sans"/>
              </a:rPr>
              <a:t>Learning is challenging, if not impossible when information is presented in inaccessible ways.</a:t>
            </a:r>
            <a:endParaRPr lang="en-US" sz="2800">
              <a:latin typeface="Aptos"/>
            </a:endParaRPr>
          </a:p>
          <a:p>
            <a:pPr marL="457200" indent="-457200">
              <a:buFont typeface="Arial"/>
              <a:buChar char="•"/>
            </a:pPr>
            <a:r>
              <a:rPr lang="en-US" sz="2800">
                <a:solidFill>
                  <a:srgbClr val="292929"/>
                </a:solidFill>
                <a:highlight>
                  <a:srgbClr val="FFFFFF"/>
                </a:highlight>
                <a:latin typeface="Aptos"/>
                <a:ea typeface="Open Sans"/>
                <a:cs typeface="Open Sans"/>
              </a:rPr>
              <a:t>Information that reinforces stereotypes or deficit thinking can negatively affect students' experiences and learning.</a:t>
            </a:r>
          </a:p>
          <a:p>
            <a:pPr marL="457200" indent="-457200">
              <a:buFont typeface="Arial" panose="020B0604020202020204" pitchFamily="34" charset="0"/>
              <a:buChar char="•"/>
            </a:pPr>
            <a:endParaRPr lang="en-US" sz="2800">
              <a:solidFill>
                <a:srgbClr val="292929"/>
              </a:solidFill>
              <a:highlight>
                <a:srgbClr val="FFFFFF"/>
              </a:highlight>
              <a:latin typeface="Aptos"/>
              <a:ea typeface="Open Sans"/>
              <a:cs typeface="Open Sans"/>
            </a:endParaRPr>
          </a:p>
        </p:txBody>
      </p:sp>
      <p:pic>
        <p:nvPicPr>
          <p:cNvPr id="7" name="Content Placeholder 7" descr="A group of devices with red lines&#10;&#10;Description automatically generated">
            <a:extLst>
              <a:ext uri="{FF2B5EF4-FFF2-40B4-BE49-F238E27FC236}">
                <a16:creationId xmlns:a16="http://schemas.microsoft.com/office/drawing/2014/main" id="{6F1BBCA3-102C-CF0B-6B7D-8D02EB892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973" y="1740655"/>
            <a:ext cx="2519309" cy="2519309"/>
          </a:xfrm>
          <a:prstGeom prst="rect">
            <a:avLst/>
          </a:prstGeom>
        </p:spPr>
      </p:pic>
    </p:spTree>
    <p:extLst>
      <p:ext uri="{BB962C8B-B14F-4D97-AF65-F5344CB8AC3E}">
        <p14:creationId xmlns:p14="http://schemas.microsoft.com/office/powerpoint/2010/main" val="292895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D7C6-D4B9-AAE4-183D-9C50AB813375}"/>
              </a:ext>
            </a:extLst>
          </p:cNvPr>
          <p:cNvSpPr>
            <a:spLocks noGrp="1"/>
          </p:cNvSpPr>
          <p:nvPr>
            <p:ph type="title"/>
          </p:nvPr>
        </p:nvSpPr>
        <p:spPr>
          <a:xfrm>
            <a:off x="654238" y="513454"/>
            <a:ext cx="10515600" cy="1325563"/>
          </a:xfrm>
        </p:spPr>
        <p:txBody>
          <a:bodyPr/>
          <a:lstStyle/>
          <a:p>
            <a:r>
              <a:rPr lang="en-US">
                <a:solidFill>
                  <a:srgbClr val="C00000"/>
                </a:solidFill>
                <a:latin typeface="Buckeye Serif 2"/>
                <a:ea typeface="Buckeye Serif 2" pitchFamily="2" charset="77"/>
              </a:rPr>
              <a:t>Guidelines of </a:t>
            </a:r>
            <a:r>
              <a:rPr lang="en-US" i="1">
                <a:solidFill>
                  <a:srgbClr val="C00000"/>
                </a:solidFill>
                <a:latin typeface="Buckeye Serif 2"/>
                <a:ea typeface="Buckeye Serif 2" pitchFamily="2" charset="77"/>
              </a:rPr>
              <a:t>Perception</a:t>
            </a:r>
            <a:r>
              <a:rPr lang="en-US">
                <a:solidFill>
                  <a:srgbClr val="C00000"/>
                </a:solidFill>
                <a:latin typeface="Buckeye Serif 2"/>
                <a:ea typeface="Buckeye Serif 2" pitchFamily="2" charset="77"/>
              </a:rPr>
              <a:t> (1 of 3)</a:t>
            </a:r>
          </a:p>
        </p:txBody>
      </p:sp>
      <p:sp>
        <p:nvSpPr>
          <p:cNvPr id="4" name="Footer Placeholder 3">
            <a:extLst>
              <a:ext uri="{FF2B5EF4-FFF2-40B4-BE49-F238E27FC236}">
                <a16:creationId xmlns:a16="http://schemas.microsoft.com/office/drawing/2014/main" id="{5AF8A063-4C8F-D52F-E0F8-E721747A7429}"/>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344DEE7F-C321-8DB4-4451-1BFB75A40635}"/>
              </a:ext>
            </a:extLst>
          </p:cNvPr>
          <p:cNvSpPr>
            <a:spLocks noGrp="1"/>
          </p:cNvSpPr>
          <p:nvPr>
            <p:ph type="sldNum" sz="quarter" idx="12"/>
          </p:nvPr>
        </p:nvSpPr>
        <p:spPr/>
        <p:txBody>
          <a:bodyPr/>
          <a:lstStyle/>
          <a:p>
            <a:fld id="{6A437EE8-8900-40F5-8C81-C8A18CC53EFD}" type="slidenum">
              <a:rPr lang="en-US" smtClean="0"/>
              <a:t>12</a:t>
            </a:fld>
            <a:endParaRPr lang="en-US"/>
          </a:p>
        </p:txBody>
      </p:sp>
      <p:sp>
        <p:nvSpPr>
          <p:cNvPr id="6" name="TextBox 5">
            <a:extLst>
              <a:ext uri="{FF2B5EF4-FFF2-40B4-BE49-F238E27FC236}">
                <a16:creationId xmlns:a16="http://schemas.microsoft.com/office/drawing/2014/main" id="{4BC56EC8-86AD-ABBC-9384-32A0C07B6D5A}"/>
              </a:ext>
            </a:extLst>
          </p:cNvPr>
          <p:cNvSpPr txBox="1"/>
          <p:nvPr/>
        </p:nvSpPr>
        <p:spPr>
          <a:xfrm>
            <a:off x="705323" y="2614321"/>
            <a:ext cx="1077711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b="1">
                <a:solidFill>
                  <a:srgbClr val="C00000"/>
                </a:solidFill>
                <a:highlight>
                  <a:srgbClr val="FFFFFF"/>
                </a:highlight>
                <a:latin typeface="Aptos"/>
                <a:ea typeface="Open Sans"/>
                <a:cs typeface="Open Sans"/>
              </a:rPr>
              <a:t>Guideline 1: Supporting opportunities to customize the display of information: </a:t>
            </a:r>
            <a:r>
              <a:rPr lang="en-US" sz="2600" b="1" i="1">
                <a:solidFill>
                  <a:srgbClr val="C00000"/>
                </a:solidFill>
                <a:highlight>
                  <a:srgbClr val="FFFFFF"/>
                </a:highlight>
                <a:latin typeface="Aptos"/>
                <a:ea typeface="Open Sans"/>
                <a:cs typeface="Open Sans"/>
              </a:rPr>
              <a:t>Adjustability</a:t>
            </a:r>
            <a:r>
              <a:rPr lang="en-US" sz="2600" b="1">
                <a:solidFill>
                  <a:srgbClr val="C00000"/>
                </a:solidFill>
                <a:highlight>
                  <a:srgbClr val="FFFFFF"/>
                </a:highlight>
                <a:latin typeface="Aptos"/>
                <a:ea typeface="Open Sans"/>
                <a:cs typeface="Open Sans"/>
              </a:rPr>
              <a:t> </a:t>
            </a:r>
            <a:endParaRPr lang="en-US" sz="2600">
              <a:solidFill>
                <a:srgbClr val="C00000"/>
              </a:solidFill>
              <a:highlight>
                <a:srgbClr val="FFFFFF"/>
              </a:highlight>
              <a:latin typeface="Aptos"/>
              <a:ea typeface="Open Sans"/>
              <a:cs typeface="Open Sans"/>
            </a:endParaRPr>
          </a:p>
          <a:p>
            <a:pPr marL="914400" lvl="1" indent="-457200">
              <a:buFont typeface="Courier New"/>
              <a:buChar char="o"/>
            </a:pPr>
            <a:r>
              <a:rPr lang="en-US" sz="2600">
                <a:solidFill>
                  <a:srgbClr val="292929"/>
                </a:solidFill>
                <a:highlight>
                  <a:srgbClr val="FFFFFF"/>
                </a:highlight>
                <a:latin typeface="Aptos"/>
                <a:ea typeface="Open Sans"/>
                <a:cs typeface="Open Sans"/>
              </a:rPr>
              <a:t>Sound volume</a:t>
            </a:r>
            <a:endParaRPr lang="en-US" sz="2600">
              <a:solidFill>
                <a:srgbClr val="C00000"/>
              </a:solidFill>
              <a:highlight>
                <a:srgbClr val="FFFFFF"/>
              </a:highlight>
              <a:latin typeface="Aptos"/>
              <a:ea typeface="Open Sans"/>
              <a:cs typeface="Open Sans"/>
            </a:endParaRPr>
          </a:p>
          <a:p>
            <a:pPr marL="914400" lvl="1" indent="-457200">
              <a:buFont typeface="Courier New"/>
              <a:buChar char="o"/>
            </a:pPr>
            <a:r>
              <a:rPr lang="en-US" sz="2600">
                <a:solidFill>
                  <a:srgbClr val="292929"/>
                </a:solidFill>
                <a:highlight>
                  <a:srgbClr val="FFFFFF"/>
                </a:highlight>
                <a:latin typeface="Aptos"/>
                <a:ea typeface="Open Sans"/>
                <a:cs typeface="Open Sans"/>
              </a:rPr>
              <a:t>Size of the text / images</a:t>
            </a:r>
            <a:endParaRPr lang="en-US" sz="2600">
              <a:solidFill>
                <a:srgbClr val="C00000"/>
              </a:solidFill>
              <a:highlight>
                <a:srgbClr val="FFFFFF"/>
              </a:highlight>
              <a:latin typeface="Aptos"/>
              <a:ea typeface="Open Sans"/>
              <a:cs typeface="Open Sans"/>
            </a:endParaRPr>
          </a:p>
          <a:p>
            <a:pPr marL="914400" lvl="1" indent="-457200">
              <a:buFont typeface="Courier New"/>
              <a:buChar char="o"/>
            </a:pPr>
            <a:r>
              <a:rPr lang="en-US" sz="2600">
                <a:solidFill>
                  <a:srgbClr val="292929"/>
                </a:solidFill>
                <a:highlight>
                  <a:srgbClr val="FFFFFF"/>
                </a:highlight>
                <a:latin typeface="Aptos"/>
                <a:ea typeface="Open Sans"/>
                <a:cs typeface="Open Sans"/>
              </a:rPr>
              <a:t>Color used for information</a:t>
            </a:r>
            <a:endParaRPr lang="en-US" sz="2600">
              <a:solidFill>
                <a:srgbClr val="C00000"/>
              </a:solidFill>
              <a:highlight>
                <a:srgbClr val="FFFFFF"/>
              </a:highlight>
              <a:latin typeface="Aptos"/>
              <a:ea typeface="Open Sans"/>
              <a:cs typeface="Open Sans"/>
            </a:endParaRPr>
          </a:p>
          <a:p>
            <a:pPr marL="914400" lvl="1" indent="-457200">
              <a:buFont typeface="Courier New"/>
              <a:buChar char="o"/>
            </a:pPr>
            <a:r>
              <a:rPr lang="en-US" sz="2600">
                <a:solidFill>
                  <a:srgbClr val="292929"/>
                </a:solidFill>
                <a:highlight>
                  <a:srgbClr val="FFFFFF"/>
                </a:highlight>
                <a:latin typeface="Aptos"/>
                <a:ea typeface="Open Sans"/>
                <a:cs typeface="Open Sans"/>
              </a:rPr>
              <a:t>Contrast between background and images</a:t>
            </a:r>
            <a:endParaRPr lang="en-US" sz="2600">
              <a:solidFill>
                <a:srgbClr val="C00000"/>
              </a:solidFill>
              <a:highlight>
                <a:srgbClr val="FFFFFF"/>
              </a:highlight>
              <a:latin typeface="Aptos"/>
              <a:ea typeface="Open Sans"/>
              <a:cs typeface="Open Sans"/>
            </a:endParaRPr>
          </a:p>
          <a:p>
            <a:pPr marL="914400" lvl="1" indent="-457200">
              <a:buFont typeface="Courier New"/>
              <a:buChar char="o"/>
            </a:pPr>
            <a:r>
              <a:rPr lang="en-US" sz="2600">
                <a:solidFill>
                  <a:srgbClr val="292929"/>
                </a:solidFill>
                <a:highlight>
                  <a:srgbClr val="FFFFFF"/>
                </a:highlight>
                <a:latin typeface="Aptos"/>
                <a:ea typeface="Open Sans"/>
                <a:cs typeface="Open Sans"/>
              </a:rPr>
              <a:t>Speed for the video</a:t>
            </a:r>
          </a:p>
          <a:p>
            <a:pPr marL="914400" lvl="1" indent="-457200">
              <a:buFont typeface="Courier New"/>
              <a:buChar char="o"/>
            </a:pPr>
            <a:r>
              <a:rPr lang="en-US" sz="2600">
                <a:solidFill>
                  <a:srgbClr val="292929"/>
                </a:solidFill>
                <a:highlight>
                  <a:srgbClr val="FFFFFF"/>
                </a:highlight>
                <a:latin typeface="Aptos"/>
                <a:ea typeface="Open Sans"/>
                <a:cs typeface="Open Sans"/>
              </a:rPr>
              <a:t>Layout of visual or other elements</a:t>
            </a:r>
          </a:p>
          <a:p>
            <a:pPr marL="914400" lvl="1" indent="-457200">
              <a:buFont typeface="Courier New"/>
              <a:buChar char="o"/>
            </a:pPr>
            <a:endParaRPr lang="en-US" sz="2600">
              <a:solidFill>
                <a:srgbClr val="292929"/>
              </a:solidFill>
              <a:highlight>
                <a:srgbClr val="FFFFFF"/>
              </a:highlight>
              <a:latin typeface="Aptos"/>
              <a:ea typeface="Open Sans"/>
              <a:cs typeface="Open Sans"/>
            </a:endParaRPr>
          </a:p>
          <a:p>
            <a:pPr marL="914400" lvl="1" indent="-457200">
              <a:buFont typeface="Courier New" panose="020B0604020202020204" pitchFamily="34" charset="0"/>
              <a:buChar char="o"/>
            </a:pPr>
            <a:endParaRPr lang="en-US" sz="2600">
              <a:solidFill>
                <a:srgbClr val="292929"/>
              </a:solidFill>
              <a:highlight>
                <a:srgbClr val="FFFFFF"/>
              </a:highlight>
              <a:latin typeface="Aptos"/>
              <a:ea typeface="Open Sans"/>
              <a:cs typeface="Open Sans"/>
            </a:endParaRPr>
          </a:p>
          <a:p>
            <a:pPr marL="914400" lvl="1" indent="-457200">
              <a:buFont typeface="Courier New" panose="020B0604020202020204" pitchFamily="34" charset="0"/>
              <a:buChar char="o"/>
            </a:pPr>
            <a:endParaRPr lang="en-US" sz="2600">
              <a:solidFill>
                <a:srgbClr val="292929"/>
              </a:solidFill>
              <a:highlight>
                <a:srgbClr val="FFFFFF"/>
              </a:highlight>
              <a:latin typeface="Aptos"/>
              <a:ea typeface="Open Sans"/>
              <a:cs typeface="Open Sans"/>
            </a:endParaRPr>
          </a:p>
          <a:p>
            <a:pPr marL="457200" indent="-457200">
              <a:buFont typeface="Arial" panose="020B0604020202020204" pitchFamily="34" charset="0"/>
              <a:buChar char="•"/>
            </a:pPr>
            <a:endParaRPr lang="en-US" sz="2600">
              <a:solidFill>
                <a:srgbClr val="292929"/>
              </a:solidFill>
              <a:highlight>
                <a:srgbClr val="FFFFFF"/>
              </a:highlight>
              <a:latin typeface="Aptos"/>
              <a:ea typeface="Open Sans"/>
              <a:cs typeface="Open Sans"/>
            </a:endParaRPr>
          </a:p>
          <a:p>
            <a:pPr marL="457200" indent="-457200">
              <a:buFont typeface="Arial" panose="020B0604020202020204" pitchFamily="34" charset="0"/>
              <a:buChar char="•"/>
            </a:pPr>
            <a:endParaRPr lang="en-US" sz="2600">
              <a:solidFill>
                <a:srgbClr val="292929"/>
              </a:solidFill>
              <a:highlight>
                <a:srgbClr val="FFFFFF"/>
              </a:highlight>
              <a:latin typeface="Aptos"/>
              <a:ea typeface="Open Sans"/>
              <a:cs typeface="Open Sans"/>
            </a:endParaRPr>
          </a:p>
        </p:txBody>
      </p:sp>
      <p:sp>
        <p:nvSpPr>
          <p:cNvPr id="3" name="TextBox 2">
            <a:extLst>
              <a:ext uri="{FF2B5EF4-FFF2-40B4-BE49-F238E27FC236}">
                <a16:creationId xmlns:a16="http://schemas.microsoft.com/office/drawing/2014/main" id="{F43F7D7F-2825-7D6A-5089-DDEE19889CEB}"/>
              </a:ext>
            </a:extLst>
          </p:cNvPr>
          <p:cNvSpPr txBox="1"/>
          <p:nvPr/>
        </p:nvSpPr>
        <p:spPr>
          <a:xfrm>
            <a:off x="650240" y="1315720"/>
            <a:ext cx="10779760"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i="0" u="none" strike="noStrike" baseline="0">
                <a:solidFill>
                  <a:srgbClr val="3F4443"/>
                </a:solidFill>
                <a:highlight>
                  <a:srgbClr val="FFFFFF"/>
                </a:highlight>
                <a:latin typeface="Aptos"/>
                <a:ea typeface="Segoe UI"/>
                <a:cs typeface="Segoe UI"/>
              </a:rPr>
              <a:t>In print materials, the display of information is fixed </a:t>
            </a:r>
            <a:r>
              <a:rPr lang="en-US" sz="2600">
                <a:solidFill>
                  <a:srgbClr val="3F4443"/>
                </a:solidFill>
                <a:highlight>
                  <a:srgbClr val="FFFFFF"/>
                </a:highlight>
                <a:latin typeface="Aptos"/>
                <a:ea typeface="Segoe UI"/>
                <a:cs typeface="Segoe UI"/>
              </a:rPr>
              <a:t>and permanent</a:t>
            </a:r>
            <a:r>
              <a:rPr lang="en-US" sz="2600" i="0" u="none" strike="noStrike" baseline="0">
                <a:solidFill>
                  <a:srgbClr val="3F4443"/>
                </a:solidFill>
                <a:highlight>
                  <a:srgbClr val="FFFFFF"/>
                </a:highlight>
                <a:latin typeface="Aptos"/>
                <a:ea typeface="Segoe UI"/>
                <a:cs typeface="Segoe UI"/>
              </a:rPr>
              <a:t>. Digital materials allow the display of the </a:t>
            </a:r>
            <a:r>
              <a:rPr lang="en-US" sz="2600">
                <a:solidFill>
                  <a:srgbClr val="3F4443"/>
                </a:solidFill>
                <a:highlight>
                  <a:srgbClr val="FFFFFF"/>
                </a:highlight>
                <a:latin typeface="Aptos"/>
                <a:ea typeface="Segoe UI"/>
                <a:cs typeface="Segoe UI"/>
              </a:rPr>
              <a:t>same information</a:t>
            </a:r>
            <a:r>
              <a:rPr lang="en-US" sz="2600" i="0" u="none" strike="noStrike" baseline="0">
                <a:solidFill>
                  <a:srgbClr val="3F4443"/>
                </a:solidFill>
                <a:highlight>
                  <a:srgbClr val="FFFFFF"/>
                </a:highlight>
                <a:latin typeface="Aptos"/>
                <a:ea typeface="Segoe UI"/>
                <a:cs typeface="Segoe UI"/>
              </a:rPr>
              <a:t> to be </a:t>
            </a:r>
            <a:r>
              <a:rPr lang="en-US" sz="2600" i="1" u="none" strike="noStrike" baseline="0">
                <a:highlight>
                  <a:srgbClr val="FFFFFF"/>
                </a:highlight>
                <a:latin typeface="Aptos"/>
                <a:ea typeface="Segoe UI"/>
                <a:cs typeface="Segoe UI"/>
              </a:rPr>
              <a:t>flexible and customizable</a:t>
            </a:r>
            <a:r>
              <a:rPr lang="en-US" sz="2600" i="0" u="none" strike="noStrike" baseline="0">
                <a:highlight>
                  <a:srgbClr val="FFFFFF"/>
                </a:highlight>
                <a:latin typeface="Aptos"/>
                <a:ea typeface="Segoe UI"/>
                <a:cs typeface="Segoe UI"/>
              </a:rPr>
              <a:t>.</a:t>
            </a:r>
            <a:endParaRPr lang="en-US"/>
          </a:p>
        </p:txBody>
      </p:sp>
    </p:spTree>
    <p:extLst>
      <p:ext uri="{BB962C8B-B14F-4D97-AF65-F5344CB8AC3E}">
        <p14:creationId xmlns:p14="http://schemas.microsoft.com/office/powerpoint/2010/main" val="338575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A136E-FD50-9EAA-DB2C-13DC2954E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C146F-807E-71D4-F7D5-3D30AA7CB65B}"/>
              </a:ext>
            </a:extLst>
          </p:cNvPr>
          <p:cNvSpPr>
            <a:spLocks noGrp="1"/>
          </p:cNvSpPr>
          <p:nvPr>
            <p:ph type="title"/>
          </p:nvPr>
        </p:nvSpPr>
        <p:spPr>
          <a:xfrm>
            <a:off x="550033" y="539505"/>
            <a:ext cx="10515600" cy="1325563"/>
          </a:xfrm>
        </p:spPr>
        <p:txBody>
          <a:bodyPr/>
          <a:lstStyle/>
          <a:p>
            <a:r>
              <a:rPr lang="en-US">
                <a:solidFill>
                  <a:srgbClr val="C00000"/>
                </a:solidFill>
                <a:latin typeface="Buckeye Serif 2"/>
                <a:ea typeface="Buckeye Serif 2" pitchFamily="2" charset="77"/>
              </a:rPr>
              <a:t>Guidelines of </a:t>
            </a:r>
            <a:r>
              <a:rPr lang="en-US" i="1">
                <a:solidFill>
                  <a:srgbClr val="C00000"/>
                </a:solidFill>
                <a:latin typeface="Buckeye Serif 2"/>
                <a:ea typeface="Buckeye Serif 2" pitchFamily="2" charset="77"/>
              </a:rPr>
              <a:t>Perception</a:t>
            </a:r>
            <a:r>
              <a:rPr lang="en-US">
                <a:solidFill>
                  <a:srgbClr val="C00000"/>
                </a:solidFill>
                <a:latin typeface="Buckeye Serif 2"/>
                <a:ea typeface="Buckeye Serif 2" pitchFamily="2" charset="77"/>
              </a:rPr>
              <a:t> (2 of 3)</a:t>
            </a:r>
          </a:p>
        </p:txBody>
      </p:sp>
      <p:sp>
        <p:nvSpPr>
          <p:cNvPr id="4" name="Footer Placeholder 3">
            <a:extLst>
              <a:ext uri="{FF2B5EF4-FFF2-40B4-BE49-F238E27FC236}">
                <a16:creationId xmlns:a16="http://schemas.microsoft.com/office/drawing/2014/main" id="{E4314AFB-DDDC-7F38-31DA-9EE232EBE7DC}"/>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74440852-7281-C551-49B2-71CCAB1F5C43}"/>
              </a:ext>
            </a:extLst>
          </p:cNvPr>
          <p:cNvSpPr>
            <a:spLocks noGrp="1"/>
          </p:cNvSpPr>
          <p:nvPr>
            <p:ph type="sldNum" sz="quarter" idx="12"/>
          </p:nvPr>
        </p:nvSpPr>
        <p:spPr/>
        <p:txBody>
          <a:bodyPr/>
          <a:lstStyle/>
          <a:p>
            <a:fld id="{6A437EE8-8900-40F5-8C81-C8A18CC53EFD}" type="slidenum">
              <a:rPr lang="en-US" smtClean="0"/>
              <a:t>13</a:t>
            </a:fld>
            <a:endParaRPr lang="en-US"/>
          </a:p>
        </p:txBody>
      </p:sp>
      <p:sp>
        <p:nvSpPr>
          <p:cNvPr id="6" name="TextBox 5">
            <a:extLst>
              <a:ext uri="{FF2B5EF4-FFF2-40B4-BE49-F238E27FC236}">
                <a16:creationId xmlns:a16="http://schemas.microsoft.com/office/drawing/2014/main" id="{49B256DE-45B0-DBD8-1D70-A40ED0457D4B}"/>
              </a:ext>
            </a:extLst>
          </p:cNvPr>
          <p:cNvSpPr txBox="1"/>
          <p:nvPr/>
        </p:nvSpPr>
        <p:spPr>
          <a:xfrm>
            <a:off x="654523" y="1360733"/>
            <a:ext cx="7453493" cy="71032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C00000"/>
                </a:solidFill>
                <a:highlight>
                  <a:srgbClr val="FFFFFF"/>
                </a:highlight>
                <a:latin typeface="Aptos"/>
                <a:ea typeface="Open Sans"/>
                <a:cs typeface="Open Sans"/>
              </a:rPr>
              <a:t>Guideline 2: Supporting multiple ways to perceive information: </a:t>
            </a:r>
            <a:r>
              <a:rPr lang="en-US" sz="2800" b="1" i="1">
                <a:solidFill>
                  <a:srgbClr val="C00000"/>
                </a:solidFill>
                <a:highlight>
                  <a:srgbClr val="FFFFFF"/>
                </a:highlight>
                <a:latin typeface="Aptos"/>
                <a:ea typeface="Open Sans"/>
                <a:cs typeface="Open Sans"/>
              </a:rPr>
              <a:t>Multi-modality</a:t>
            </a:r>
            <a:endParaRPr lang="en-US" sz="2800" i="1">
              <a:solidFill>
                <a:srgbClr val="C00000"/>
              </a:solidFill>
              <a:latin typeface="Aptos"/>
              <a:ea typeface="Open Sans"/>
              <a:cs typeface="Open Sans"/>
            </a:endParaRPr>
          </a:p>
          <a:p>
            <a:pPr marL="285750" indent="-285750">
              <a:buFont typeface="Arial" panose="020B0604020202020204" pitchFamily="34" charset="0"/>
              <a:buChar char="•"/>
            </a:pPr>
            <a:r>
              <a:rPr lang="en-US" sz="2600">
                <a:solidFill>
                  <a:srgbClr val="3F4443"/>
                </a:solidFill>
                <a:latin typeface="Aptos"/>
                <a:ea typeface="Open Sans"/>
                <a:cs typeface="Open Sans"/>
              </a:rPr>
              <a:t>Offering the same information in multiple modalities can help reduce barriers to learning: </a:t>
            </a:r>
          </a:p>
          <a:p>
            <a:pPr marL="914400" lvl="1" indent="-457200">
              <a:buFont typeface="Courier New,monospace" panose="020B0604020202020204" pitchFamily="34" charset="0"/>
              <a:buChar char="o"/>
            </a:pPr>
            <a:r>
              <a:rPr lang="en-US" sz="2600" b="1">
                <a:solidFill>
                  <a:srgbClr val="3F4443"/>
                </a:solidFill>
                <a:latin typeface="Aptos"/>
                <a:ea typeface="Open Sans"/>
                <a:cs typeface="Open Sans"/>
              </a:rPr>
              <a:t>Vision: </a:t>
            </a:r>
            <a:r>
              <a:rPr lang="en-US" sz="2600">
                <a:solidFill>
                  <a:srgbClr val="3F4443"/>
                </a:solidFill>
                <a:latin typeface="Aptos"/>
                <a:ea typeface="Open Sans"/>
                <a:cs typeface="Open Sans"/>
              </a:rPr>
              <a:t>offering text transcripts for video lectures, podcasts, and other forms of content </a:t>
            </a:r>
          </a:p>
          <a:p>
            <a:pPr marL="914400" lvl="1" indent="-457200">
              <a:buFont typeface="Courier New,monospace" panose="020B0604020202020204" pitchFamily="34" charset="0"/>
              <a:buChar char="o"/>
            </a:pPr>
            <a:r>
              <a:rPr lang="en-US" sz="2600" b="1">
                <a:solidFill>
                  <a:srgbClr val="3F4443"/>
                </a:solidFill>
                <a:latin typeface="Aptos"/>
                <a:ea typeface="Open Sans"/>
                <a:cs typeface="Open Sans"/>
              </a:rPr>
              <a:t>Hearing: </a:t>
            </a:r>
            <a:r>
              <a:rPr lang="en-US" sz="2600">
                <a:solidFill>
                  <a:srgbClr val="3F4443"/>
                </a:solidFill>
                <a:latin typeface="Aptos"/>
                <a:ea typeface="Open Sans"/>
                <a:cs typeface="Open Sans"/>
              </a:rPr>
              <a:t>selecting textbooks and articles that have accompanying audiobooks and audio options</a:t>
            </a:r>
          </a:p>
          <a:p>
            <a:pPr marL="914400" lvl="1" indent="-457200">
              <a:buFont typeface="Courier New,monospace" panose="020B0604020202020204" pitchFamily="34" charset="0"/>
              <a:buChar char="o"/>
            </a:pPr>
            <a:r>
              <a:rPr lang="en-US" sz="2600" b="1">
                <a:solidFill>
                  <a:srgbClr val="3F4443"/>
                </a:solidFill>
                <a:latin typeface="Aptos"/>
                <a:ea typeface="Open Sans"/>
                <a:cs typeface="Open Sans"/>
              </a:rPr>
              <a:t>Touch:</a:t>
            </a:r>
            <a:r>
              <a:rPr lang="en-US" sz="2600">
                <a:solidFill>
                  <a:srgbClr val="3F4443"/>
                </a:solidFill>
                <a:latin typeface="Aptos"/>
                <a:ea typeface="Open Sans"/>
                <a:cs typeface="Open Sans"/>
              </a:rPr>
              <a:t> illustrating concepts or assignments through physical objects </a:t>
            </a:r>
          </a:p>
          <a:p>
            <a:pPr marL="457200" indent="-457200">
              <a:spcBef>
                <a:spcPts val="500"/>
              </a:spcBef>
              <a:spcAft>
                <a:spcPts val="500"/>
              </a:spcAft>
              <a:buFont typeface="Arial" panose="020B0604020202020204" pitchFamily="34" charset="0"/>
              <a:buChar char="•"/>
            </a:pPr>
            <a:endParaRPr lang="en"/>
          </a:p>
          <a:p>
            <a:pPr marL="914400" lvl="1" indent="-457200">
              <a:lnSpc>
                <a:spcPct val="150000"/>
              </a:lnSpc>
              <a:buFont typeface="Courier New" panose="020B0604020202020204" pitchFamily="34" charset="0"/>
              <a:buChar char="o"/>
            </a:pPr>
            <a:endParaRPr lang="en-US" sz="2600">
              <a:solidFill>
                <a:srgbClr val="292929"/>
              </a:solidFill>
              <a:highlight>
                <a:srgbClr val="FFFFFF"/>
              </a:highlight>
              <a:latin typeface="Aptos"/>
              <a:ea typeface="Open Sans"/>
              <a:cs typeface="Open Sans"/>
            </a:endParaRPr>
          </a:p>
          <a:p>
            <a:pPr marL="457200" indent="-457200">
              <a:lnSpc>
                <a:spcPct val="150000"/>
              </a:lnSpc>
              <a:buFont typeface="Arial" panose="020B0604020202020204" pitchFamily="34" charset="0"/>
              <a:buChar char="•"/>
            </a:pPr>
            <a:endParaRPr lang="en-US" sz="2600">
              <a:solidFill>
                <a:srgbClr val="292929"/>
              </a:solidFill>
              <a:highlight>
                <a:srgbClr val="FFFFFF"/>
              </a:highlight>
              <a:latin typeface="Aptos"/>
              <a:ea typeface="Open Sans"/>
              <a:cs typeface="Open Sans"/>
            </a:endParaRPr>
          </a:p>
          <a:p>
            <a:pPr marL="457200" indent="-457200">
              <a:lnSpc>
                <a:spcPct val="150000"/>
              </a:lnSpc>
              <a:buFont typeface="Arial" panose="020B0604020202020204" pitchFamily="34" charset="0"/>
              <a:buChar char="•"/>
            </a:pPr>
            <a:endParaRPr lang="en-US" sz="2600">
              <a:solidFill>
                <a:srgbClr val="292929"/>
              </a:solidFill>
              <a:highlight>
                <a:srgbClr val="FFFFFF"/>
              </a:highlight>
              <a:latin typeface="Aptos"/>
              <a:ea typeface="Open Sans"/>
              <a:cs typeface="Open Sans"/>
            </a:endParaRPr>
          </a:p>
        </p:txBody>
      </p:sp>
      <p:pic>
        <p:nvPicPr>
          <p:cNvPr id="8" name="Picture 7" descr="A diagram of multimodality&#10;&#10;Description automatically generated">
            <a:extLst>
              <a:ext uri="{FF2B5EF4-FFF2-40B4-BE49-F238E27FC236}">
                <a16:creationId xmlns:a16="http://schemas.microsoft.com/office/drawing/2014/main" id="{4442BF4E-E2CC-BBF0-4D9E-B0CA0B3F6F5B}"/>
              </a:ext>
            </a:extLst>
          </p:cNvPr>
          <p:cNvPicPr>
            <a:picLocks noChangeAspect="1"/>
          </p:cNvPicPr>
          <p:nvPr/>
        </p:nvPicPr>
        <p:blipFill>
          <a:blip r:embed="rId3">
            <a:extLst>
              <a:ext uri="{28A0092B-C50C-407E-A947-70E740481C1C}">
                <a14:useLocalDpi xmlns:a14="http://schemas.microsoft.com/office/drawing/2010/main" val="0"/>
              </a:ext>
            </a:extLst>
          </a:blip>
          <a:srcRect l="2221"/>
          <a:stretch/>
        </p:blipFill>
        <p:spPr>
          <a:xfrm>
            <a:off x="7881281" y="1544594"/>
            <a:ext cx="4421930" cy="4300783"/>
          </a:xfrm>
          <a:prstGeom prst="rect">
            <a:avLst/>
          </a:prstGeom>
        </p:spPr>
      </p:pic>
    </p:spTree>
    <p:extLst>
      <p:ext uri="{BB962C8B-B14F-4D97-AF65-F5344CB8AC3E}">
        <p14:creationId xmlns:p14="http://schemas.microsoft.com/office/powerpoint/2010/main" val="4290167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34F1B-C2EC-D5E1-BD32-F8515B1C7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DEDC36-6C74-971E-3D0E-6B71E9CE78AA}"/>
              </a:ext>
            </a:extLst>
          </p:cNvPr>
          <p:cNvSpPr>
            <a:spLocks noGrp="1"/>
          </p:cNvSpPr>
          <p:nvPr>
            <p:ph type="title"/>
          </p:nvPr>
        </p:nvSpPr>
        <p:spPr>
          <a:xfrm>
            <a:off x="426654" y="499230"/>
            <a:ext cx="11113008" cy="1325563"/>
          </a:xfrm>
        </p:spPr>
        <p:txBody>
          <a:bodyPr/>
          <a:lstStyle/>
          <a:p>
            <a:r>
              <a:rPr lang="en-US">
                <a:solidFill>
                  <a:srgbClr val="C00000"/>
                </a:solidFill>
                <a:latin typeface="Buckeye Serif 2"/>
              </a:rPr>
              <a:t>Overview of Accessibility </a:t>
            </a:r>
          </a:p>
        </p:txBody>
      </p:sp>
      <p:sp>
        <p:nvSpPr>
          <p:cNvPr id="4" name="Footer Placeholder 3">
            <a:extLst>
              <a:ext uri="{FF2B5EF4-FFF2-40B4-BE49-F238E27FC236}">
                <a16:creationId xmlns:a16="http://schemas.microsoft.com/office/drawing/2014/main" id="{4B366D09-7AA9-CBEE-0AA9-56C339816E92}"/>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F4C7F1DA-75C4-0258-5F28-6125B69A1A08}"/>
              </a:ext>
            </a:extLst>
          </p:cNvPr>
          <p:cNvSpPr>
            <a:spLocks noGrp="1"/>
          </p:cNvSpPr>
          <p:nvPr>
            <p:ph type="sldNum" sz="quarter" idx="12"/>
          </p:nvPr>
        </p:nvSpPr>
        <p:spPr/>
        <p:txBody>
          <a:bodyPr/>
          <a:lstStyle/>
          <a:p>
            <a:fld id="{6A437EE8-8900-40F5-8C81-C8A18CC53EFD}" type="slidenum">
              <a:rPr lang="en-US" smtClean="0"/>
              <a:t>14</a:t>
            </a:fld>
            <a:endParaRPr lang="en-US"/>
          </a:p>
        </p:txBody>
      </p:sp>
      <p:sp>
        <p:nvSpPr>
          <p:cNvPr id="11" name="TextBox 10">
            <a:extLst>
              <a:ext uri="{FF2B5EF4-FFF2-40B4-BE49-F238E27FC236}">
                <a16:creationId xmlns:a16="http://schemas.microsoft.com/office/drawing/2014/main" id="{B3902466-7995-3615-92B9-BB1928D789B2}"/>
              </a:ext>
            </a:extLst>
          </p:cNvPr>
          <p:cNvSpPr txBox="1"/>
          <p:nvPr/>
        </p:nvSpPr>
        <p:spPr>
          <a:xfrm>
            <a:off x="447262" y="1408042"/>
            <a:ext cx="11348828"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600" b="1">
                <a:solidFill>
                  <a:srgbClr val="C00000"/>
                </a:solidFill>
                <a:latin typeface="Aptos"/>
              </a:rPr>
              <a:t>What is accessibility?</a:t>
            </a:r>
            <a:endParaRPr lang="en-US" sz="2600" b="1">
              <a:solidFill>
                <a:srgbClr val="C00000"/>
              </a:solidFill>
              <a:latin typeface="Aptos"/>
              <a:ea typeface="+mn-lt"/>
              <a:cs typeface="+mn-lt"/>
            </a:endParaRPr>
          </a:p>
          <a:p>
            <a:pPr marL="914400" lvl="1" indent="-457200">
              <a:buFont typeface="Courier New"/>
              <a:buChar char="o"/>
            </a:pPr>
            <a:r>
              <a:rPr lang="en-US" sz="2600">
                <a:solidFill>
                  <a:srgbClr val="212325"/>
                </a:solidFill>
                <a:latin typeface="Aptos"/>
                <a:ea typeface="+mn-lt"/>
                <a:cs typeface="+mn-lt"/>
              </a:rPr>
              <a:t>The practice of designing products, digital content, environments, or services to be fully usable by everyone from the very beginning</a:t>
            </a:r>
            <a:endParaRPr lang="en-US" sz="2600" b="1">
              <a:solidFill>
                <a:srgbClr val="212325"/>
              </a:solidFill>
              <a:latin typeface="Aptos"/>
              <a:ea typeface="+mn-lt"/>
              <a:cs typeface="+mn-lt"/>
            </a:endParaRPr>
          </a:p>
          <a:p>
            <a:pPr marL="457200" indent="-457200">
              <a:buFont typeface="Arial"/>
              <a:buChar char="•"/>
            </a:pPr>
            <a:r>
              <a:rPr lang="en-US" sz="2600" b="1">
                <a:solidFill>
                  <a:srgbClr val="C00000"/>
                </a:solidFill>
                <a:latin typeface="Aptos"/>
                <a:ea typeface="+mn-lt"/>
                <a:cs typeface="+mn-lt"/>
              </a:rPr>
              <a:t>Why is important to address digital accessibility?</a:t>
            </a:r>
            <a:endParaRPr lang="en-US" sz="2600">
              <a:solidFill>
                <a:srgbClr val="3F4443"/>
              </a:solidFill>
              <a:latin typeface="Aptos"/>
              <a:ea typeface="+mn-lt"/>
              <a:cs typeface="+mn-lt"/>
            </a:endParaRPr>
          </a:p>
          <a:p>
            <a:pPr marL="914400" lvl="1" indent="-457200">
              <a:buFont typeface="Courier New"/>
              <a:buChar char="o"/>
            </a:pPr>
            <a:r>
              <a:rPr lang="en-US" sz="2600">
                <a:solidFill>
                  <a:srgbClr val="333333"/>
                </a:solidFill>
                <a:highlight>
                  <a:srgbClr val="FFFFFF"/>
                </a:highlight>
                <a:latin typeface="Aptos"/>
                <a:ea typeface="+mn-lt"/>
                <a:cs typeface="+mn-lt"/>
              </a:rPr>
              <a:t>The Department of Justice (DOJ) published new regulations addressing digital accessibility under </a:t>
            </a:r>
            <a:r>
              <a:rPr lang="en-US" sz="2600" i="1">
                <a:solidFill>
                  <a:srgbClr val="333333"/>
                </a:solidFill>
                <a:highlight>
                  <a:srgbClr val="FFFFFF"/>
                </a:highlight>
                <a:latin typeface="Aptos"/>
                <a:ea typeface="+mn-lt"/>
                <a:cs typeface="+mn-lt"/>
              </a:rPr>
              <a:t>Title II of the Americans with Disabilities Act (ADA)</a:t>
            </a:r>
            <a:r>
              <a:rPr lang="en-US" sz="2600">
                <a:solidFill>
                  <a:srgbClr val="333333"/>
                </a:solidFill>
                <a:highlight>
                  <a:srgbClr val="FFFFFF"/>
                </a:highlight>
                <a:latin typeface="Aptos"/>
                <a:ea typeface="+mn-lt"/>
                <a:cs typeface="+mn-lt"/>
              </a:rPr>
              <a:t>. The revised rule mandates that all web content and mobile apps (digital content) must be:</a:t>
            </a:r>
            <a:endParaRPr lang="en-US" sz="2600">
              <a:latin typeface="Aptos"/>
            </a:endParaRPr>
          </a:p>
          <a:p>
            <a:pPr marL="1371600" lvl="2" indent="-457200">
              <a:buFont typeface="Wingdings"/>
              <a:buChar char="§"/>
            </a:pPr>
            <a:r>
              <a:rPr lang="en-US" sz="2600">
                <a:solidFill>
                  <a:srgbClr val="333333"/>
                </a:solidFill>
                <a:highlight>
                  <a:srgbClr val="FFFFFF"/>
                </a:highlight>
                <a:latin typeface="Aptos"/>
                <a:ea typeface="+mn-lt"/>
                <a:cs typeface="+mn-lt"/>
              </a:rPr>
              <a:t>Readily accessible to and useable by people with disabilities upfront.</a:t>
            </a:r>
            <a:endParaRPr lang="en-US" sz="2600">
              <a:latin typeface="Aptos"/>
            </a:endParaRPr>
          </a:p>
          <a:p>
            <a:pPr marL="1371600" lvl="2" indent="-457200">
              <a:buFont typeface="Wingdings"/>
              <a:buChar char="§"/>
            </a:pPr>
            <a:r>
              <a:rPr lang="en-US" sz="2600">
                <a:solidFill>
                  <a:srgbClr val="333333"/>
                </a:solidFill>
                <a:highlight>
                  <a:srgbClr val="FFFFFF"/>
                </a:highlight>
                <a:latin typeface="Aptos"/>
                <a:ea typeface="+mn-lt"/>
                <a:cs typeface="+mn-lt"/>
              </a:rPr>
              <a:t>Fully conformant with the </a:t>
            </a:r>
            <a:r>
              <a:rPr lang="en-US" sz="2600" i="1">
                <a:solidFill>
                  <a:srgbClr val="333333"/>
                </a:solidFill>
                <a:highlight>
                  <a:srgbClr val="FFFFFF"/>
                </a:highlight>
                <a:latin typeface="Aptos"/>
                <a:ea typeface="+mn-lt"/>
                <a:cs typeface="+mn-lt"/>
              </a:rPr>
              <a:t>Web Content Accessibility Guidelines</a:t>
            </a:r>
            <a:r>
              <a:rPr lang="en-US" sz="2600">
                <a:solidFill>
                  <a:srgbClr val="333333"/>
                </a:solidFill>
                <a:highlight>
                  <a:srgbClr val="FFFFFF"/>
                </a:highlight>
                <a:latin typeface="Aptos"/>
                <a:ea typeface="+mn-lt"/>
                <a:cs typeface="+mn-lt"/>
              </a:rPr>
              <a:t> 2.1, Levels A and AA (WCAG 2.1) by April 26, 2027.</a:t>
            </a:r>
            <a:endParaRPr lang="en-US" sz="2600">
              <a:latin typeface="Aptos"/>
            </a:endParaRPr>
          </a:p>
          <a:p>
            <a:pPr marL="342900" indent="-342900">
              <a:buFont typeface="Arial"/>
              <a:buChar char="•"/>
            </a:pPr>
            <a:endParaRPr lang="en-US" sz="2600">
              <a:latin typeface="Aptos"/>
            </a:endParaRPr>
          </a:p>
        </p:txBody>
      </p:sp>
    </p:spTree>
    <p:extLst>
      <p:ext uri="{BB962C8B-B14F-4D97-AF65-F5344CB8AC3E}">
        <p14:creationId xmlns:p14="http://schemas.microsoft.com/office/powerpoint/2010/main" val="1904811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8B12C-56C5-E5E1-E0A6-410A646F9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11D99C-B707-A1C3-56DA-730047DAC516}"/>
              </a:ext>
            </a:extLst>
          </p:cNvPr>
          <p:cNvSpPr>
            <a:spLocks noGrp="1"/>
          </p:cNvSpPr>
          <p:nvPr>
            <p:ph type="title"/>
          </p:nvPr>
        </p:nvSpPr>
        <p:spPr>
          <a:xfrm>
            <a:off x="426654" y="499230"/>
            <a:ext cx="11113008" cy="1325563"/>
          </a:xfrm>
        </p:spPr>
        <p:txBody>
          <a:bodyPr/>
          <a:lstStyle/>
          <a:p>
            <a:r>
              <a:rPr lang="en-US">
                <a:solidFill>
                  <a:srgbClr val="C00000"/>
                </a:solidFill>
                <a:latin typeface="Buckeye Serif 2"/>
              </a:rPr>
              <a:t>Seven Core Skills (Headings &amp; Lists)</a:t>
            </a:r>
            <a:endParaRPr lang="en-US"/>
          </a:p>
        </p:txBody>
      </p:sp>
      <p:sp>
        <p:nvSpPr>
          <p:cNvPr id="4" name="Footer Placeholder 3">
            <a:extLst>
              <a:ext uri="{FF2B5EF4-FFF2-40B4-BE49-F238E27FC236}">
                <a16:creationId xmlns:a16="http://schemas.microsoft.com/office/drawing/2014/main" id="{AC38FE78-F4F9-4E21-CB38-104BE9AFD8D3}"/>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6A1F323B-8DE7-008B-155D-B7C9B6464034}"/>
              </a:ext>
            </a:extLst>
          </p:cNvPr>
          <p:cNvSpPr>
            <a:spLocks noGrp="1"/>
          </p:cNvSpPr>
          <p:nvPr>
            <p:ph type="sldNum" sz="quarter" idx="12"/>
          </p:nvPr>
        </p:nvSpPr>
        <p:spPr/>
        <p:txBody>
          <a:bodyPr/>
          <a:lstStyle/>
          <a:p>
            <a:fld id="{6A437EE8-8900-40F5-8C81-C8A18CC53EFD}" type="slidenum">
              <a:rPr lang="en-US" smtClean="0"/>
              <a:t>15</a:t>
            </a:fld>
            <a:endParaRPr lang="en-US"/>
          </a:p>
        </p:txBody>
      </p:sp>
      <p:sp>
        <p:nvSpPr>
          <p:cNvPr id="3" name="TextBox 2">
            <a:extLst>
              <a:ext uri="{FF2B5EF4-FFF2-40B4-BE49-F238E27FC236}">
                <a16:creationId xmlns:a16="http://schemas.microsoft.com/office/drawing/2014/main" id="{43A3FE3F-DB63-BAAE-291B-5C6FBF4F44C4}"/>
              </a:ext>
            </a:extLst>
          </p:cNvPr>
          <p:cNvSpPr txBox="1"/>
          <p:nvPr/>
        </p:nvSpPr>
        <p:spPr>
          <a:xfrm>
            <a:off x="426654" y="1488630"/>
            <a:ext cx="6731235" cy="16927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AutoNum type="arabicPeriod"/>
            </a:pPr>
            <a:r>
              <a:rPr lang="en-US" sz="2600" b="1">
                <a:solidFill>
                  <a:srgbClr val="C00000"/>
                </a:solidFill>
                <a:highlight>
                  <a:srgbClr val="FFFFFF"/>
                </a:highlight>
                <a:latin typeface="Aptos"/>
                <a:cs typeface="Times New Roman"/>
              </a:rPr>
              <a:t>Headings </a:t>
            </a:r>
            <a:endParaRPr lang="en-US" sz="2600">
              <a:solidFill>
                <a:srgbClr val="C00000"/>
              </a:solidFill>
              <a:highlight>
                <a:srgbClr val="C6C6C6"/>
              </a:highlight>
              <a:latin typeface="Aptos"/>
              <a:cs typeface="Times New Roman"/>
            </a:endParaRPr>
          </a:p>
          <a:p>
            <a:r>
              <a:rPr lang="en-US" sz="2600">
                <a:solidFill>
                  <a:srgbClr val="000000"/>
                </a:solidFill>
                <a:highlight>
                  <a:srgbClr val="FFFFFF"/>
                </a:highlight>
                <a:latin typeface="Aptos"/>
                <a:cs typeface="Times New Roman"/>
              </a:rPr>
              <a:t>Use built-in heading styles: Heading 1 , 2, 3 to organize your content. In addition, make sure the headings describe the content below.</a:t>
            </a:r>
          </a:p>
        </p:txBody>
      </p:sp>
      <p:pic>
        <p:nvPicPr>
          <p:cNvPr id="8" name="Picture 7" descr="Document formatting template illustrating hierarchical built-in heading structure for organizing a written report. Red Heading 1 title appears above summary text, bold Heading 2 section headings, and indented gray Heading 3 subsections with example content.&#10;">
            <a:extLst>
              <a:ext uri="{FF2B5EF4-FFF2-40B4-BE49-F238E27FC236}">
                <a16:creationId xmlns:a16="http://schemas.microsoft.com/office/drawing/2014/main" id="{84D9F0DD-E175-A8BE-1155-19F6CB22DF5D}"/>
              </a:ext>
            </a:extLst>
          </p:cNvPr>
          <p:cNvPicPr>
            <a:picLocks noChangeAspect="1"/>
          </p:cNvPicPr>
          <p:nvPr/>
        </p:nvPicPr>
        <p:blipFill>
          <a:blip r:embed="rId2"/>
          <a:srcRect r="4784" b="39861"/>
          <a:stretch>
            <a:fillRect/>
          </a:stretch>
        </p:blipFill>
        <p:spPr>
          <a:xfrm>
            <a:off x="7414157" y="1446286"/>
            <a:ext cx="4593208" cy="2631059"/>
          </a:xfrm>
          <a:prstGeom prst="rect">
            <a:avLst/>
          </a:prstGeom>
        </p:spPr>
      </p:pic>
      <p:sp>
        <p:nvSpPr>
          <p:cNvPr id="9" name="TextBox 8">
            <a:extLst>
              <a:ext uri="{FF2B5EF4-FFF2-40B4-BE49-F238E27FC236}">
                <a16:creationId xmlns:a16="http://schemas.microsoft.com/office/drawing/2014/main" id="{1241AADE-1ED9-2441-1327-714EB67A3214}"/>
              </a:ext>
            </a:extLst>
          </p:cNvPr>
          <p:cNvSpPr txBox="1"/>
          <p:nvPr/>
        </p:nvSpPr>
        <p:spPr>
          <a:xfrm>
            <a:off x="545254" y="4069672"/>
            <a:ext cx="6194214" cy="19697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US" sz="2600" b="1" i="0" u="none" strike="noStrike" baseline="0">
                <a:solidFill>
                  <a:srgbClr val="C00000"/>
                </a:solidFill>
                <a:highlight>
                  <a:srgbClr val="FFFFFF"/>
                </a:highlight>
                <a:latin typeface="Aptos"/>
                <a:ea typeface="Segoe UI"/>
                <a:cs typeface="Segoe UI"/>
              </a:rPr>
              <a:t>2.    Lists</a:t>
            </a:r>
            <a:r>
              <a:rPr lang="en-US" sz="2600" b="0" i="0">
                <a:solidFill>
                  <a:srgbClr val="3F4443"/>
                </a:solidFill>
                <a:latin typeface="Aptos"/>
                <a:ea typeface="Segoe UI"/>
                <a:cs typeface="Segoe UI"/>
              </a:rPr>
              <a:t>​</a:t>
            </a:r>
          </a:p>
          <a:p>
            <a:r>
              <a:rPr lang="en-US" sz="2600" b="0" i="0" u="none" strike="noStrike" baseline="0">
                <a:solidFill>
                  <a:srgbClr val="000000"/>
                </a:solidFill>
                <a:highlight>
                  <a:srgbClr val="FFFFFF"/>
                </a:highlight>
                <a:latin typeface="Aptos"/>
                <a:ea typeface="Segoe UI"/>
                <a:cs typeface="Segoe UI"/>
              </a:rPr>
              <a:t>Use the built-in bullets and numbering options </a:t>
            </a:r>
            <a:r>
              <a:rPr lang="en-US" sz="2600">
                <a:solidFill>
                  <a:srgbClr val="000000"/>
                </a:solidFill>
                <a:highlight>
                  <a:srgbClr val="FFFFFF"/>
                </a:highlight>
                <a:latin typeface="Aptos"/>
                <a:ea typeface="Segoe UI"/>
                <a:cs typeface="Segoe UI"/>
              </a:rPr>
              <a:t>to create</a:t>
            </a:r>
            <a:r>
              <a:rPr lang="en-US" sz="2600" b="0" i="0" u="none" strike="noStrike" baseline="0">
                <a:solidFill>
                  <a:srgbClr val="000000"/>
                </a:solidFill>
                <a:highlight>
                  <a:srgbClr val="FFFFFF"/>
                </a:highlight>
                <a:latin typeface="Aptos"/>
                <a:ea typeface="Segoe UI"/>
                <a:cs typeface="Segoe UI"/>
              </a:rPr>
              <a:t> lists. Avoid typing dashes or numbers </a:t>
            </a:r>
            <a:r>
              <a:rPr lang="en-US" sz="2600">
                <a:solidFill>
                  <a:srgbClr val="000000"/>
                </a:solidFill>
                <a:highlight>
                  <a:srgbClr val="FFFFFF"/>
                </a:highlight>
                <a:latin typeface="Aptos"/>
                <a:ea typeface="Segoe UI"/>
                <a:cs typeface="Segoe UI"/>
              </a:rPr>
              <a:t>to indicate</a:t>
            </a:r>
            <a:r>
              <a:rPr lang="en-US" sz="2600" b="0" i="0" u="none" strike="noStrike" baseline="0">
                <a:solidFill>
                  <a:srgbClr val="000000"/>
                </a:solidFill>
                <a:highlight>
                  <a:srgbClr val="FFFFFF"/>
                </a:highlight>
                <a:latin typeface="Aptos"/>
                <a:ea typeface="Segoe UI"/>
                <a:cs typeface="Segoe UI"/>
              </a:rPr>
              <a:t> a list. </a:t>
            </a:r>
            <a:r>
              <a:rPr lang="en-US" sz="2600" b="0" i="0">
                <a:solidFill>
                  <a:srgbClr val="3F4443"/>
                </a:solidFill>
                <a:latin typeface="Aptos"/>
                <a:ea typeface="Segoe UI"/>
                <a:cs typeface="Segoe UI"/>
              </a:rPr>
              <a:t>​</a:t>
            </a:r>
          </a:p>
          <a:p>
            <a:pPr algn="ctr"/>
            <a:endParaRPr lang="en-US"/>
          </a:p>
        </p:txBody>
      </p:sp>
      <p:pic>
        <p:nvPicPr>
          <p:cNvPr id="10" name="Picture 9">
            <a:extLst>
              <a:ext uri="{FF2B5EF4-FFF2-40B4-BE49-F238E27FC236}">
                <a16:creationId xmlns:a16="http://schemas.microsoft.com/office/drawing/2014/main" id="{B3DEE399-F401-0A19-AFAA-D05BCA0759F1}"/>
              </a:ext>
            </a:extLst>
          </p:cNvPr>
          <p:cNvPicPr>
            <a:picLocks noChangeAspect="1"/>
          </p:cNvPicPr>
          <p:nvPr/>
        </p:nvPicPr>
        <p:blipFill>
          <a:blip r:embed="rId3"/>
          <a:srcRect l="576" t="6154" r="2976" b="15385"/>
          <a:stretch>
            <a:fillRect/>
          </a:stretch>
        </p:blipFill>
        <p:spPr>
          <a:xfrm>
            <a:off x="6352089" y="4511241"/>
            <a:ext cx="5839911" cy="1043933"/>
          </a:xfrm>
          <a:prstGeom prst="rect">
            <a:avLst/>
          </a:prstGeom>
        </p:spPr>
      </p:pic>
      <p:sp>
        <p:nvSpPr>
          <p:cNvPr id="6" name="TextBox 5">
            <a:extLst>
              <a:ext uri="{FF2B5EF4-FFF2-40B4-BE49-F238E27FC236}">
                <a16:creationId xmlns:a16="http://schemas.microsoft.com/office/drawing/2014/main" id="{BBF8569B-15F2-B6DF-DBE7-7DCDA052664F}"/>
              </a:ext>
            </a:extLst>
          </p:cNvPr>
          <p:cNvSpPr txBox="1"/>
          <p:nvPr/>
        </p:nvSpPr>
        <p:spPr>
          <a:xfrm>
            <a:off x="2898042" y="1446286"/>
            <a:ext cx="2457468" cy="523220"/>
          </a:xfrm>
          <a:prstGeom prst="rect">
            <a:avLst/>
          </a:prstGeom>
          <a:noFill/>
        </p:spPr>
        <p:txBody>
          <a:bodyPr wrap="none" rtlCol="0">
            <a:spAutoFit/>
          </a:bodyPr>
          <a:lstStyle/>
          <a:p>
            <a:r>
              <a:rPr lang="en-US" sz="2800" b="1">
                <a:solidFill>
                  <a:srgbClr val="7030A0"/>
                </a:solidFill>
                <a:latin typeface="Aptos" panose="020B0004020202020204" pitchFamily="34" charset="0"/>
              </a:rPr>
              <a:t>(Adjustability)</a:t>
            </a:r>
          </a:p>
        </p:txBody>
      </p:sp>
      <p:sp>
        <p:nvSpPr>
          <p:cNvPr id="7" name="TextBox 6">
            <a:extLst>
              <a:ext uri="{FF2B5EF4-FFF2-40B4-BE49-F238E27FC236}">
                <a16:creationId xmlns:a16="http://schemas.microsoft.com/office/drawing/2014/main" id="{96C7DE85-2389-1F60-3C0F-49C9607D297A}"/>
              </a:ext>
            </a:extLst>
          </p:cNvPr>
          <p:cNvSpPr txBox="1"/>
          <p:nvPr/>
        </p:nvSpPr>
        <p:spPr>
          <a:xfrm>
            <a:off x="2898042" y="4033147"/>
            <a:ext cx="2457468" cy="523220"/>
          </a:xfrm>
          <a:prstGeom prst="rect">
            <a:avLst/>
          </a:prstGeom>
          <a:noFill/>
        </p:spPr>
        <p:txBody>
          <a:bodyPr wrap="none" rtlCol="0">
            <a:spAutoFit/>
          </a:bodyPr>
          <a:lstStyle/>
          <a:p>
            <a:r>
              <a:rPr lang="en-US" sz="2800" b="1">
                <a:solidFill>
                  <a:srgbClr val="7030A0"/>
                </a:solidFill>
                <a:latin typeface="Aptos" panose="020B0004020202020204" pitchFamily="34" charset="0"/>
              </a:rPr>
              <a:t>(Adjustability)</a:t>
            </a:r>
          </a:p>
        </p:txBody>
      </p:sp>
    </p:spTree>
    <p:extLst>
      <p:ext uri="{BB962C8B-B14F-4D97-AF65-F5344CB8AC3E}">
        <p14:creationId xmlns:p14="http://schemas.microsoft.com/office/powerpoint/2010/main" val="58820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8770D-EBC2-8A99-EC89-C5DCB88CA8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0A7BF6-F7C7-AF09-4AB0-26999FB42715}"/>
              </a:ext>
            </a:extLst>
          </p:cNvPr>
          <p:cNvSpPr>
            <a:spLocks noGrp="1"/>
          </p:cNvSpPr>
          <p:nvPr>
            <p:ph type="title"/>
          </p:nvPr>
        </p:nvSpPr>
        <p:spPr>
          <a:xfrm>
            <a:off x="538414" y="726814"/>
            <a:ext cx="11113008" cy="1325563"/>
          </a:xfrm>
        </p:spPr>
        <p:txBody>
          <a:bodyPr/>
          <a:lstStyle/>
          <a:p>
            <a:r>
              <a:rPr lang="en-US">
                <a:solidFill>
                  <a:srgbClr val="C00000"/>
                </a:solidFill>
                <a:latin typeface="Buckeye Serif 2"/>
              </a:rPr>
              <a:t>Seven Core Skills (Links)</a:t>
            </a:r>
            <a:endParaRPr lang="en-US"/>
          </a:p>
        </p:txBody>
      </p:sp>
      <p:sp>
        <p:nvSpPr>
          <p:cNvPr id="4" name="Footer Placeholder 3">
            <a:extLst>
              <a:ext uri="{FF2B5EF4-FFF2-40B4-BE49-F238E27FC236}">
                <a16:creationId xmlns:a16="http://schemas.microsoft.com/office/drawing/2014/main" id="{AF64C5C5-C376-D729-A4D9-7A6DE3E64A26}"/>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514F48DD-A7EB-BC84-A8BA-CE5FD9FFB2C8}"/>
              </a:ext>
            </a:extLst>
          </p:cNvPr>
          <p:cNvSpPr>
            <a:spLocks noGrp="1"/>
          </p:cNvSpPr>
          <p:nvPr>
            <p:ph type="sldNum" sz="quarter" idx="12"/>
          </p:nvPr>
        </p:nvSpPr>
        <p:spPr/>
        <p:txBody>
          <a:bodyPr/>
          <a:lstStyle/>
          <a:p>
            <a:fld id="{6A437EE8-8900-40F5-8C81-C8A18CC53EFD}" type="slidenum">
              <a:rPr lang="en-US" smtClean="0"/>
              <a:t>16</a:t>
            </a:fld>
            <a:endParaRPr lang="en-US"/>
          </a:p>
        </p:txBody>
      </p:sp>
      <p:sp>
        <p:nvSpPr>
          <p:cNvPr id="3" name="TextBox 2">
            <a:extLst>
              <a:ext uri="{FF2B5EF4-FFF2-40B4-BE49-F238E27FC236}">
                <a16:creationId xmlns:a16="http://schemas.microsoft.com/office/drawing/2014/main" id="{4B6CF4E1-2DF9-58B6-92FE-193E4C938014}"/>
              </a:ext>
            </a:extLst>
          </p:cNvPr>
          <p:cNvSpPr txBox="1"/>
          <p:nvPr/>
        </p:nvSpPr>
        <p:spPr>
          <a:xfrm>
            <a:off x="780288" y="1522516"/>
            <a:ext cx="1075537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C00000"/>
                </a:solidFill>
                <a:latin typeface="Aptos"/>
                <a:ea typeface="Times New Roman"/>
                <a:cs typeface="Times New Roman"/>
              </a:rPr>
              <a:t>3.    </a:t>
            </a:r>
            <a:r>
              <a:rPr lang="en-US" sz="2800" b="1" i="0">
                <a:solidFill>
                  <a:srgbClr val="C00000"/>
                </a:solidFill>
                <a:latin typeface="Aptos"/>
                <a:ea typeface="Times New Roman"/>
                <a:cs typeface="Times New Roman"/>
              </a:rPr>
              <a:t>Links</a:t>
            </a:r>
            <a:r>
              <a:rPr sz="2800" b="1" i="0">
                <a:solidFill>
                  <a:srgbClr val="C00000"/>
                </a:solidFill>
                <a:latin typeface="Aptos"/>
                <a:ea typeface="Times New Roman"/>
                <a:cs typeface="Times New Roman"/>
              </a:rPr>
              <a:t> </a:t>
            </a:r>
            <a:endParaRPr lang="en-US" sz="2800" b="1">
              <a:solidFill>
                <a:srgbClr val="C00000"/>
              </a:solidFill>
              <a:latin typeface="Aptos"/>
            </a:endParaRPr>
          </a:p>
          <a:p>
            <a:r>
              <a:rPr lang="en-US" sz="2800" b="0" i="0">
                <a:solidFill>
                  <a:srgbClr val="000000"/>
                </a:solidFill>
                <a:latin typeface="Aptos"/>
                <a:ea typeface="Segoe UI"/>
                <a:cs typeface="Segoe UI"/>
              </a:rPr>
              <a:t>When using a link, provide descriptive link text instead of “Click here.” </a:t>
            </a:r>
            <a:r>
              <a:rPr lang="en-US" sz="2800">
                <a:solidFill>
                  <a:srgbClr val="000000"/>
                </a:solidFill>
                <a:latin typeface="Aptos"/>
                <a:cs typeface="Segoe UI"/>
              </a:rPr>
              <a:t>Don’t display the full URL unless the document is primarily intended to be printed. In that situation, use a </a:t>
            </a:r>
            <a:r>
              <a:rPr lang="en-US" sz="2800" b="1">
                <a:solidFill>
                  <a:srgbClr val="000000"/>
                </a:solidFill>
                <a:latin typeface="Aptos"/>
                <a:cs typeface="Segoe UI"/>
              </a:rPr>
              <a:t>URL shortener</a:t>
            </a:r>
            <a:r>
              <a:rPr lang="en-US" sz="2800">
                <a:solidFill>
                  <a:srgbClr val="000000"/>
                </a:solidFill>
                <a:latin typeface="Aptos"/>
                <a:cs typeface="Segoe UI"/>
              </a:rPr>
              <a:t> such as </a:t>
            </a:r>
            <a:r>
              <a:rPr lang="en-US" sz="2800" i="1" err="1">
                <a:solidFill>
                  <a:srgbClr val="000000"/>
                </a:solidFill>
                <a:latin typeface="Aptos"/>
                <a:cs typeface="Segoe UI"/>
              </a:rPr>
              <a:t>go.osu.edu</a:t>
            </a:r>
            <a:r>
              <a:rPr lang="en-US" sz="2800">
                <a:solidFill>
                  <a:srgbClr val="000000"/>
                </a:solidFill>
                <a:latin typeface="Aptos"/>
                <a:cs typeface="Segoe UI"/>
              </a:rPr>
              <a:t>.</a:t>
            </a:r>
          </a:p>
        </p:txBody>
      </p:sp>
      <p:pic>
        <p:nvPicPr>
          <p:cNvPr id="6" name="Picture 5">
            <a:extLst>
              <a:ext uri="{FF2B5EF4-FFF2-40B4-BE49-F238E27FC236}">
                <a16:creationId xmlns:a16="http://schemas.microsoft.com/office/drawing/2014/main" id="{D63485FD-5003-E8DF-19EA-A1AA4B1E409D}"/>
              </a:ext>
            </a:extLst>
          </p:cNvPr>
          <p:cNvPicPr>
            <a:picLocks noChangeAspect="1"/>
          </p:cNvPicPr>
          <p:nvPr/>
        </p:nvPicPr>
        <p:blipFill>
          <a:blip r:embed="rId2"/>
          <a:srcRect l="8402" t="44460" r="9208" b="14208"/>
          <a:stretch/>
        </p:blipFill>
        <p:spPr>
          <a:xfrm>
            <a:off x="780288" y="3992051"/>
            <a:ext cx="5154948" cy="1072216"/>
          </a:xfrm>
          <a:prstGeom prst="rect">
            <a:avLst/>
          </a:prstGeom>
        </p:spPr>
      </p:pic>
      <p:pic>
        <p:nvPicPr>
          <p:cNvPr id="8" name="Picture 7">
            <a:extLst>
              <a:ext uri="{FF2B5EF4-FFF2-40B4-BE49-F238E27FC236}">
                <a16:creationId xmlns:a16="http://schemas.microsoft.com/office/drawing/2014/main" id="{6E9BC396-F9FF-45A1-872F-B9B0456B2EC6}"/>
              </a:ext>
            </a:extLst>
          </p:cNvPr>
          <p:cNvPicPr>
            <a:picLocks noChangeAspect="1"/>
          </p:cNvPicPr>
          <p:nvPr/>
        </p:nvPicPr>
        <p:blipFill>
          <a:blip r:embed="rId3"/>
          <a:srcRect l="8049" t="54535" r="9210" b="19115"/>
          <a:stretch/>
        </p:blipFill>
        <p:spPr>
          <a:xfrm>
            <a:off x="6256766" y="4134191"/>
            <a:ext cx="5475899" cy="704269"/>
          </a:xfrm>
          <a:prstGeom prst="rect">
            <a:avLst/>
          </a:prstGeom>
        </p:spPr>
      </p:pic>
      <p:sp>
        <p:nvSpPr>
          <p:cNvPr id="7" name="TextBox 6">
            <a:extLst>
              <a:ext uri="{FF2B5EF4-FFF2-40B4-BE49-F238E27FC236}">
                <a16:creationId xmlns:a16="http://schemas.microsoft.com/office/drawing/2014/main" id="{962CDAA2-E6BA-1360-24AE-54FE5B6D8A7A}"/>
              </a:ext>
            </a:extLst>
          </p:cNvPr>
          <p:cNvSpPr txBox="1"/>
          <p:nvPr/>
        </p:nvSpPr>
        <p:spPr>
          <a:xfrm>
            <a:off x="2898042" y="1522516"/>
            <a:ext cx="2457468" cy="523220"/>
          </a:xfrm>
          <a:prstGeom prst="rect">
            <a:avLst/>
          </a:prstGeom>
          <a:noFill/>
        </p:spPr>
        <p:txBody>
          <a:bodyPr wrap="none" rtlCol="0">
            <a:spAutoFit/>
          </a:bodyPr>
          <a:lstStyle/>
          <a:p>
            <a:r>
              <a:rPr lang="en-US" sz="2800" b="1">
                <a:solidFill>
                  <a:srgbClr val="7030A0"/>
                </a:solidFill>
                <a:latin typeface="Aptos" panose="020B0004020202020204" pitchFamily="34" charset="0"/>
              </a:rPr>
              <a:t>(Adjustability)</a:t>
            </a:r>
          </a:p>
        </p:txBody>
      </p:sp>
      <p:sp>
        <p:nvSpPr>
          <p:cNvPr id="9" name="TextBox 8">
            <a:extLst>
              <a:ext uri="{FF2B5EF4-FFF2-40B4-BE49-F238E27FC236}">
                <a16:creationId xmlns:a16="http://schemas.microsoft.com/office/drawing/2014/main" id="{AF6CBC1D-73B5-00C8-A801-C8052ACA01A2}"/>
              </a:ext>
            </a:extLst>
          </p:cNvPr>
          <p:cNvSpPr txBox="1"/>
          <p:nvPr/>
        </p:nvSpPr>
        <p:spPr>
          <a:xfrm>
            <a:off x="8916373" y="5105218"/>
            <a:ext cx="1107996" cy="1200329"/>
          </a:xfrm>
          <a:prstGeom prst="rect">
            <a:avLst/>
          </a:prstGeom>
          <a:noFill/>
        </p:spPr>
        <p:txBody>
          <a:bodyPr wrap="none" rtlCol="0">
            <a:spAutoFit/>
          </a:bodyPr>
          <a:lstStyle/>
          <a:p>
            <a:r>
              <a:rPr lang="en-US" sz="7200"/>
              <a:t>✅</a:t>
            </a:r>
          </a:p>
        </p:txBody>
      </p:sp>
      <p:sp>
        <p:nvSpPr>
          <p:cNvPr id="10" name="TextBox 9">
            <a:extLst>
              <a:ext uri="{FF2B5EF4-FFF2-40B4-BE49-F238E27FC236}">
                <a16:creationId xmlns:a16="http://schemas.microsoft.com/office/drawing/2014/main" id="{15AB7E75-10BE-EB5A-8F1E-FA295C3EEF0A}"/>
              </a:ext>
            </a:extLst>
          </p:cNvPr>
          <p:cNvSpPr txBox="1"/>
          <p:nvPr/>
        </p:nvSpPr>
        <p:spPr>
          <a:xfrm>
            <a:off x="2464331" y="5127920"/>
            <a:ext cx="1107996" cy="1200329"/>
          </a:xfrm>
          <a:prstGeom prst="rect">
            <a:avLst/>
          </a:prstGeom>
          <a:noFill/>
        </p:spPr>
        <p:txBody>
          <a:bodyPr wrap="none" rtlCol="0">
            <a:spAutoFit/>
          </a:bodyPr>
          <a:lstStyle/>
          <a:p>
            <a:r>
              <a:rPr lang="en-US" sz="7200"/>
              <a:t>❌</a:t>
            </a:r>
          </a:p>
        </p:txBody>
      </p:sp>
    </p:spTree>
    <p:extLst>
      <p:ext uri="{BB962C8B-B14F-4D97-AF65-F5344CB8AC3E}">
        <p14:creationId xmlns:p14="http://schemas.microsoft.com/office/powerpoint/2010/main" val="1591535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9" grpId="1"/>
      <p:bldP spid="10" grpId="0"/>
      <p:bldP spid="10"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E4FEB-0701-C99E-BB7F-55A08EEB23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2A1F7-CE73-06CD-3A48-58D4DAACED1D}"/>
              </a:ext>
            </a:extLst>
          </p:cNvPr>
          <p:cNvSpPr>
            <a:spLocks noGrp="1"/>
          </p:cNvSpPr>
          <p:nvPr>
            <p:ph type="title"/>
          </p:nvPr>
        </p:nvSpPr>
        <p:spPr>
          <a:xfrm>
            <a:off x="538414" y="604894"/>
            <a:ext cx="11113008" cy="1325563"/>
          </a:xfrm>
        </p:spPr>
        <p:txBody>
          <a:bodyPr/>
          <a:lstStyle/>
          <a:p>
            <a:r>
              <a:rPr lang="en-US">
                <a:solidFill>
                  <a:srgbClr val="C00000"/>
                </a:solidFill>
                <a:latin typeface="Buckeye Serif 2"/>
              </a:rPr>
              <a:t>Seven Core Skills (Tables)</a:t>
            </a:r>
            <a:endParaRPr lang="en-US"/>
          </a:p>
        </p:txBody>
      </p:sp>
      <p:sp>
        <p:nvSpPr>
          <p:cNvPr id="4" name="Footer Placeholder 3">
            <a:extLst>
              <a:ext uri="{FF2B5EF4-FFF2-40B4-BE49-F238E27FC236}">
                <a16:creationId xmlns:a16="http://schemas.microsoft.com/office/drawing/2014/main" id="{75E2BA75-2F25-58DB-AD4C-2E8CE198091C}"/>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34B897D4-0610-36E9-2E97-C9E081A652DB}"/>
              </a:ext>
            </a:extLst>
          </p:cNvPr>
          <p:cNvSpPr>
            <a:spLocks noGrp="1"/>
          </p:cNvSpPr>
          <p:nvPr>
            <p:ph type="sldNum" sz="quarter" idx="12"/>
          </p:nvPr>
        </p:nvSpPr>
        <p:spPr/>
        <p:txBody>
          <a:bodyPr/>
          <a:lstStyle/>
          <a:p>
            <a:fld id="{6A437EE8-8900-40F5-8C81-C8A18CC53EFD}" type="slidenum">
              <a:rPr lang="en-US" smtClean="0"/>
              <a:t>17</a:t>
            </a:fld>
            <a:endParaRPr lang="en-US"/>
          </a:p>
        </p:txBody>
      </p:sp>
      <p:sp>
        <p:nvSpPr>
          <p:cNvPr id="3" name="TextBox 2">
            <a:extLst>
              <a:ext uri="{FF2B5EF4-FFF2-40B4-BE49-F238E27FC236}">
                <a16:creationId xmlns:a16="http://schemas.microsoft.com/office/drawing/2014/main" id="{41CC6597-6062-E2AF-090C-9846907DF14C}"/>
              </a:ext>
            </a:extLst>
          </p:cNvPr>
          <p:cNvSpPr txBox="1"/>
          <p:nvPr/>
        </p:nvSpPr>
        <p:spPr>
          <a:xfrm>
            <a:off x="536448" y="1467652"/>
            <a:ext cx="5273040" cy="48219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C00000"/>
                </a:solidFill>
                <a:latin typeface="Aptos"/>
                <a:ea typeface="Times New Roman"/>
                <a:cs typeface="Times New Roman"/>
              </a:rPr>
              <a:t>4.  Tables</a:t>
            </a:r>
            <a:endParaRPr lang="en-US" sz="2800"/>
          </a:p>
          <a:p>
            <a:pPr marL="457200" indent="-457200">
              <a:buFont typeface="Arial"/>
              <a:buChar char="•"/>
            </a:pPr>
            <a:r>
              <a:rPr lang="en-US" sz="2800">
                <a:solidFill>
                  <a:srgbClr val="212325"/>
                </a:solidFill>
                <a:highlight>
                  <a:srgbClr val="FFFFFF"/>
                </a:highlight>
                <a:latin typeface="Aptos"/>
                <a:ea typeface="+mn-lt"/>
                <a:cs typeface="+mn-lt"/>
              </a:rPr>
              <a:t>Use simple tables to organize data, rather than a complex one.</a:t>
            </a:r>
            <a:endParaRPr lang="en-US" sz="2800">
              <a:latin typeface="Aptos"/>
            </a:endParaRPr>
          </a:p>
          <a:p>
            <a:pPr marL="457200" indent="-457200">
              <a:buFont typeface="Arial"/>
              <a:buChar char="•"/>
            </a:pPr>
            <a:r>
              <a:rPr lang="en-US" sz="2800">
                <a:solidFill>
                  <a:srgbClr val="212325"/>
                </a:solidFill>
                <a:highlight>
                  <a:srgbClr val="FFFFFF"/>
                </a:highlight>
                <a:latin typeface="Aptos"/>
                <a:ea typeface="+mn-lt"/>
                <a:cs typeface="+mn-lt"/>
              </a:rPr>
              <a:t>Use table formatting tools to create the table and designate column and/or row headers.</a:t>
            </a:r>
            <a:endParaRPr lang="en-US" sz="2800">
              <a:latin typeface="Aptos"/>
            </a:endParaRPr>
          </a:p>
          <a:p>
            <a:pPr marL="457200" indent="-457200">
              <a:buFont typeface="Arial"/>
              <a:buChar char="•"/>
            </a:pPr>
            <a:r>
              <a:rPr lang="en-US" sz="2800">
                <a:solidFill>
                  <a:srgbClr val="212325"/>
                </a:solidFill>
                <a:highlight>
                  <a:srgbClr val="FFFFFF"/>
                </a:highlight>
                <a:latin typeface="Aptos"/>
                <a:ea typeface="+mn-lt"/>
                <a:cs typeface="+mn-lt"/>
              </a:rPr>
              <a:t>Use </a:t>
            </a:r>
            <a:r>
              <a:rPr lang="en-US" sz="2800" b="0" i="0">
                <a:solidFill>
                  <a:srgbClr val="212325"/>
                </a:solidFill>
                <a:highlight>
                  <a:srgbClr val="FFFFFF"/>
                </a:highlight>
                <a:latin typeface="Aptos"/>
                <a:ea typeface="+mn-lt"/>
                <a:cs typeface="+mn-lt"/>
              </a:rPr>
              <a:t>a descriptive </a:t>
            </a:r>
            <a:r>
              <a:rPr lang="en-US" sz="2800">
                <a:solidFill>
                  <a:srgbClr val="212325"/>
                </a:solidFill>
                <a:highlight>
                  <a:srgbClr val="FFFFFF"/>
                </a:highlight>
                <a:latin typeface="Aptos"/>
                <a:ea typeface="+mn-lt"/>
                <a:cs typeface="+mn-lt"/>
              </a:rPr>
              <a:t>caption or alt </a:t>
            </a:r>
            <a:r>
              <a:rPr lang="en-US" sz="2800" b="0" i="0">
                <a:solidFill>
                  <a:srgbClr val="212325"/>
                </a:solidFill>
                <a:highlight>
                  <a:srgbClr val="FFFFFF"/>
                </a:highlight>
                <a:latin typeface="Aptos"/>
                <a:ea typeface="+mn-lt"/>
                <a:cs typeface="+mn-lt"/>
              </a:rPr>
              <a:t>text </a:t>
            </a:r>
            <a:r>
              <a:rPr lang="en-US" sz="2800">
                <a:solidFill>
                  <a:srgbClr val="212325"/>
                </a:solidFill>
                <a:highlight>
                  <a:srgbClr val="FFFFFF"/>
                </a:highlight>
                <a:latin typeface="Aptos"/>
                <a:ea typeface="+mn-lt"/>
                <a:cs typeface="+mn-lt"/>
              </a:rPr>
              <a:t>to provide a description of the table. </a:t>
            </a:r>
            <a:endParaRPr lang="en-US" sz="2800">
              <a:latin typeface="Aptos"/>
            </a:endParaRPr>
          </a:p>
          <a:p>
            <a:endParaRPr lang="en-US" sz="2800">
              <a:solidFill>
                <a:srgbClr val="000000"/>
              </a:solidFill>
              <a:highlight>
                <a:srgbClr val="C6C6C6"/>
              </a:highlight>
              <a:latin typeface="Aptos"/>
              <a:cs typeface="Times New Roman"/>
            </a:endParaRPr>
          </a:p>
        </p:txBody>
      </p:sp>
      <p:pic>
        <p:nvPicPr>
          <p:cNvPr id="7" name="Picture 6">
            <a:extLst>
              <a:ext uri="{FF2B5EF4-FFF2-40B4-BE49-F238E27FC236}">
                <a16:creationId xmlns:a16="http://schemas.microsoft.com/office/drawing/2014/main" id="{AA22426B-B33E-33E7-4EE1-0F7589C4070D}"/>
              </a:ext>
            </a:extLst>
          </p:cNvPr>
          <p:cNvPicPr>
            <a:picLocks noChangeAspect="1"/>
          </p:cNvPicPr>
          <p:nvPr/>
        </p:nvPicPr>
        <p:blipFill>
          <a:blip r:embed="rId2"/>
          <a:srcRect b="31316"/>
          <a:stretch>
            <a:fillRect/>
          </a:stretch>
        </p:blipFill>
        <p:spPr>
          <a:xfrm>
            <a:off x="5609938" y="1264092"/>
            <a:ext cx="6703982" cy="1775849"/>
          </a:xfrm>
          <a:prstGeom prst="rect">
            <a:avLst/>
          </a:prstGeom>
        </p:spPr>
      </p:pic>
      <p:pic>
        <p:nvPicPr>
          <p:cNvPr id="9" name="Picture 8">
            <a:extLst>
              <a:ext uri="{FF2B5EF4-FFF2-40B4-BE49-F238E27FC236}">
                <a16:creationId xmlns:a16="http://schemas.microsoft.com/office/drawing/2014/main" id="{EAABC0C7-5F2E-8CE6-D9B0-5D796D1EFF60}"/>
              </a:ext>
            </a:extLst>
          </p:cNvPr>
          <p:cNvPicPr>
            <a:picLocks noChangeAspect="1"/>
          </p:cNvPicPr>
          <p:nvPr/>
        </p:nvPicPr>
        <p:blipFill>
          <a:blip r:embed="rId3"/>
          <a:srcRect l="1195" t="1170" r="28793" b="1754"/>
          <a:stretch>
            <a:fillRect/>
          </a:stretch>
        </p:blipFill>
        <p:spPr>
          <a:xfrm>
            <a:off x="6335722" y="3443395"/>
            <a:ext cx="5161302" cy="2826837"/>
          </a:xfrm>
          <a:prstGeom prst="rect">
            <a:avLst/>
          </a:prstGeom>
        </p:spPr>
      </p:pic>
      <p:sp>
        <p:nvSpPr>
          <p:cNvPr id="6" name="TextBox 5">
            <a:extLst>
              <a:ext uri="{FF2B5EF4-FFF2-40B4-BE49-F238E27FC236}">
                <a16:creationId xmlns:a16="http://schemas.microsoft.com/office/drawing/2014/main" id="{DBC6CB2D-78BE-C13A-17AB-60DAE60E7AF9}"/>
              </a:ext>
            </a:extLst>
          </p:cNvPr>
          <p:cNvSpPr txBox="1"/>
          <p:nvPr/>
        </p:nvSpPr>
        <p:spPr>
          <a:xfrm>
            <a:off x="6859302" y="3044613"/>
            <a:ext cx="496824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latin typeface="Aptos"/>
              </a:rPr>
              <a:t>Table. Final Grades Proportion</a:t>
            </a:r>
          </a:p>
        </p:txBody>
      </p:sp>
      <p:sp>
        <p:nvSpPr>
          <p:cNvPr id="8" name="TextBox 7">
            <a:extLst>
              <a:ext uri="{FF2B5EF4-FFF2-40B4-BE49-F238E27FC236}">
                <a16:creationId xmlns:a16="http://schemas.microsoft.com/office/drawing/2014/main" id="{3819AEFC-A50F-8192-0ACA-89FC8DF3B101}"/>
              </a:ext>
            </a:extLst>
          </p:cNvPr>
          <p:cNvSpPr txBox="1"/>
          <p:nvPr/>
        </p:nvSpPr>
        <p:spPr>
          <a:xfrm>
            <a:off x="8916373" y="5105218"/>
            <a:ext cx="1107996" cy="1200329"/>
          </a:xfrm>
          <a:prstGeom prst="rect">
            <a:avLst/>
          </a:prstGeom>
          <a:noFill/>
        </p:spPr>
        <p:txBody>
          <a:bodyPr wrap="none" rtlCol="0">
            <a:spAutoFit/>
          </a:bodyPr>
          <a:lstStyle/>
          <a:p>
            <a:r>
              <a:rPr lang="en-US" sz="7200"/>
              <a:t>✅</a:t>
            </a:r>
          </a:p>
        </p:txBody>
      </p:sp>
      <p:sp>
        <p:nvSpPr>
          <p:cNvPr id="10" name="TextBox 9">
            <a:extLst>
              <a:ext uri="{FF2B5EF4-FFF2-40B4-BE49-F238E27FC236}">
                <a16:creationId xmlns:a16="http://schemas.microsoft.com/office/drawing/2014/main" id="{BE2F27FB-C1E5-9C86-BDB1-86B91DD22499}"/>
              </a:ext>
            </a:extLst>
          </p:cNvPr>
          <p:cNvSpPr txBox="1"/>
          <p:nvPr/>
        </p:nvSpPr>
        <p:spPr>
          <a:xfrm>
            <a:off x="8407931" y="951687"/>
            <a:ext cx="1107996" cy="1200329"/>
          </a:xfrm>
          <a:prstGeom prst="rect">
            <a:avLst/>
          </a:prstGeom>
          <a:noFill/>
        </p:spPr>
        <p:txBody>
          <a:bodyPr wrap="none" rtlCol="0">
            <a:spAutoFit/>
          </a:bodyPr>
          <a:lstStyle/>
          <a:p>
            <a:r>
              <a:rPr lang="en-US" sz="7200"/>
              <a:t>❌</a:t>
            </a:r>
          </a:p>
        </p:txBody>
      </p:sp>
      <p:sp>
        <p:nvSpPr>
          <p:cNvPr id="11" name="TextBox 10">
            <a:extLst>
              <a:ext uri="{FF2B5EF4-FFF2-40B4-BE49-F238E27FC236}">
                <a16:creationId xmlns:a16="http://schemas.microsoft.com/office/drawing/2014/main" id="{362E5B9B-9571-D140-82B6-D45088ACC98B}"/>
              </a:ext>
            </a:extLst>
          </p:cNvPr>
          <p:cNvSpPr txBox="1"/>
          <p:nvPr/>
        </p:nvSpPr>
        <p:spPr>
          <a:xfrm>
            <a:off x="2313548" y="1464850"/>
            <a:ext cx="1160895" cy="523220"/>
          </a:xfrm>
          <a:prstGeom prst="rect">
            <a:avLst/>
          </a:prstGeom>
          <a:noFill/>
        </p:spPr>
        <p:txBody>
          <a:bodyPr wrap="none" rtlCol="0">
            <a:spAutoFit/>
          </a:bodyPr>
          <a:lstStyle/>
          <a:p>
            <a:r>
              <a:rPr lang="en-US" sz="2800" b="1">
                <a:solidFill>
                  <a:srgbClr val="7030A0"/>
                </a:solidFill>
                <a:latin typeface="Aptos" panose="020B0004020202020204" pitchFamily="34" charset="0"/>
              </a:rPr>
              <a:t>(Both)</a:t>
            </a:r>
          </a:p>
        </p:txBody>
      </p:sp>
    </p:spTree>
    <p:extLst>
      <p:ext uri="{BB962C8B-B14F-4D97-AF65-F5344CB8AC3E}">
        <p14:creationId xmlns:p14="http://schemas.microsoft.com/office/powerpoint/2010/main" val="397833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72E3C-6130-7C12-2D8A-E8F0DE591F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27B132-D852-9F21-BEF4-CCDC9CBF9BBF}"/>
              </a:ext>
            </a:extLst>
          </p:cNvPr>
          <p:cNvSpPr>
            <a:spLocks noGrp="1"/>
          </p:cNvSpPr>
          <p:nvPr>
            <p:ph type="title"/>
          </p:nvPr>
        </p:nvSpPr>
        <p:spPr>
          <a:xfrm>
            <a:off x="538414" y="391534"/>
            <a:ext cx="11641328" cy="1325563"/>
          </a:xfrm>
        </p:spPr>
        <p:txBody>
          <a:bodyPr/>
          <a:lstStyle/>
          <a:p>
            <a:r>
              <a:rPr lang="en-US">
                <a:solidFill>
                  <a:srgbClr val="C00000"/>
                </a:solidFill>
                <a:latin typeface="Buckeye Serif 2"/>
              </a:rPr>
              <a:t>Seven Core Skills (Color and Contrast)</a:t>
            </a:r>
            <a:endParaRPr lang="en-US"/>
          </a:p>
        </p:txBody>
      </p:sp>
      <p:sp>
        <p:nvSpPr>
          <p:cNvPr id="4" name="Footer Placeholder 3">
            <a:extLst>
              <a:ext uri="{FF2B5EF4-FFF2-40B4-BE49-F238E27FC236}">
                <a16:creationId xmlns:a16="http://schemas.microsoft.com/office/drawing/2014/main" id="{23E596B9-58DC-F69C-A4B8-BB0B9D3F96BA}"/>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8B1B7A09-DB3F-F431-BE94-6B634B1FDB6C}"/>
              </a:ext>
            </a:extLst>
          </p:cNvPr>
          <p:cNvSpPr>
            <a:spLocks noGrp="1"/>
          </p:cNvSpPr>
          <p:nvPr>
            <p:ph type="sldNum" sz="quarter" idx="12"/>
          </p:nvPr>
        </p:nvSpPr>
        <p:spPr/>
        <p:txBody>
          <a:bodyPr/>
          <a:lstStyle/>
          <a:p>
            <a:fld id="{6A437EE8-8900-40F5-8C81-C8A18CC53EFD}" type="slidenum">
              <a:rPr lang="en-US" smtClean="0"/>
              <a:t>18</a:t>
            </a:fld>
            <a:endParaRPr lang="en-US"/>
          </a:p>
        </p:txBody>
      </p:sp>
      <p:pic>
        <p:nvPicPr>
          <p:cNvPr id="10" name="Picture 9">
            <a:extLst>
              <a:ext uri="{FF2B5EF4-FFF2-40B4-BE49-F238E27FC236}">
                <a16:creationId xmlns:a16="http://schemas.microsoft.com/office/drawing/2014/main" id="{659DE179-A670-8F50-F5D6-987F6AEAA93A}"/>
              </a:ext>
            </a:extLst>
          </p:cNvPr>
          <p:cNvPicPr>
            <a:picLocks noChangeAspect="1"/>
          </p:cNvPicPr>
          <p:nvPr/>
        </p:nvPicPr>
        <p:blipFill>
          <a:blip r:embed="rId2"/>
          <a:srcRect l="1478" t="3429" r="3106" b="308"/>
          <a:stretch>
            <a:fillRect/>
          </a:stretch>
        </p:blipFill>
        <p:spPr>
          <a:xfrm>
            <a:off x="536804" y="3146628"/>
            <a:ext cx="5634829" cy="3173723"/>
          </a:xfrm>
          <a:prstGeom prst="rect">
            <a:avLst/>
          </a:prstGeom>
        </p:spPr>
      </p:pic>
      <p:pic>
        <p:nvPicPr>
          <p:cNvPr id="11" name="Picture 10">
            <a:extLst>
              <a:ext uri="{FF2B5EF4-FFF2-40B4-BE49-F238E27FC236}">
                <a16:creationId xmlns:a16="http://schemas.microsoft.com/office/drawing/2014/main" id="{0107B470-0FFF-9923-17ED-FA9DF761E150}"/>
              </a:ext>
            </a:extLst>
          </p:cNvPr>
          <p:cNvPicPr>
            <a:picLocks noChangeAspect="1"/>
          </p:cNvPicPr>
          <p:nvPr/>
        </p:nvPicPr>
        <p:blipFill>
          <a:blip r:embed="rId3"/>
          <a:srcRect l="2339" t="748" r="5204" b="257"/>
          <a:stretch>
            <a:fillRect/>
          </a:stretch>
        </p:blipFill>
        <p:spPr>
          <a:xfrm>
            <a:off x="6583680" y="3106905"/>
            <a:ext cx="4953362" cy="3216017"/>
          </a:xfrm>
          <a:prstGeom prst="rect">
            <a:avLst/>
          </a:prstGeom>
        </p:spPr>
      </p:pic>
      <p:sp>
        <p:nvSpPr>
          <p:cNvPr id="12" name="TextBox 11">
            <a:extLst>
              <a:ext uri="{FF2B5EF4-FFF2-40B4-BE49-F238E27FC236}">
                <a16:creationId xmlns:a16="http://schemas.microsoft.com/office/drawing/2014/main" id="{2D980804-1C15-F36E-96E8-4CF2628716B3}"/>
              </a:ext>
            </a:extLst>
          </p:cNvPr>
          <p:cNvSpPr txBox="1"/>
          <p:nvPr/>
        </p:nvSpPr>
        <p:spPr>
          <a:xfrm>
            <a:off x="731520" y="1203960"/>
            <a:ext cx="11247120" cy="20928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C00000"/>
                </a:solidFill>
                <a:latin typeface="Aptos"/>
              </a:rPr>
              <a:t>5.  Colors and Contrast</a:t>
            </a:r>
            <a:endParaRPr lang="en-US" sz="2800">
              <a:solidFill>
                <a:srgbClr val="000000"/>
              </a:solidFill>
              <a:latin typeface="Aptos"/>
            </a:endParaRPr>
          </a:p>
          <a:p>
            <a:r>
              <a:rPr lang="en-US" sz="2800" b="0" i="0">
                <a:solidFill>
                  <a:srgbClr val="000000"/>
                </a:solidFill>
                <a:latin typeface="Aptos"/>
              </a:rPr>
              <a:t>Don’t use color as the only way to differentiate information. Ensure adequate contrast between foreground and background colors, especially for text.</a:t>
            </a:r>
            <a:r>
              <a:rPr sz="2800" b="0" i="0">
                <a:solidFill>
                  <a:srgbClr val="000000"/>
                </a:solidFill>
                <a:latin typeface="Aptos"/>
                <a:ea typeface="Times New Roman"/>
                <a:cs typeface="Times New Roman"/>
              </a:rPr>
              <a:t> </a:t>
            </a:r>
            <a:endParaRPr lang="en-US" sz="2800">
              <a:latin typeface="Aptos"/>
            </a:endParaRPr>
          </a:p>
          <a:p>
            <a:pPr algn="ctr"/>
            <a:endParaRPr lang="en-US">
              <a:latin typeface="Aptos"/>
            </a:endParaRPr>
          </a:p>
        </p:txBody>
      </p:sp>
      <p:sp>
        <p:nvSpPr>
          <p:cNvPr id="3" name="TextBox 2">
            <a:extLst>
              <a:ext uri="{FF2B5EF4-FFF2-40B4-BE49-F238E27FC236}">
                <a16:creationId xmlns:a16="http://schemas.microsoft.com/office/drawing/2014/main" id="{002C1B19-1B42-D7D3-AFAC-6A103FB8B3BA}"/>
              </a:ext>
            </a:extLst>
          </p:cNvPr>
          <p:cNvSpPr txBox="1"/>
          <p:nvPr/>
        </p:nvSpPr>
        <p:spPr>
          <a:xfrm>
            <a:off x="4726842" y="1203960"/>
            <a:ext cx="2457468" cy="523220"/>
          </a:xfrm>
          <a:prstGeom prst="rect">
            <a:avLst/>
          </a:prstGeom>
          <a:noFill/>
        </p:spPr>
        <p:txBody>
          <a:bodyPr wrap="none" lIns="91440" tIns="45720" rIns="91440" bIns="45720" rtlCol="0" anchor="t">
            <a:spAutoFit/>
          </a:bodyPr>
          <a:lstStyle/>
          <a:p>
            <a:r>
              <a:rPr lang="en-US" sz="2800" b="1">
                <a:solidFill>
                  <a:srgbClr val="7030A0"/>
                </a:solidFill>
                <a:latin typeface="Aptos"/>
              </a:rPr>
              <a:t>(Adjustability)</a:t>
            </a:r>
          </a:p>
        </p:txBody>
      </p:sp>
    </p:spTree>
    <p:extLst>
      <p:ext uri="{BB962C8B-B14F-4D97-AF65-F5344CB8AC3E}">
        <p14:creationId xmlns:p14="http://schemas.microsoft.com/office/powerpoint/2010/main" val="633058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41FE4-5AF9-CAB5-CD2F-1C587160C5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09DFB6-EB47-6C9A-2C3D-FBA8F02587E8}"/>
              </a:ext>
            </a:extLst>
          </p:cNvPr>
          <p:cNvSpPr>
            <a:spLocks noGrp="1"/>
          </p:cNvSpPr>
          <p:nvPr>
            <p:ph type="title"/>
          </p:nvPr>
        </p:nvSpPr>
        <p:spPr>
          <a:xfrm>
            <a:off x="538414" y="391534"/>
            <a:ext cx="11113008" cy="1325563"/>
          </a:xfrm>
        </p:spPr>
        <p:txBody>
          <a:bodyPr/>
          <a:lstStyle/>
          <a:p>
            <a:r>
              <a:rPr lang="en-US">
                <a:solidFill>
                  <a:srgbClr val="C00000"/>
                </a:solidFill>
                <a:latin typeface="Buckeye Serif 2"/>
              </a:rPr>
              <a:t>Seven Core Skills (Images and Alt Text)</a:t>
            </a:r>
          </a:p>
        </p:txBody>
      </p:sp>
      <p:sp>
        <p:nvSpPr>
          <p:cNvPr id="4" name="Footer Placeholder 3">
            <a:extLst>
              <a:ext uri="{FF2B5EF4-FFF2-40B4-BE49-F238E27FC236}">
                <a16:creationId xmlns:a16="http://schemas.microsoft.com/office/drawing/2014/main" id="{6A49697A-7C5B-EAEB-A465-641E8EE4F501}"/>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1A86B564-0580-4CD1-0BA8-852CADB3240E}"/>
              </a:ext>
            </a:extLst>
          </p:cNvPr>
          <p:cNvSpPr>
            <a:spLocks noGrp="1"/>
          </p:cNvSpPr>
          <p:nvPr>
            <p:ph type="sldNum" sz="quarter" idx="12"/>
          </p:nvPr>
        </p:nvSpPr>
        <p:spPr/>
        <p:txBody>
          <a:bodyPr/>
          <a:lstStyle/>
          <a:p>
            <a:fld id="{6A437EE8-8900-40F5-8C81-C8A18CC53EFD}" type="slidenum">
              <a:rPr lang="en-US" smtClean="0"/>
              <a:t>19</a:t>
            </a:fld>
            <a:endParaRPr lang="en-US"/>
          </a:p>
        </p:txBody>
      </p:sp>
      <p:sp>
        <p:nvSpPr>
          <p:cNvPr id="10" name="TextBox 9">
            <a:extLst>
              <a:ext uri="{FF2B5EF4-FFF2-40B4-BE49-F238E27FC236}">
                <a16:creationId xmlns:a16="http://schemas.microsoft.com/office/drawing/2014/main" id="{6949F478-7D0D-26E9-22C3-7046436FE38A}"/>
              </a:ext>
            </a:extLst>
          </p:cNvPr>
          <p:cNvSpPr txBox="1"/>
          <p:nvPr/>
        </p:nvSpPr>
        <p:spPr>
          <a:xfrm>
            <a:off x="569304" y="1154129"/>
            <a:ext cx="11225823"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C00000"/>
                </a:solidFill>
                <a:latin typeface="Aptos"/>
              </a:rPr>
              <a:t>6.  Images and Alt Texts</a:t>
            </a:r>
          </a:p>
          <a:p>
            <a:endParaRPr lang="en-US" sz="800">
              <a:solidFill>
                <a:srgbClr val="000000"/>
              </a:solidFill>
              <a:latin typeface="Aptos"/>
            </a:endParaRPr>
          </a:p>
          <a:p>
            <a:pPr marL="457200" indent="-457200">
              <a:buFont typeface="Arial"/>
              <a:buChar char="•"/>
            </a:pPr>
            <a:r>
              <a:rPr lang="en-US" sz="2800">
                <a:solidFill>
                  <a:srgbClr val="000000"/>
                </a:solidFill>
                <a:latin typeface="Aptos"/>
              </a:rPr>
              <a:t>All meaningful images must have a text-based alternative. </a:t>
            </a:r>
          </a:p>
          <a:p>
            <a:pPr marL="457200" indent="-457200">
              <a:buFont typeface="Arial"/>
              <a:buChar char="•"/>
            </a:pPr>
            <a:r>
              <a:rPr lang="en-US" sz="2800">
                <a:solidFill>
                  <a:srgbClr val="000000"/>
                </a:solidFill>
                <a:latin typeface="Aptos"/>
              </a:rPr>
              <a:t>Describe the image briefly (less than 180 characters) for someone who cannot see or has a low vision. </a:t>
            </a:r>
          </a:p>
          <a:p>
            <a:endParaRPr lang="en-US" sz="2800">
              <a:solidFill>
                <a:srgbClr val="000000"/>
              </a:solidFill>
              <a:latin typeface="Aptos"/>
            </a:endParaRPr>
          </a:p>
        </p:txBody>
      </p:sp>
      <p:pic>
        <p:nvPicPr>
          <p:cNvPr id="3" name="Picture 2">
            <a:extLst>
              <a:ext uri="{FF2B5EF4-FFF2-40B4-BE49-F238E27FC236}">
                <a16:creationId xmlns:a16="http://schemas.microsoft.com/office/drawing/2014/main" id="{8FC4ADEE-4ADE-0251-3011-96077E43064D}"/>
              </a:ext>
            </a:extLst>
          </p:cNvPr>
          <p:cNvPicPr>
            <a:picLocks noChangeAspect="1"/>
          </p:cNvPicPr>
          <p:nvPr/>
        </p:nvPicPr>
        <p:blipFill>
          <a:blip r:embed="rId3"/>
          <a:srcRect l="7306" t="6655" r="7033" b="5429"/>
          <a:stretch>
            <a:fillRect/>
          </a:stretch>
        </p:blipFill>
        <p:spPr>
          <a:xfrm>
            <a:off x="836312" y="3198967"/>
            <a:ext cx="5345903" cy="3280006"/>
          </a:xfrm>
          <a:prstGeom prst="rect">
            <a:avLst/>
          </a:prstGeom>
        </p:spPr>
      </p:pic>
      <p:sp>
        <p:nvSpPr>
          <p:cNvPr id="6" name="TextBox 5">
            <a:extLst>
              <a:ext uri="{FF2B5EF4-FFF2-40B4-BE49-F238E27FC236}">
                <a16:creationId xmlns:a16="http://schemas.microsoft.com/office/drawing/2014/main" id="{3BBF029B-D56F-C29D-03AB-D8FE86C7630E}"/>
              </a:ext>
            </a:extLst>
          </p:cNvPr>
          <p:cNvSpPr txBox="1"/>
          <p:nvPr/>
        </p:nvSpPr>
        <p:spPr>
          <a:xfrm>
            <a:off x="6449223" y="3579386"/>
            <a:ext cx="521120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i="0">
                <a:solidFill>
                  <a:srgbClr val="1E1E1E"/>
                </a:solidFill>
                <a:latin typeface="Aptos"/>
                <a:ea typeface="Roboto"/>
                <a:cs typeface="Roboto"/>
              </a:rPr>
              <a:t>Alt Text: </a:t>
            </a:r>
            <a:r>
              <a:rPr lang="en-US" sz="2800" b="0" i="0">
                <a:solidFill>
                  <a:srgbClr val="1E1E1E"/>
                </a:solidFill>
                <a:latin typeface="Aptos"/>
                <a:ea typeface="Roboto"/>
                <a:cs typeface="Roboto"/>
              </a:rPr>
              <a:t>Diagram of Soil Layers on Earth, from top going down: organic layer, topsoil layer, subsoil layer, parent rock layer, and last bedrock layer.</a:t>
            </a:r>
            <a:endParaRPr lang="en-US" sz="2800">
              <a:latin typeface="Aptos"/>
            </a:endParaRPr>
          </a:p>
        </p:txBody>
      </p:sp>
      <p:sp>
        <p:nvSpPr>
          <p:cNvPr id="8" name="TextBox 7">
            <a:extLst>
              <a:ext uri="{FF2B5EF4-FFF2-40B4-BE49-F238E27FC236}">
                <a16:creationId xmlns:a16="http://schemas.microsoft.com/office/drawing/2014/main" id="{3550146A-5AD7-D478-595B-5CE24566269D}"/>
              </a:ext>
            </a:extLst>
          </p:cNvPr>
          <p:cNvSpPr txBox="1"/>
          <p:nvPr/>
        </p:nvSpPr>
        <p:spPr>
          <a:xfrm>
            <a:off x="4977269" y="1145491"/>
            <a:ext cx="6098058" cy="523220"/>
          </a:xfrm>
          <a:prstGeom prst="rect">
            <a:avLst/>
          </a:prstGeom>
          <a:noFill/>
        </p:spPr>
        <p:txBody>
          <a:bodyPr wrap="square">
            <a:spAutoFit/>
          </a:bodyPr>
          <a:lstStyle/>
          <a:p>
            <a:r>
              <a:rPr lang="en-US" sz="2800" b="1">
                <a:solidFill>
                  <a:srgbClr val="7030A0"/>
                </a:solidFill>
                <a:latin typeface="Aptos" panose="020B0004020202020204" pitchFamily="34" charset="0"/>
              </a:rPr>
              <a:t>(Multimodality)</a:t>
            </a:r>
          </a:p>
        </p:txBody>
      </p:sp>
    </p:spTree>
    <p:extLst>
      <p:ext uri="{BB962C8B-B14F-4D97-AF65-F5344CB8AC3E}">
        <p14:creationId xmlns:p14="http://schemas.microsoft.com/office/powerpoint/2010/main" val="10916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8A7DC-A99F-40D8-52F8-2864CB6F61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5951E7-EAFE-7F4F-86CE-766ECACBAB01}"/>
              </a:ext>
            </a:extLst>
          </p:cNvPr>
          <p:cNvSpPr>
            <a:spLocks noGrp="1"/>
          </p:cNvSpPr>
          <p:nvPr>
            <p:ph type="title"/>
          </p:nvPr>
        </p:nvSpPr>
        <p:spPr>
          <a:xfrm>
            <a:off x="629594" y="632508"/>
            <a:ext cx="11113008" cy="1325563"/>
          </a:xfrm>
        </p:spPr>
        <p:txBody>
          <a:bodyPr/>
          <a:lstStyle/>
          <a:p>
            <a:r>
              <a:rPr lang="en-US">
                <a:solidFill>
                  <a:srgbClr val="C00000"/>
                </a:solidFill>
                <a:latin typeface="Buckeye Serif 2"/>
              </a:rPr>
              <a:t>Seven Core Skills (Video and Audio)</a:t>
            </a:r>
            <a:endParaRPr lang="en-US"/>
          </a:p>
        </p:txBody>
      </p:sp>
      <p:sp>
        <p:nvSpPr>
          <p:cNvPr id="4" name="Footer Placeholder 3">
            <a:extLst>
              <a:ext uri="{FF2B5EF4-FFF2-40B4-BE49-F238E27FC236}">
                <a16:creationId xmlns:a16="http://schemas.microsoft.com/office/drawing/2014/main" id="{5EA92B30-12DC-869D-5912-8A3DF3E6AB4E}"/>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F94F4C22-256D-F140-224A-05E61A5CBEC7}"/>
              </a:ext>
            </a:extLst>
          </p:cNvPr>
          <p:cNvSpPr>
            <a:spLocks noGrp="1"/>
          </p:cNvSpPr>
          <p:nvPr>
            <p:ph type="sldNum" sz="quarter" idx="12"/>
          </p:nvPr>
        </p:nvSpPr>
        <p:spPr/>
        <p:txBody>
          <a:bodyPr/>
          <a:lstStyle/>
          <a:p>
            <a:fld id="{6A437EE8-8900-40F5-8C81-C8A18CC53EFD}" type="slidenum">
              <a:rPr lang="en-US" smtClean="0"/>
              <a:t>20</a:t>
            </a:fld>
            <a:endParaRPr lang="en-US"/>
          </a:p>
        </p:txBody>
      </p:sp>
      <p:sp>
        <p:nvSpPr>
          <p:cNvPr id="10" name="TextBox 9">
            <a:extLst>
              <a:ext uri="{FF2B5EF4-FFF2-40B4-BE49-F238E27FC236}">
                <a16:creationId xmlns:a16="http://schemas.microsoft.com/office/drawing/2014/main" id="{28DBFB93-7885-EA7E-AE0D-CBE9E6F366F5}"/>
              </a:ext>
            </a:extLst>
          </p:cNvPr>
          <p:cNvSpPr txBox="1"/>
          <p:nvPr/>
        </p:nvSpPr>
        <p:spPr>
          <a:xfrm>
            <a:off x="653637" y="1557285"/>
            <a:ext cx="4931617" cy="37240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C00000"/>
                </a:solidFill>
                <a:latin typeface="Aptos"/>
              </a:rPr>
              <a:t>7.  Video and Audio</a:t>
            </a:r>
          </a:p>
          <a:p>
            <a:endParaRPr lang="en-US" sz="800">
              <a:solidFill>
                <a:srgbClr val="000000"/>
              </a:solidFill>
              <a:latin typeface="Aptos"/>
            </a:endParaRPr>
          </a:p>
          <a:p>
            <a:pPr marL="457200" indent="-457200">
              <a:buFont typeface="Arial"/>
              <a:buChar char="•"/>
            </a:pPr>
            <a:r>
              <a:rPr lang="en-US" sz="2800">
                <a:solidFill>
                  <a:srgbClr val="000000"/>
                </a:solidFill>
                <a:latin typeface="Aptos"/>
              </a:rPr>
              <a:t>Ensure all videos include captions and an accompanying audio description track or text transcript. </a:t>
            </a:r>
          </a:p>
          <a:p>
            <a:pPr marL="457200" indent="-457200">
              <a:buFont typeface="Arial"/>
              <a:buChar char="•"/>
            </a:pPr>
            <a:r>
              <a:rPr lang="en-US" sz="2800">
                <a:solidFill>
                  <a:srgbClr val="000000"/>
                </a:solidFill>
                <a:latin typeface="Aptos"/>
              </a:rPr>
              <a:t>Provide transcripts for audio-only recordings.</a:t>
            </a:r>
            <a:endParaRPr lang="en-US" sz="2800"/>
          </a:p>
        </p:txBody>
      </p:sp>
      <p:pic>
        <p:nvPicPr>
          <p:cNvPr id="3" name="Picture 2">
            <a:extLst>
              <a:ext uri="{FF2B5EF4-FFF2-40B4-BE49-F238E27FC236}">
                <a16:creationId xmlns:a16="http://schemas.microsoft.com/office/drawing/2014/main" id="{1ED70E12-4B35-1026-1C3C-697EB95F13FE}"/>
              </a:ext>
            </a:extLst>
          </p:cNvPr>
          <p:cNvPicPr>
            <a:picLocks noChangeAspect="1"/>
          </p:cNvPicPr>
          <p:nvPr/>
        </p:nvPicPr>
        <p:blipFill>
          <a:blip r:embed="rId2"/>
          <a:srcRect l="8641" t="3916" r="4437" b="-1761"/>
          <a:stretch>
            <a:fillRect/>
          </a:stretch>
        </p:blipFill>
        <p:spPr>
          <a:xfrm>
            <a:off x="6007911" y="2101457"/>
            <a:ext cx="5552318" cy="3424879"/>
          </a:xfrm>
          <a:prstGeom prst="rect">
            <a:avLst/>
          </a:prstGeom>
        </p:spPr>
      </p:pic>
      <p:sp>
        <p:nvSpPr>
          <p:cNvPr id="6" name="TextBox 5">
            <a:extLst>
              <a:ext uri="{FF2B5EF4-FFF2-40B4-BE49-F238E27FC236}">
                <a16:creationId xmlns:a16="http://schemas.microsoft.com/office/drawing/2014/main" id="{9673535F-AB85-3794-C213-1ABEC29FB24E}"/>
              </a:ext>
            </a:extLst>
          </p:cNvPr>
          <p:cNvSpPr txBox="1"/>
          <p:nvPr/>
        </p:nvSpPr>
        <p:spPr>
          <a:xfrm>
            <a:off x="4296392" y="1567761"/>
            <a:ext cx="6098058" cy="523220"/>
          </a:xfrm>
          <a:prstGeom prst="rect">
            <a:avLst/>
          </a:prstGeom>
          <a:noFill/>
        </p:spPr>
        <p:txBody>
          <a:bodyPr wrap="square">
            <a:spAutoFit/>
          </a:bodyPr>
          <a:lstStyle/>
          <a:p>
            <a:r>
              <a:rPr lang="en-US" sz="2800" b="1">
                <a:solidFill>
                  <a:srgbClr val="7030A0"/>
                </a:solidFill>
                <a:latin typeface="Aptos" panose="020B0004020202020204" pitchFamily="34" charset="0"/>
              </a:rPr>
              <a:t>(Multimodality)</a:t>
            </a:r>
          </a:p>
        </p:txBody>
      </p:sp>
    </p:spTree>
    <p:extLst>
      <p:ext uri="{BB962C8B-B14F-4D97-AF65-F5344CB8AC3E}">
        <p14:creationId xmlns:p14="http://schemas.microsoft.com/office/powerpoint/2010/main" val="334962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74373-AA15-3AA3-E2FF-A0A9C4CD13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0FFB2-7AE8-A7A5-959F-537F043C6FB3}"/>
              </a:ext>
            </a:extLst>
          </p:cNvPr>
          <p:cNvSpPr>
            <a:spLocks noGrp="1"/>
          </p:cNvSpPr>
          <p:nvPr>
            <p:ph type="title"/>
          </p:nvPr>
        </p:nvSpPr>
        <p:spPr>
          <a:xfrm>
            <a:off x="664398" y="604894"/>
            <a:ext cx="10883524" cy="1000000"/>
          </a:xfrm>
        </p:spPr>
        <p:txBody>
          <a:bodyPr>
            <a:normAutofit/>
          </a:bodyPr>
          <a:lstStyle/>
          <a:p>
            <a:r>
              <a:rPr lang="en-US">
                <a:solidFill>
                  <a:srgbClr val="C00000"/>
                </a:solidFill>
                <a:latin typeface="Buckeye Serif 2"/>
              </a:rPr>
              <a:t>Categorization of Seven Core Skills </a:t>
            </a:r>
            <a:endParaRPr lang="en-US" b="0">
              <a:solidFill>
                <a:srgbClr val="000000"/>
              </a:solidFill>
              <a:latin typeface="Buckeye Serif 2"/>
            </a:endParaRPr>
          </a:p>
          <a:p>
            <a:endParaRPr lang="en-US" sz="3600">
              <a:solidFill>
                <a:srgbClr val="C00000"/>
              </a:solidFill>
              <a:latin typeface="Buckeye Serif 2 Black"/>
            </a:endParaRPr>
          </a:p>
        </p:txBody>
      </p:sp>
      <p:sp>
        <p:nvSpPr>
          <p:cNvPr id="3" name="Footer Placeholder 2">
            <a:extLst>
              <a:ext uri="{FF2B5EF4-FFF2-40B4-BE49-F238E27FC236}">
                <a16:creationId xmlns:a16="http://schemas.microsoft.com/office/drawing/2014/main" id="{5C2B39C1-B033-B4DE-3BF7-EA6CF62FA2ED}"/>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6FBF9603-4FB4-AA47-0F7A-FD6E53130899}"/>
              </a:ext>
            </a:extLst>
          </p:cNvPr>
          <p:cNvSpPr>
            <a:spLocks noGrp="1"/>
          </p:cNvSpPr>
          <p:nvPr>
            <p:ph type="sldNum" sz="quarter" idx="12"/>
          </p:nvPr>
        </p:nvSpPr>
        <p:spPr/>
        <p:txBody>
          <a:bodyPr/>
          <a:lstStyle/>
          <a:p>
            <a:fld id="{6A437EE8-8900-40F5-8C81-C8A18CC53EFD}" type="slidenum">
              <a:rPr lang="en-US"/>
              <a:t>21</a:t>
            </a:fld>
            <a:endParaRPr lang="en-US"/>
          </a:p>
        </p:txBody>
      </p:sp>
      <p:sp>
        <p:nvSpPr>
          <p:cNvPr id="318" name="Shape 318">
            <a:extLst>
              <a:ext uri="{FF2B5EF4-FFF2-40B4-BE49-F238E27FC236}">
                <a16:creationId xmlns:a16="http://schemas.microsoft.com/office/drawing/2014/main" id="{E5CDF3A5-CCF0-0B6C-57AD-1223D2D0FE78}"/>
              </a:ext>
            </a:extLst>
          </p:cNvPr>
          <p:cNvSpPr/>
          <p:nvPr/>
        </p:nvSpPr>
        <p:spPr>
          <a:xfrm>
            <a:off x="664398" y="1701600"/>
            <a:ext cx="5241762" cy="4035840"/>
          </a:xfrm>
          <a:prstGeom prst="roundRect">
            <a:avLst>
              <a:gd name="adj" fmla="val 5000"/>
            </a:avLst>
          </a:prstGeom>
          <a:solidFill>
            <a:srgbClr val="FBEDEF"/>
          </a:solidFill>
          <a:ln>
            <a:noFill/>
          </a:ln>
        </p:spPr>
        <p:txBody>
          <a:bodyPr/>
          <a:lstStyle/>
          <a:p>
            <a:endParaRPr lang="en-US"/>
          </a:p>
        </p:txBody>
      </p:sp>
      <p:sp>
        <p:nvSpPr>
          <p:cNvPr id="319" name="TextBox 319">
            <a:extLst>
              <a:ext uri="{FF2B5EF4-FFF2-40B4-BE49-F238E27FC236}">
                <a16:creationId xmlns:a16="http://schemas.microsoft.com/office/drawing/2014/main" id="{E795ACB9-6439-0ACA-F7F5-14E9DFF171A7}"/>
              </a:ext>
            </a:extLst>
          </p:cNvPr>
          <p:cNvSpPr txBox="1"/>
          <p:nvPr/>
        </p:nvSpPr>
        <p:spPr>
          <a:xfrm>
            <a:off x="892998" y="1821120"/>
            <a:ext cx="5109682" cy="630480"/>
          </a:xfrm>
          <a:prstGeom prst="rect">
            <a:avLst/>
          </a:prstGeom>
          <a:noFill/>
        </p:spPr>
        <p:txBody>
          <a:bodyPr wrap="square" lIns="91440" tIns="45720" rIns="91440" bIns="45720" rtlCol="0" anchor="t">
            <a:noAutofit/>
          </a:bodyPr>
          <a:lstStyle/>
          <a:p>
            <a:r>
              <a:rPr lang="en-US" sz="2800" b="1">
                <a:solidFill>
                  <a:srgbClr val="C00000"/>
                </a:solidFill>
                <a:latin typeface="Aptos"/>
              </a:rPr>
              <a:t>Supporting opportunities to customize the display of information: </a:t>
            </a:r>
            <a:r>
              <a:rPr lang="en-US" sz="2800" b="1" i="1">
                <a:solidFill>
                  <a:srgbClr val="C00000"/>
                </a:solidFill>
                <a:latin typeface="Aptos"/>
              </a:rPr>
              <a:t>Adjustability</a:t>
            </a:r>
            <a:endParaRPr lang="en-US" sz="2800" b="1">
              <a:solidFill>
                <a:srgbClr val="C00000"/>
              </a:solidFill>
              <a:latin typeface="Aptos"/>
            </a:endParaRPr>
          </a:p>
          <a:p>
            <a:pPr algn="l">
              <a:buNone/>
            </a:pPr>
            <a:endParaRPr lang="en-US" sz="2800" b="1">
              <a:solidFill>
                <a:srgbClr val="C00000"/>
              </a:solidFill>
              <a:latin typeface="Buckeye Sans 2"/>
            </a:endParaRPr>
          </a:p>
        </p:txBody>
      </p:sp>
      <p:sp>
        <p:nvSpPr>
          <p:cNvPr id="328" name="Shape 328">
            <a:extLst>
              <a:ext uri="{FF2B5EF4-FFF2-40B4-BE49-F238E27FC236}">
                <a16:creationId xmlns:a16="http://schemas.microsoft.com/office/drawing/2014/main" id="{E3AE8ED8-B3D5-1D6D-BE07-25CD2806804C}"/>
              </a:ext>
            </a:extLst>
          </p:cNvPr>
          <p:cNvSpPr/>
          <p:nvPr/>
        </p:nvSpPr>
        <p:spPr>
          <a:xfrm>
            <a:off x="6306160" y="1701600"/>
            <a:ext cx="5251922" cy="4035840"/>
          </a:xfrm>
          <a:prstGeom prst="roundRect">
            <a:avLst>
              <a:gd name="adj" fmla="val 5000"/>
            </a:avLst>
          </a:prstGeom>
          <a:solidFill>
            <a:srgbClr val="F2F2F2"/>
          </a:solidFill>
          <a:ln>
            <a:noFill/>
          </a:ln>
        </p:spPr>
        <p:txBody>
          <a:bodyPr/>
          <a:lstStyle/>
          <a:p>
            <a:endParaRPr lang="en-US"/>
          </a:p>
        </p:txBody>
      </p:sp>
      <p:sp>
        <p:nvSpPr>
          <p:cNvPr id="329" name="TextBox 329">
            <a:extLst>
              <a:ext uri="{FF2B5EF4-FFF2-40B4-BE49-F238E27FC236}">
                <a16:creationId xmlns:a16="http://schemas.microsoft.com/office/drawing/2014/main" id="{D4F07C8F-5F08-64FF-5660-93067359FE47}"/>
              </a:ext>
            </a:extLst>
          </p:cNvPr>
          <p:cNvSpPr txBox="1"/>
          <p:nvPr/>
        </p:nvSpPr>
        <p:spPr>
          <a:xfrm>
            <a:off x="6534760" y="1851600"/>
            <a:ext cx="4784562" cy="600000"/>
          </a:xfrm>
          <a:prstGeom prst="rect">
            <a:avLst/>
          </a:prstGeom>
          <a:noFill/>
        </p:spPr>
        <p:txBody>
          <a:bodyPr wrap="square" lIns="91440" tIns="45720" rIns="91440" bIns="45720" rtlCol="0" anchor="t">
            <a:noAutofit/>
          </a:bodyPr>
          <a:lstStyle/>
          <a:p>
            <a:r>
              <a:rPr lang="en-US" sz="2800" b="1">
                <a:solidFill>
                  <a:srgbClr val="C00000"/>
                </a:solidFill>
                <a:latin typeface="Aptos"/>
              </a:rPr>
              <a:t>Supporting multiple ways to perceive information: </a:t>
            </a:r>
            <a:r>
              <a:rPr lang="en-US" sz="2800" b="1" i="1">
                <a:solidFill>
                  <a:srgbClr val="C00000"/>
                </a:solidFill>
                <a:latin typeface="Aptos"/>
              </a:rPr>
              <a:t>Multi-modality</a:t>
            </a:r>
            <a:endParaRPr lang="en-US" sz="2800" b="1">
              <a:solidFill>
                <a:srgbClr val="C00000"/>
              </a:solidFill>
              <a:latin typeface="Aptos"/>
            </a:endParaRPr>
          </a:p>
          <a:p>
            <a:pPr algn="l">
              <a:buNone/>
            </a:pPr>
            <a:endParaRPr lang="en-US" sz="2800" b="1">
              <a:solidFill>
                <a:srgbClr val="C00000"/>
              </a:solidFill>
              <a:latin typeface="Buckeye Sans 2"/>
            </a:endParaRPr>
          </a:p>
        </p:txBody>
      </p:sp>
      <p:sp>
        <p:nvSpPr>
          <p:cNvPr id="5" name="TextBox 4">
            <a:extLst>
              <a:ext uri="{FF2B5EF4-FFF2-40B4-BE49-F238E27FC236}">
                <a16:creationId xmlns:a16="http://schemas.microsoft.com/office/drawing/2014/main" id="{1CF247D2-7630-3615-E5CE-446BCF8A7EDF}"/>
              </a:ext>
            </a:extLst>
          </p:cNvPr>
          <p:cNvSpPr txBox="1"/>
          <p:nvPr/>
        </p:nvSpPr>
        <p:spPr>
          <a:xfrm>
            <a:off x="1151727" y="3322059"/>
            <a:ext cx="3576320"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2800" b="1">
                <a:solidFill>
                  <a:srgbClr val="212325"/>
                </a:solidFill>
                <a:latin typeface="Aptos"/>
              </a:rPr>
              <a:t>Headings</a:t>
            </a:r>
          </a:p>
          <a:p>
            <a:pPr marL="285750" indent="-285750">
              <a:buFont typeface="Arial"/>
              <a:buChar char="•"/>
            </a:pPr>
            <a:r>
              <a:rPr lang="en-US" sz="2800" b="1">
                <a:solidFill>
                  <a:srgbClr val="212325"/>
                </a:solidFill>
                <a:latin typeface="Aptos"/>
              </a:rPr>
              <a:t>Lists</a:t>
            </a:r>
          </a:p>
          <a:p>
            <a:pPr marL="285750" indent="-285750">
              <a:buFont typeface="Arial"/>
              <a:buChar char="•"/>
            </a:pPr>
            <a:r>
              <a:rPr lang="en-US" sz="2800" b="1">
                <a:solidFill>
                  <a:srgbClr val="212325"/>
                </a:solidFill>
                <a:latin typeface="Aptos"/>
              </a:rPr>
              <a:t>Links</a:t>
            </a:r>
          </a:p>
          <a:p>
            <a:pPr marL="285750" indent="-285750">
              <a:buFont typeface="Arial"/>
              <a:buChar char="•"/>
            </a:pPr>
            <a:r>
              <a:rPr lang="en-US" sz="2800" b="1">
                <a:solidFill>
                  <a:srgbClr val="212325"/>
                </a:solidFill>
                <a:latin typeface="Aptos"/>
              </a:rPr>
              <a:t>Color and contrast</a:t>
            </a:r>
          </a:p>
          <a:p>
            <a:pPr marL="285750" indent="-285750">
              <a:buFont typeface="Arial"/>
              <a:buChar char="•"/>
            </a:pPr>
            <a:r>
              <a:rPr lang="en-US" sz="2800" b="1">
                <a:solidFill>
                  <a:srgbClr val="7030A0"/>
                </a:solidFill>
                <a:latin typeface="Aptos"/>
              </a:rPr>
              <a:t>Tables</a:t>
            </a:r>
          </a:p>
          <a:p>
            <a:pPr marL="285750" indent="-285750">
              <a:buFont typeface="Arial"/>
              <a:buChar char="•"/>
            </a:pPr>
            <a:endParaRPr lang="en-US" sz="2800" b="1">
              <a:solidFill>
                <a:srgbClr val="212325"/>
              </a:solidFill>
              <a:latin typeface="Aptos"/>
            </a:endParaRPr>
          </a:p>
        </p:txBody>
      </p:sp>
      <p:sp>
        <p:nvSpPr>
          <p:cNvPr id="7" name="TextBox 6">
            <a:extLst>
              <a:ext uri="{FF2B5EF4-FFF2-40B4-BE49-F238E27FC236}">
                <a16:creationId xmlns:a16="http://schemas.microsoft.com/office/drawing/2014/main" id="{CA4F4441-A1D9-2229-121A-68D5512D8E5B}"/>
              </a:ext>
            </a:extLst>
          </p:cNvPr>
          <p:cNvSpPr txBox="1"/>
          <p:nvPr/>
        </p:nvSpPr>
        <p:spPr>
          <a:xfrm>
            <a:off x="6800687" y="3322058"/>
            <a:ext cx="3749040"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gn="l">
              <a:buFont typeface="Arial"/>
              <a:buChar char="•"/>
            </a:pPr>
            <a:r>
              <a:rPr lang="en-US" sz="2800" b="1">
                <a:solidFill>
                  <a:srgbClr val="7030A0"/>
                </a:solidFill>
                <a:latin typeface="Aptos"/>
              </a:rPr>
              <a:t>Tables</a:t>
            </a:r>
          </a:p>
          <a:p>
            <a:pPr marL="285750" indent="-285750">
              <a:buFont typeface="Arial"/>
              <a:buChar char="•"/>
            </a:pPr>
            <a:r>
              <a:rPr lang="en-US" sz="2800" b="1">
                <a:solidFill>
                  <a:srgbClr val="212325"/>
                </a:solidFill>
                <a:latin typeface="Aptos"/>
              </a:rPr>
              <a:t>Image and alt texts</a:t>
            </a:r>
          </a:p>
          <a:p>
            <a:pPr marL="285750" indent="-285750">
              <a:buFont typeface="Arial"/>
              <a:buChar char="•"/>
            </a:pPr>
            <a:r>
              <a:rPr lang="en-US" sz="2800" b="1">
                <a:solidFill>
                  <a:srgbClr val="212325"/>
                </a:solidFill>
                <a:latin typeface="Aptos"/>
              </a:rPr>
              <a:t>Video and audio</a:t>
            </a:r>
          </a:p>
          <a:p>
            <a:pPr marL="285750" indent="-285750">
              <a:buFont typeface="Arial"/>
              <a:buChar char="•"/>
            </a:pPr>
            <a:endParaRPr lang="en-US" sz="2800" b="1">
              <a:solidFill>
                <a:srgbClr val="212325"/>
              </a:solidFill>
              <a:latin typeface="Aptos"/>
            </a:endParaRPr>
          </a:p>
          <a:p>
            <a:pPr marL="285750" indent="-285750">
              <a:buFont typeface="Arial"/>
              <a:buChar char="•"/>
            </a:pPr>
            <a:endParaRPr lang="en-US" sz="2800" b="1">
              <a:solidFill>
                <a:srgbClr val="212325"/>
              </a:solidFill>
              <a:latin typeface="Aptos"/>
            </a:endParaRPr>
          </a:p>
        </p:txBody>
      </p:sp>
    </p:spTree>
    <p:extLst>
      <p:ext uri="{BB962C8B-B14F-4D97-AF65-F5344CB8AC3E}">
        <p14:creationId xmlns:p14="http://schemas.microsoft.com/office/powerpoint/2010/main" val="27358365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A780-039A-4340-A7C4-F40496DA097C}"/>
              </a:ext>
            </a:extLst>
          </p:cNvPr>
          <p:cNvSpPr>
            <a:spLocks noGrp="1"/>
          </p:cNvSpPr>
          <p:nvPr>
            <p:ph type="title"/>
          </p:nvPr>
        </p:nvSpPr>
        <p:spPr>
          <a:xfrm>
            <a:off x="402185" y="1058092"/>
            <a:ext cx="3399106" cy="2513063"/>
          </a:xfrm>
        </p:spPr>
        <p:txBody>
          <a:bodyPr vert="horz" lIns="91440" tIns="45720" rIns="91440" bIns="45720" rtlCol="0" anchor="b">
            <a:noAutofit/>
          </a:bodyPr>
          <a:lstStyle/>
          <a:p>
            <a:r>
              <a:rPr lang="en-US" b="1" i="0" kern="1200">
                <a:latin typeface="Buckeye Serif 2 Black" pitchFamily="2" charset="77"/>
                <a:ea typeface="Buckeye Serif 2 Black" pitchFamily="2" charset="77"/>
                <a:cs typeface="+mj-cs"/>
              </a:rPr>
              <a:t>Activity: Spot the Digital Accessibility Errors</a:t>
            </a:r>
          </a:p>
        </p:txBody>
      </p:sp>
      <p:sp>
        <p:nvSpPr>
          <p:cNvPr id="3" name="Footer Placeholder 2">
            <a:extLst>
              <a:ext uri="{FF2B5EF4-FFF2-40B4-BE49-F238E27FC236}">
                <a16:creationId xmlns:a16="http://schemas.microsoft.com/office/drawing/2014/main" id="{E02250C2-E440-E25F-EB34-D351B2EB1FF9}"/>
              </a:ext>
            </a:extLst>
          </p:cNvPr>
          <p:cNvSpPr>
            <a:spLocks noGrp="1"/>
          </p:cNvSpPr>
          <p:nvPr>
            <p:ph type="ftr" sz="quarter" idx="11"/>
          </p:nvPr>
        </p:nvSpPr>
        <p:spPr>
          <a:xfrm>
            <a:off x="7055038" y="6296411"/>
            <a:ext cx="4114800" cy="365125"/>
          </a:xfrm>
        </p:spPr>
        <p:txBody>
          <a:bodyPr vert="horz" lIns="91440" tIns="45720" rIns="91440" bIns="45720" rtlCol="0" anchor="ctr">
            <a:normAutofit/>
          </a:bodyPr>
          <a:lstStyle/>
          <a:p>
            <a:pPr>
              <a:spcAft>
                <a:spcPts val="600"/>
              </a:spcAft>
            </a:pPr>
            <a:r>
              <a:rPr lang="en-US" b="0" i="0" kern="1200">
                <a:latin typeface="Buckeye Sans 2" pitchFamily="2" charset="77"/>
                <a:ea typeface="+mn-ea"/>
                <a:cs typeface="+mn-cs"/>
              </a:rPr>
              <a:t>The Michael V. Drake Institute for Teaching and Learning</a:t>
            </a:r>
          </a:p>
        </p:txBody>
      </p:sp>
      <p:sp>
        <p:nvSpPr>
          <p:cNvPr id="4" name="Slide Number Placeholder 3">
            <a:extLst>
              <a:ext uri="{FF2B5EF4-FFF2-40B4-BE49-F238E27FC236}">
                <a16:creationId xmlns:a16="http://schemas.microsoft.com/office/drawing/2014/main" id="{7C23E488-B602-BB38-ABA2-9DEA646231FB}"/>
              </a:ext>
            </a:extLst>
          </p:cNvPr>
          <p:cNvSpPr>
            <a:spLocks noGrp="1"/>
          </p:cNvSpPr>
          <p:nvPr>
            <p:ph type="sldNum" sz="quarter" idx="12"/>
          </p:nvPr>
        </p:nvSpPr>
        <p:spPr>
          <a:xfrm>
            <a:off x="11297749" y="6304801"/>
            <a:ext cx="497378" cy="365125"/>
          </a:xfrm>
        </p:spPr>
        <p:txBody>
          <a:bodyPr vert="horz" lIns="91440" tIns="45720" rIns="91440" bIns="45720" rtlCol="0" anchor="ctr">
            <a:normAutofit/>
          </a:bodyPr>
          <a:lstStyle/>
          <a:p>
            <a:pPr>
              <a:spcAft>
                <a:spcPts val="600"/>
              </a:spcAft>
            </a:pPr>
            <a:fld id="{DFA4CD3D-26C8-47FF-8D13-9B32BAAB4735}" type="slidenum">
              <a:rPr lang="en-US" smtClean="0"/>
              <a:pPr>
                <a:spcAft>
                  <a:spcPts val="600"/>
                </a:spcAft>
              </a:pPr>
              <a:t>22</a:t>
            </a:fld>
            <a:endParaRPr lang="en-US"/>
          </a:p>
        </p:txBody>
      </p:sp>
      <p:sp>
        <p:nvSpPr>
          <p:cNvPr id="6" name="TextBox 5">
            <a:extLst>
              <a:ext uri="{FF2B5EF4-FFF2-40B4-BE49-F238E27FC236}">
                <a16:creationId xmlns:a16="http://schemas.microsoft.com/office/drawing/2014/main" id="{637530E8-EE6C-525E-A141-A217CE39ABCF}"/>
              </a:ext>
            </a:extLst>
          </p:cNvPr>
          <p:cNvSpPr txBox="1"/>
          <p:nvPr/>
        </p:nvSpPr>
        <p:spPr>
          <a:xfrm>
            <a:off x="4254117" y="834571"/>
            <a:ext cx="7017492" cy="5473337"/>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ts val="1000"/>
              </a:spcBef>
            </a:pPr>
            <a:r>
              <a:rPr lang="en-US" sz="2600" i="1">
                <a:latin typeface="Aptos"/>
              </a:rPr>
              <a:t>In this activity, please work as a group to examine PowerPoint slides that have accessibility issues</a:t>
            </a:r>
            <a:r>
              <a:rPr lang="en-US" sz="2600">
                <a:latin typeface="Aptos"/>
              </a:rPr>
              <a:t>.</a:t>
            </a:r>
          </a:p>
          <a:p>
            <a:pPr>
              <a:lnSpc>
                <a:spcPct val="90000"/>
              </a:lnSpc>
              <a:spcBef>
                <a:spcPts val="1000"/>
              </a:spcBef>
            </a:pPr>
            <a:r>
              <a:rPr lang="en-US" sz="2600">
                <a:latin typeface="Aptos"/>
              </a:rPr>
              <a:t>Consider the following as you read through the digital document: </a:t>
            </a:r>
          </a:p>
          <a:p>
            <a:pPr marL="457200" indent="-457200">
              <a:lnSpc>
                <a:spcPct val="90000"/>
              </a:lnSpc>
              <a:spcBef>
                <a:spcPts val="1000"/>
              </a:spcBef>
              <a:buClr>
                <a:srgbClr val="C00000"/>
              </a:buClr>
              <a:buFont typeface="Courier New" panose="02070309020205020404" pitchFamily="49" charset="0"/>
              <a:buChar char="o"/>
            </a:pPr>
            <a:r>
              <a:rPr lang="en-US" sz="2600">
                <a:latin typeface="Aptos"/>
              </a:rPr>
              <a:t>Is the content difficult to read or interpret? </a:t>
            </a:r>
          </a:p>
          <a:p>
            <a:pPr marL="457200" indent="-457200">
              <a:lnSpc>
                <a:spcPct val="90000"/>
              </a:lnSpc>
              <a:spcBef>
                <a:spcPts val="1000"/>
              </a:spcBef>
              <a:buClr>
                <a:srgbClr val="C00000"/>
              </a:buClr>
              <a:buFont typeface="Courier New" panose="02070309020205020404" pitchFamily="49" charset="0"/>
              <a:buChar char="o"/>
            </a:pPr>
            <a:r>
              <a:rPr lang="en-US" sz="2600">
                <a:latin typeface="Aptos"/>
              </a:rPr>
              <a:t>Does the amount of information overwhelm or not provide enough information? </a:t>
            </a:r>
          </a:p>
          <a:p>
            <a:pPr marL="457200" indent="-457200">
              <a:lnSpc>
                <a:spcPct val="90000"/>
              </a:lnSpc>
              <a:spcBef>
                <a:spcPts val="1000"/>
              </a:spcBef>
              <a:buClr>
                <a:srgbClr val="C00000"/>
              </a:buClr>
              <a:buFont typeface="Courier New" panose="02070309020205020404" pitchFamily="49" charset="0"/>
              <a:buChar char="o"/>
            </a:pPr>
            <a:r>
              <a:rPr lang="en-US" sz="2600">
                <a:latin typeface="Aptos"/>
              </a:rPr>
              <a:t>What specific things might you suggest to improve these documents? </a:t>
            </a:r>
          </a:p>
        </p:txBody>
      </p:sp>
      <p:pic>
        <p:nvPicPr>
          <p:cNvPr id="8" name="Online Media 7" descr="6 Minute Timer">
            <a:hlinkClick r:id="" action="ppaction://media"/>
            <a:extLst>
              <a:ext uri="{FF2B5EF4-FFF2-40B4-BE49-F238E27FC236}">
                <a16:creationId xmlns:a16="http://schemas.microsoft.com/office/drawing/2014/main" id="{5607ED74-1312-A1C5-FA97-9104F4137732}"/>
              </a:ext>
            </a:extLst>
          </p:cNvPr>
          <p:cNvPicPr>
            <a:picLocks noRot="1" noChangeAspect="1"/>
          </p:cNvPicPr>
          <p:nvPr>
            <a:videoFile r:link="rId1"/>
          </p:nvPr>
        </p:nvPicPr>
        <p:blipFill>
          <a:blip r:embed="rId4"/>
          <a:stretch>
            <a:fillRect/>
          </a:stretch>
        </p:blipFill>
        <p:spPr>
          <a:xfrm>
            <a:off x="402185" y="3737061"/>
            <a:ext cx="3336749" cy="1885263"/>
          </a:xfrm>
          <a:prstGeom prst="rect">
            <a:avLst/>
          </a:prstGeom>
        </p:spPr>
      </p:pic>
      <p:pic>
        <p:nvPicPr>
          <p:cNvPr id="5" name="Picture 4">
            <a:extLst>
              <a:ext uri="{FF2B5EF4-FFF2-40B4-BE49-F238E27FC236}">
                <a16:creationId xmlns:a16="http://schemas.microsoft.com/office/drawing/2014/main" id="{85D91FF5-34BD-BAFB-F959-F06804C38091}"/>
              </a:ext>
            </a:extLst>
          </p:cNvPr>
          <p:cNvPicPr>
            <a:picLocks noChangeAspect="1"/>
          </p:cNvPicPr>
          <p:nvPr/>
        </p:nvPicPr>
        <p:blipFill>
          <a:blip r:embed="rId5"/>
          <a:stretch>
            <a:fillRect/>
          </a:stretch>
        </p:blipFill>
        <p:spPr>
          <a:xfrm>
            <a:off x="9676765" y="-10795"/>
            <a:ext cx="2399030" cy="2327910"/>
          </a:xfrm>
          <a:prstGeom prst="rect">
            <a:avLst/>
          </a:prstGeom>
        </p:spPr>
      </p:pic>
    </p:spTree>
    <p:extLst>
      <p:ext uri="{BB962C8B-B14F-4D97-AF65-F5344CB8AC3E}">
        <p14:creationId xmlns:p14="http://schemas.microsoft.com/office/powerpoint/2010/main" val="90567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9FBD-9B7A-BE00-1B04-8F636D03172F}"/>
              </a:ext>
            </a:extLst>
          </p:cNvPr>
          <p:cNvSpPr>
            <a:spLocks noGrp="1"/>
          </p:cNvSpPr>
          <p:nvPr>
            <p:ph type="title"/>
          </p:nvPr>
        </p:nvSpPr>
        <p:spPr>
          <a:xfrm>
            <a:off x="653143" y="664786"/>
            <a:ext cx="10515600" cy="838854"/>
          </a:xfrm>
        </p:spPr>
        <p:txBody>
          <a:bodyPr/>
          <a:lstStyle/>
          <a:p>
            <a:r>
              <a:rPr lang="en-US" b="0">
                <a:solidFill>
                  <a:srgbClr val="6B6C6C"/>
                </a:solidFill>
                <a:latin typeface="Calibri"/>
                <a:cs typeface="Calibri"/>
              </a:rPr>
              <a:t>High </a:t>
            </a:r>
            <a:r>
              <a:rPr lang="en-US" b="0" err="1">
                <a:solidFill>
                  <a:srgbClr val="6B6C6C"/>
                </a:solidFill>
                <a:latin typeface="Calibri"/>
                <a:cs typeface="Calibri"/>
              </a:rPr>
              <a:t>Accusability</a:t>
            </a:r>
            <a:r>
              <a:rPr lang="en-US" b="0">
                <a:solidFill>
                  <a:srgbClr val="6B6C6C"/>
                </a:solidFill>
                <a:latin typeface="Calibri"/>
                <a:cs typeface="Calibri"/>
              </a:rPr>
              <a:t> vs. Low </a:t>
            </a:r>
            <a:r>
              <a:rPr lang="en-US" b="0" err="1">
                <a:solidFill>
                  <a:srgbClr val="6B6C6C"/>
                </a:solidFill>
                <a:latin typeface="Calibri"/>
                <a:cs typeface="Calibri"/>
              </a:rPr>
              <a:t>Accusability</a:t>
            </a:r>
            <a:endParaRPr lang="en-US" b="0">
              <a:solidFill>
                <a:srgbClr val="000000"/>
              </a:solidFill>
              <a:latin typeface="Calibri"/>
              <a:cs typeface="Calibri"/>
            </a:endParaRPr>
          </a:p>
        </p:txBody>
      </p:sp>
      <p:sp>
        <p:nvSpPr>
          <p:cNvPr id="3" name="Content Placeholder 2">
            <a:extLst>
              <a:ext uri="{FF2B5EF4-FFF2-40B4-BE49-F238E27FC236}">
                <a16:creationId xmlns:a16="http://schemas.microsoft.com/office/drawing/2014/main" id="{4E11A579-8817-DA8C-4EA7-541CCCD1AC5F}"/>
              </a:ext>
            </a:extLst>
          </p:cNvPr>
          <p:cNvSpPr>
            <a:spLocks noGrp="1"/>
          </p:cNvSpPr>
          <p:nvPr>
            <p:ph idx="1"/>
          </p:nvPr>
        </p:nvSpPr>
        <p:spPr>
          <a:xfrm>
            <a:off x="533395" y="1504378"/>
            <a:ext cx="11655690" cy="4579680"/>
          </a:xfrm>
        </p:spPr>
        <p:txBody>
          <a:bodyPr vert="horz" lIns="91440" tIns="45720" rIns="91440" bIns="45720" rtlCol="0" anchor="t">
            <a:noAutofit/>
          </a:bodyPr>
          <a:lstStyle/>
          <a:p>
            <a:r>
              <a:rPr lang="en-US" sz="1800">
                <a:solidFill>
                  <a:srgbClr val="A2AAAD"/>
                </a:solidFill>
                <a:latin typeface="Buckeye Sans 2"/>
              </a:rPr>
              <a:t>High </a:t>
            </a:r>
            <a:r>
              <a:rPr lang="en-US" sz="1800" err="1">
                <a:solidFill>
                  <a:srgbClr val="A2AAAD"/>
                </a:solidFill>
                <a:latin typeface="Buckeye Sans 2"/>
              </a:rPr>
              <a:t>accusability</a:t>
            </a:r>
            <a:r>
              <a:rPr lang="en-US" sz="1800">
                <a:solidFill>
                  <a:srgbClr val="A2AAAD"/>
                </a:solidFill>
                <a:latin typeface="Buckeye Sans 2"/>
              </a:rPr>
              <a:t> refers to a circumstance where the following conditions are met:</a:t>
            </a:r>
            <a:endParaRPr lang="en-US" sz="1800">
              <a:solidFill>
                <a:srgbClr val="A2AAAD"/>
              </a:solidFill>
            </a:endParaRPr>
          </a:p>
          <a:p>
            <a:r>
              <a:rPr lang="en-US" sz="1800" b="1">
                <a:solidFill>
                  <a:srgbClr val="A2AAAD"/>
                </a:solidFill>
                <a:latin typeface="Buckeye Sans 2"/>
              </a:rPr>
              <a:t>(a)</a:t>
            </a:r>
            <a:r>
              <a:rPr lang="en-US" sz="1800">
                <a:solidFill>
                  <a:srgbClr val="A2AAAD"/>
                </a:solidFill>
                <a:latin typeface="Buckeye Sans 2"/>
              </a:rPr>
              <a:t> deviance is known to have occurred to the point that there is reason to fear that social support for the norm will unravel</a:t>
            </a:r>
          </a:p>
          <a:p>
            <a:r>
              <a:rPr lang="en-US" sz="1800" b="1">
                <a:solidFill>
                  <a:srgbClr val="A2AAAD"/>
                </a:solidFill>
                <a:latin typeface="Buckeye Sans 2"/>
              </a:rPr>
              <a:t>(b)</a:t>
            </a:r>
            <a:r>
              <a:rPr lang="en-US" sz="1800">
                <a:solidFill>
                  <a:srgbClr val="A2AAAD"/>
                </a:solidFill>
                <a:latin typeface="Buckeye Sans 2"/>
              </a:rPr>
              <a:t> it is widely believed that there are additional deviants whose identities are unknown, and</a:t>
            </a:r>
          </a:p>
          <a:p>
            <a:r>
              <a:rPr lang="en-US" sz="1800" b="1">
                <a:solidFill>
                  <a:srgbClr val="A2AAAD"/>
                </a:solidFill>
                <a:latin typeface="Buckeye Sans 2"/>
              </a:rPr>
              <a:t>(c)</a:t>
            </a:r>
            <a:r>
              <a:rPr lang="en-US" sz="1800">
                <a:solidFill>
                  <a:srgbClr val="A2AAAD"/>
                </a:solidFill>
                <a:latin typeface="Buckeye Sans 2"/>
              </a:rPr>
              <a:t> credible accusations of closeted deviance are likely.</a:t>
            </a:r>
          </a:p>
          <a:p>
            <a:pPr marL="285750" indent="-285750">
              <a:buFont typeface="Arial"/>
              <a:buChar char="•"/>
            </a:pPr>
            <a:r>
              <a:rPr lang="en-US" sz="1800">
                <a:solidFill>
                  <a:srgbClr val="A2AAAD"/>
                </a:solidFill>
                <a:latin typeface="Buckeye Sans 2"/>
              </a:rPr>
              <a:t>Where </a:t>
            </a:r>
            <a:r>
              <a:rPr lang="en-US" sz="1800" err="1">
                <a:solidFill>
                  <a:srgbClr val="A2AAAD"/>
                </a:solidFill>
                <a:latin typeface="Buckeye Sans 2"/>
              </a:rPr>
              <a:t>a+b+c</a:t>
            </a:r>
            <a:r>
              <a:rPr lang="en-US" sz="1800">
                <a:solidFill>
                  <a:srgbClr val="A2AAAD"/>
                </a:solidFill>
                <a:latin typeface="Buckeye Sans 2"/>
              </a:rPr>
              <a:t> = a situation of high </a:t>
            </a:r>
            <a:r>
              <a:rPr lang="en-US" sz="1800" err="1">
                <a:solidFill>
                  <a:srgbClr val="A2AAAD"/>
                </a:solidFill>
                <a:latin typeface="Buckeye Sans 2"/>
              </a:rPr>
              <a:t>accusability</a:t>
            </a:r>
            <a:r>
              <a:rPr lang="en-US" sz="1800">
                <a:solidFill>
                  <a:srgbClr val="A2AAAD"/>
                </a:solidFill>
                <a:latin typeface="Buckeye Sans 2"/>
              </a:rPr>
              <a:t>, the sincere motive inference competes with the ulterior motive inference in the minds of an audience</a:t>
            </a:r>
          </a:p>
          <a:p>
            <a:r>
              <a:rPr lang="en-US" sz="1800">
                <a:solidFill>
                  <a:srgbClr val="A2AAAD"/>
                </a:solidFill>
                <a:latin typeface="Buckeye Sans 2"/>
              </a:rPr>
              <a:t>Two key features of high-</a:t>
            </a:r>
            <a:r>
              <a:rPr lang="en-US" sz="1800" err="1">
                <a:solidFill>
                  <a:srgbClr val="A2AAAD"/>
                </a:solidFill>
                <a:latin typeface="Buckeye Sans 2"/>
              </a:rPr>
              <a:t>accusability</a:t>
            </a:r>
            <a:r>
              <a:rPr lang="en-US" sz="1800">
                <a:solidFill>
                  <a:srgbClr val="A2AAAD"/>
                </a:solidFill>
                <a:latin typeface="Buckeye Sans 2"/>
              </a:rPr>
              <a:t> situations as contrasted with low-</a:t>
            </a:r>
            <a:r>
              <a:rPr lang="en-US" sz="1800" err="1">
                <a:solidFill>
                  <a:srgbClr val="A2AAAD"/>
                </a:solidFill>
                <a:latin typeface="Buckeye Sans 2"/>
              </a:rPr>
              <a:t>accusability</a:t>
            </a:r>
            <a:r>
              <a:rPr lang="en-US" sz="1800">
                <a:solidFill>
                  <a:srgbClr val="A2AAAD"/>
                </a:solidFill>
                <a:latin typeface="Buckeye Sans 2"/>
              </a:rPr>
              <a:t> situations: </a:t>
            </a:r>
          </a:p>
          <a:p>
            <a:pPr marL="971550" lvl="1" indent="-285750">
              <a:buFont typeface="Arial"/>
              <a:buChar char="•"/>
            </a:pPr>
            <a:r>
              <a:rPr lang="en-US" sz="1800">
                <a:solidFill>
                  <a:srgbClr val="A2AAAD"/>
                </a:solidFill>
                <a:latin typeface="Buckeye Sans 2"/>
              </a:rPr>
              <a:t>Enforcement is an attractive strategy for actors</a:t>
            </a:r>
          </a:p>
          <a:p>
            <a:pPr marL="971550" lvl="1" indent="-285750">
              <a:buFont typeface="Arial"/>
              <a:buChar char="•"/>
            </a:pPr>
            <a:r>
              <a:rPr lang="en-US" sz="1800">
                <a:solidFill>
                  <a:srgbClr val="A2AAAD"/>
                </a:solidFill>
                <a:latin typeface="Buckeye Sans 2"/>
              </a:rPr>
              <a:t>Audiences can face an inferential contest (because a closeted deviant might be dissimulating to avoid credible accusations)</a:t>
            </a:r>
            <a:endParaRPr lang="en-US" sz="1800">
              <a:solidFill>
                <a:srgbClr val="A2AAAD"/>
              </a:solidFill>
            </a:endParaRPr>
          </a:p>
          <a:p>
            <a:r>
              <a:rPr lang="en-US" sz="1800">
                <a:solidFill>
                  <a:srgbClr val="A2AAAD"/>
                </a:solidFill>
                <a:latin typeface="Buckeye Sans 2"/>
              </a:rPr>
              <a:t>Entrepreneurial Enforcement vs. Enforcement in Response to a Mandate</a:t>
            </a:r>
          </a:p>
          <a:p>
            <a:r>
              <a:rPr lang="en-US" sz="1800">
                <a:solidFill>
                  <a:srgbClr val="A2AAAD"/>
                </a:solidFill>
                <a:latin typeface="Buckeye Sans 2"/>
              </a:rPr>
              <a:t>Click </a:t>
            </a:r>
            <a:r>
              <a:rPr lang="en-US" sz="1800">
                <a:solidFill>
                  <a:srgbClr val="A2AAAD"/>
                </a:solidFill>
                <a:latin typeface="Buckeye Sans 2"/>
                <a:hlinkClick r:id="rId2"/>
              </a:rPr>
              <a:t>https://corpgov.law.harvard.edu/2024/05/22/the-sec-as-an-entrepreneurial-enforcer/</a:t>
            </a:r>
            <a:r>
              <a:rPr lang="en-US" sz="1800">
                <a:solidFill>
                  <a:srgbClr val="A2AAAD"/>
                </a:solidFill>
                <a:latin typeface="Buckeye Sans 2"/>
              </a:rPr>
              <a:t> too check more information.</a:t>
            </a:r>
          </a:p>
        </p:txBody>
      </p:sp>
      <p:sp>
        <p:nvSpPr>
          <p:cNvPr id="4" name="Footer Placeholder 3">
            <a:extLst>
              <a:ext uri="{FF2B5EF4-FFF2-40B4-BE49-F238E27FC236}">
                <a16:creationId xmlns:a16="http://schemas.microsoft.com/office/drawing/2014/main" id="{B0DDAF5F-5C6B-6ABC-C016-9D3F19A346AB}"/>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20B6F265-D30F-872A-D4EE-E39ACA6C47C5}"/>
              </a:ext>
            </a:extLst>
          </p:cNvPr>
          <p:cNvSpPr>
            <a:spLocks noGrp="1"/>
          </p:cNvSpPr>
          <p:nvPr>
            <p:ph type="sldNum" sz="quarter" idx="12"/>
          </p:nvPr>
        </p:nvSpPr>
        <p:spPr/>
        <p:txBody>
          <a:bodyPr/>
          <a:lstStyle/>
          <a:p>
            <a:fld id="{DFA4CD3D-26C8-47FF-8D13-9B32BAAB4735}" type="slidenum">
              <a:rPr lang="en-US" smtClean="0"/>
              <a:t>23</a:t>
            </a:fld>
            <a:endParaRPr lang="en-US"/>
          </a:p>
        </p:txBody>
      </p:sp>
      <p:sp>
        <p:nvSpPr>
          <p:cNvPr id="6" name="TextBox 5">
            <a:extLst>
              <a:ext uri="{FF2B5EF4-FFF2-40B4-BE49-F238E27FC236}">
                <a16:creationId xmlns:a16="http://schemas.microsoft.com/office/drawing/2014/main" id="{5B0D45B4-F392-E4EA-414B-483BD0627110}"/>
              </a:ext>
            </a:extLst>
          </p:cNvPr>
          <p:cNvSpPr txBox="1"/>
          <p:nvPr/>
        </p:nvSpPr>
        <p:spPr>
          <a:xfrm>
            <a:off x="657726" y="75397"/>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C00000"/>
                </a:solidFill>
              </a:rPr>
              <a:t>Slide 1</a:t>
            </a:r>
          </a:p>
        </p:txBody>
      </p:sp>
    </p:spTree>
    <p:extLst>
      <p:ext uri="{BB962C8B-B14F-4D97-AF65-F5344CB8AC3E}">
        <p14:creationId xmlns:p14="http://schemas.microsoft.com/office/powerpoint/2010/main" val="9848354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CA77E-89F9-FDE2-4A7B-C000465262D6}"/>
              </a:ext>
            </a:extLst>
          </p:cNvPr>
          <p:cNvSpPr>
            <a:spLocks noGrp="1"/>
          </p:cNvSpPr>
          <p:nvPr>
            <p:ph type="title"/>
          </p:nvPr>
        </p:nvSpPr>
        <p:spPr/>
        <p:txBody>
          <a:bodyPr/>
          <a:lstStyle/>
          <a:p>
            <a:r>
              <a:rPr lang="en-US">
                <a:latin typeface="Buckeye Serif 2 Black"/>
              </a:rPr>
              <a:t>Scientific peer review</a:t>
            </a:r>
            <a:endParaRPr lang="en-US"/>
          </a:p>
        </p:txBody>
      </p:sp>
      <p:sp>
        <p:nvSpPr>
          <p:cNvPr id="3" name="Footer Placeholder 2">
            <a:extLst>
              <a:ext uri="{FF2B5EF4-FFF2-40B4-BE49-F238E27FC236}">
                <a16:creationId xmlns:a16="http://schemas.microsoft.com/office/drawing/2014/main" id="{7B87B148-56D5-DA00-D3A2-E0646CBD4387}"/>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25138362-3A3F-C5D2-6DB0-CEA6E4D8F457}"/>
              </a:ext>
            </a:extLst>
          </p:cNvPr>
          <p:cNvSpPr>
            <a:spLocks noGrp="1"/>
          </p:cNvSpPr>
          <p:nvPr>
            <p:ph type="sldNum" sz="quarter" idx="12"/>
          </p:nvPr>
        </p:nvSpPr>
        <p:spPr/>
        <p:txBody>
          <a:bodyPr/>
          <a:lstStyle/>
          <a:p>
            <a:fld id="{DFA4CD3D-26C8-47FF-8D13-9B32BAAB4735}" type="slidenum">
              <a:rPr lang="en-US" smtClean="0"/>
              <a:t>24</a:t>
            </a:fld>
            <a:endParaRPr lang="en-US"/>
          </a:p>
        </p:txBody>
      </p:sp>
      <p:pic>
        <p:nvPicPr>
          <p:cNvPr id="6" name="Picture 5" descr="White, male scientist standing with arms crossed">
            <a:extLst>
              <a:ext uri="{FF2B5EF4-FFF2-40B4-BE49-F238E27FC236}">
                <a16:creationId xmlns:a16="http://schemas.microsoft.com/office/drawing/2014/main" id="{FF1944DC-18BA-0BA7-AC83-F4D6FB7CBB46}"/>
              </a:ext>
            </a:extLst>
          </p:cNvPr>
          <p:cNvPicPr>
            <a:picLocks noChangeAspect="1"/>
          </p:cNvPicPr>
          <p:nvPr/>
        </p:nvPicPr>
        <p:blipFill>
          <a:blip r:embed="rId2"/>
          <a:srcRect l="34671" t="142" r="-47" b="43"/>
          <a:stretch/>
        </p:blipFill>
        <p:spPr>
          <a:xfrm>
            <a:off x="7987889" y="1712967"/>
            <a:ext cx="3810928" cy="3879026"/>
          </a:xfrm>
          <a:prstGeom prst="rect">
            <a:avLst/>
          </a:prstGeom>
        </p:spPr>
      </p:pic>
      <p:sp>
        <p:nvSpPr>
          <p:cNvPr id="8" name="TextBox 7">
            <a:extLst>
              <a:ext uri="{FF2B5EF4-FFF2-40B4-BE49-F238E27FC236}">
                <a16:creationId xmlns:a16="http://schemas.microsoft.com/office/drawing/2014/main" id="{426F26D4-7A6A-8B36-A8DF-1DDD7152CC9F}"/>
              </a:ext>
            </a:extLst>
          </p:cNvPr>
          <p:cNvSpPr txBox="1"/>
          <p:nvPr/>
        </p:nvSpPr>
        <p:spPr>
          <a:xfrm>
            <a:off x="650730" y="1562984"/>
            <a:ext cx="7193431" cy="55399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latin typeface="Open Sans"/>
                <a:ea typeface="Open Sans"/>
                <a:cs typeface="Open Sans"/>
              </a:rPr>
              <a:t>Scientific peer review refers to the process that precedes publication at academic journals: </a:t>
            </a:r>
          </a:p>
          <a:p>
            <a:pPr marL="457200" indent="-457200">
              <a:buFont typeface="Arial"/>
              <a:buChar char="•"/>
            </a:pPr>
            <a:r>
              <a:rPr lang="en-US" sz="2800">
                <a:latin typeface="Open Sans"/>
                <a:ea typeface="Open Sans"/>
                <a:cs typeface="Open Sans"/>
              </a:rPr>
              <a:t>Author submits article to journal</a:t>
            </a:r>
          </a:p>
          <a:p>
            <a:pPr marL="457200" indent="-457200">
              <a:buFont typeface="Arial"/>
              <a:buChar char="•"/>
            </a:pPr>
            <a:r>
              <a:rPr lang="en-US" sz="2800">
                <a:latin typeface="Open Sans"/>
                <a:ea typeface="Open Sans"/>
                <a:cs typeface="Open Sans"/>
              </a:rPr>
              <a:t>Journal editor, an expert in the field decides whether to consider article for publication </a:t>
            </a:r>
          </a:p>
          <a:p>
            <a:pPr marL="457200" indent="-457200">
              <a:buFont typeface="Arial"/>
              <a:buChar char="•"/>
            </a:pPr>
            <a:r>
              <a:rPr lang="en-US" sz="2800">
                <a:latin typeface="Open Sans"/>
                <a:ea typeface="Open Sans"/>
                <a:cs typeface="Open Sans"/>
              </a:rPr>
              <a:t>If yes, article is sent to about three reviewers </a:t>
            </a:r>
          </a:p>
          <a:p>
            <a:pPr marL="457200" indent="-457200">
              <a:buFont typeface="Arial"/>
              <a:buChar char="•"/>
            </a:pPr>
            <a:r>
              <a:rPr lang="en-US" sz="2800">
                <a:latin typeface="Open Sans"/>
                <a:ea typeface="Open Sans"/>
                <a:cs typeface="Open Sans"/>
              </a:rPr>
              <a:t>Reviewers decide to accept, R&amp;R, or reject</a:t>
            </a:r>
          </a:p>
          <a:p>
            <a:pPr marL="457200" indent="-457200">
              <a:buFont typeface="Arial"/>
              <a:buChar char="•"/>
            </a:pPr>
            <a:endParaRPr lang="en-US" sz="2800">
              <a:latin typeface="Open Sans"/>
              <a:ea typeface="Open Sans"/>
              <a:cs typeface="Open Sans"/>
            </a:endParaRPr>
          </a:p>
          <a:p>
            <a:pPr marL="457200" indent="-457200">
              <a:buFont typeface="Arial"/>
              <a:buChar char="•"/>
            </a:pPr>
            <a:endParaRPr lang="en-US"/>
          </a:p>
        </p:txBody>
      </p:sp>
      <p:sp>
        <p:nvSpPr>
          <p:cNvPr id="9" name="TextBox 8">
            <a:extLst>
              <a:ext uri="{FF2B5EF4-FFF2-40B4-BE49-F238E27FC236}">
                <a16:creationId xmlns:a16="http://schemas.microsoft.com/office/drawing/2014/main" id="{68F450A3-199A-E5B5-CDAC-BD1FCDDF8617}"/>
              </a:ext>
            </a:extLst>
          </p:cNvPr>
          <p:cNvSpPr txBox="1"/>
          <p:nvPr/>
        </p:nvSpPr>
        <p:spPr>
          <a:xfrm>
            <a:off x="657726" y="75397"/>
            <a:ext cx="27432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C00000"/>
                </a:solidFill>
              </a:rPr>
              <a:t>Slide 2</a:t>
            </a:r>
          </a:p>
        </p:txBody>
      </p:sp>
    </p:spTree>
    <p:extLst>
      <p:ext uri="{BB962C8B-B14F-4D97-AF65-F5344CB8AC3E}">
        <p14:creationId xmlns:p14="http://schemas.microsoft.com/office/powerpoint/2010/main" val="10235964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0E4A65C-1BDA-A204-FC71-CA2FC6C3A932}"/>
              </a:ext>
            </a:extLst>
          </p:cNvPr>
          <p:cNvSpPr>
            <a:spLocks noGrp="1"/>
          </p:cNvSpPr>
          <p:nvPr>
            <p:ph type="ftr" sz="quarter" idx="11"/>
          </p:nvPr>
        </p:nvSpPr>
        <p:spPr/>
        <p:txBody>
          <a:bodyPr/>
          <a:lstStyle/>
          <a:p>
            <a:r>
              <a:rPr lang="en-US"/>
              <a:t>The Michael V. Drake Institute for Teaching and Learning</a:t>
            </a:r>
          </a:p>
        </p:txBody>
      </p:sp>
      <p:sp>
        <p:nvSpPr>
          <p:cNvPr id="3" name="Slide Number Placeholder 2">
            <a:extLst>
              <a:ext uri="{FF2B5EF4-FFF2-40B4-BE49-F238E27FC236}">
                <a16:creationId xmlns:a16="http://schemas.microsoft.com/office/drawing/2014/main" id="{2D89CBD6-B65A-CD92-9E18-B07B7D828397}"/>
              </a:ext>
            </a:extLst>
          </p:cNvPr>
          <p:cNvSpPr>
            <a:spLocks noGrp="1"/>
          </p:cNvSpPr>
          <p:nvPr>
            <p:ph type="sldNum" sz="quarter" idx="12"/>
          </p:nvPr>
        </p:nvSpPr>
        <p:spPr/>
        <p:txBody>
          <a:bodyPr/>
          <a:lstStyle/>
          <a:p>
            <a:fld id="{DFA4CD3D-26C8-47FF-8D13-9B32BAAB4735}" type="slidenum">
              <a:rPr lang="en-US" smtClean="0"/>
              <a:t>25</a:t>
            </a:fld>
            <a:endParaRPr lang="en-US"/>
          </a:p>
        </p:txBody>
      </p:sp>
      <p:pic>
        <p:nvPicPr>
          <p:cNvPr id="7" name="Content Placeholder 6">
            <a:extLst>
              <a:ext uri="{FF2B5EF4-FFF2-40B4-BE49-F238E27FC236}">
                <a16:creationId xmlns:a16="http://schemas.microsoft.com/office/drawing/2014/main" id="{29A3F138-6981-1BD7-89CD-64E8E6F85306}"/>
              </a:ext>
            </a:extLst>
          </p:cNvPr>
          <p:cNvPicPr>
            <a:picLocks noGrp="1" noChangeAspect="1"/>
          </p:cNvPicPr>
          <p:nvPr>
            <p:ph sz="half" idx="13"/>
          </p:nvPr>
        </p:nvPicPr>
        <p:blipFill>
          <a:blip r:embed="rId2"/>
          <a:stretch>
            <a:fillRect/>
          </a:stretch>
        </p:blipFill>
        <p:spPr>
          <a:xfrm>
            <a:off x="286858" y="712998"/>
            <a:ext cx="3314700" cy="2533650"/>
          </a:xfrm>
        </p:spPr>
      </p:pic>
      <p:sp>
        <p:nvSpPr>
          <p:cNvPr id="6" name="Title 5">
            <a:extLst>
              <a:ext uri="{FF2B5EF4-FFF2-40B4-BE49-F238E27FC236}">
                <a16:creationId xmlns:a16="http://schemas.microsoft.com/office/drawing/2014/main" id="{0C1EA14A-9592-9E0C-D691-837CFCF8392E}"/>
              </a:ext>
            </a:extLst>
          </p:cNvPr>
          <p:cNvSpPr>
            <a:spLocks noGrp="1"/>
          </p:cNvSpPr>
          <p:nvPr>
            <p:ph type="title"/>
          </p:nvPr>
        </p:nvSpPr>
        <p:spPr>
          <a:xfrm>
            <a:off x="4332800" y="2101655"/>
            <a:ext cx="5441196" cy="1325563"/>
          </a:xfrm>
        </p:spPr>
        <p:txBody>
          <a:bodyPr/>
          <a:lstStyle/>
          <a:p>
            <a:r>
              <a:rPr lang="en-US">
                <a:latin typeface="Baguet Script"/>
              </a:rPr>
              <a:t>Position issues</a:t>
            </a:r>
          </a:p>
        </p:txBody>
      </p:sp>
      <p:sp>
        <p:nvSpPr>
          <p:cNvPr id="9" name="TextBox 8">
            <a:extLst>
              <a:ext uri="{FF2B5EF4-FFF2-40B4-BE49-F238E27FC236}">
                <a16:creationId xmlns:a16="http://schemas.microsoft.com/office/drawing/2014/main" id="{6A030148-3F83-95D8-3EE7-A673DA8ABE10}"/>
              </a:ext>
            </a:extLst>
          </p:cNvPr>
          <p:cNvSpPr txBox="1"/>
          <p:nvPr/>
        </p:nvSpPr>
        <p:spPr>
          <a:xfrm>
            <a:off x="4444030" y="3385374"/>
            <a:ext cx="6549709"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Divisive, controversial topics </a:t>
            </a:r>
          </a:p>
          <a:p>
            <a:endParaRPr lang="en-US" sz="2000"/>
          </a:p>
          <a:p>
            <a:r>
              <a:rPr lang="en-US" sz="2000"/>
              <a:t>What are takeaways from this graph? </a:t>
            </a:r>
          </a:p>
          <a:p>
            <a:endParaRPr lang="en-US"/>
          </a:p>
          <a:p>
            <a:endParaRPr lang="en-US"/>
          </a:p>
          <a:p>
            <a:endParaRPr lang="en-US"/>
          </a:p>
        </p:txBody>
      </p:sp>
      <p:pic>
        <p:nvPicPr>
          <p:cNvPr id="10" name="Picture 9">
            <a:extLst>
              <a:ext uri="{FF2B5EF4-FFF2-40B4-BE49-F238E27FC236}">
                <a16:creationId xmlns:a16="http://schemas.microsoft.com/office/drawing/2014/main" id="{194669BC-60A8-37A8-269D-7F873352C13C}"/>
              </a:ext>
            </a:extLst>
          </p:cNvPr>
          <p:cNvPicPr>
            <a:picLocks noChangeAspect="1"/>
          </p:cNvPicPr>
          <p:nvPr/>
        </p:nvPicPr>
        <p:blipFill>
          <a:blip r:embed="rId3"/>
          <a:stretch>
            <a:fillRect/>
          </a:stretch>
        </p:blipFill>
        <p:spPr>
          <a:xfrm>
            <a:off x="512524" y="3245629"/>
            <a:ext cx="3089150" cy="2701320"/>
          </a:xfrm>
          <a:prstGeom prst="rect">
            <a:avLst/>
          </a:prstGeom>
        </p:spPr>
      </p:pic>
      <p:sp>
        <p:nvSpPr>
          <p:cNvPr id="4" name="TextBox 3">
            <a:extLst>
              <a:ext uri="{FF2B5EF4-FFF2-40B4-BE49-F238E27FC236}">
                <a16:creationId xmlns:a16="http://schemas.microsoft.com/office/drawing/2014/main" id="{973D2519-38D1-608F-11A3-A3E6D9BC9E84}"/>
              </a:ext>
            </a:extLst>
          </p:cNvPr>
          <p:cNvSpPr txBox="1"/>
          <p:nvPr/>
        </p:nvSpPr>
        <p:spPr>
          <a:xfrm>
            <a:off x="690880" y="5080"/>
            <a:ext cx="6096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0" u="none" strike="noStrike" baseline="0">
                <a:solidFill>
                  <a:srgbClr val="C00000"/>
                </a:solidFill>
                <a:latin typeface="Buckeye Sans"/>
              </a:rPr>
              <a:t>Slide </a:t>
            </a:r>
            <a:r>
              <a:rPr lang="en-US" sz="3200" b="1">
                <a:solidFill>
                  <a:srgbClr val="C00000"/>
                </a:solidFill>
                <a:latin typeface="Buckeye Sans"/>
              </a:rPr>
              <a:t>3</a:t>
            </a:r>
            <a:r>
              <a:rPr sz="3200" b="0" i="0">
                <a:solidFill>
                  <a:srgbClr val="000000"/>
                </a:solidFill>
                <a:latin typeface="Buckeye Sans"/>
                <a:ea typeface="Buckeye Sans"/>
                <a:cs typeface="Buckeye Sans"/>
              </a:rPr>
              <a:t>​</a:t>
            </a:r>
            <a:endParaRPr lang="en-US"/>
          </a:p>
          <a:p>
            <a:pPr algn="ctr"/>
            <a:endParaRPr lang="en-US"/>
          </a:p>
        </p:txBody>
      </p:sp>
    </p:spTree>
    <p:extLst>
      <p:ext uri="{BB962C8B-B14F-4D97-AF65-F5344CB8AC3E}">
        <p14:creationId xmlns:p14="http://schemas.microsoft.com/office/powerpoint/2010/main" val="796966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99797-2B50-F6E9-FCD0-62F394BE82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AA42BF-4390-0E1A-FC9C-CD017660184E}"/>
              </a:ext>
            </a:extLst>
          </p:cNvPr>
          <p:cNvSpPr>
            <a:spLocks noGrp="1"/>
          </p:cNvSpPr>
          <p:nvPr>
            <p:ph type="title"/>
          </p:nvPr>
        </p:nvSpPr>
        <p:spPr>
          <a:xfrm>
            <a:off x="560193" y="649963"/>
            <a:ext cx="10515600" cy="1325563"/>
          </a:xfrm>
        </p:spPr>
        <p:txBody>
          <a:bodyPr/>
          <a:lstStyle/>
          <a:p>
            <a:r>
              <a:rPr lang="en-US">
                <a:solidFill>
                  <a:srgbClr val="C00000"/>
                </a:solidFill>
                <a:latin typeface="Buckeye Serif 2"/>
                <a:ea typeface="Buckeye Serif 2" pitchFamily="2" charset="77"/>
              </a:rPr>
              <a:t>Guidelines of </a:t>
            </a:r>
            <a:r>
              <a:rPr lang="en-US" i="1">
                <a:solidFill>
                  <a:srgbClr val="C00000"/>
                </a:solidFill>
                <a:latin typeface="Buckeye Serif 2"/>
                <a:ea typeface="Buckeye Serif 2" pitchFamily="2" charset="77"/>
              </a:rPr>
              <a:t>Perception</a:t>
            </a:r>
            <a:r>
              <a:rPr lang="en-US">
                <a:solidFill>
                  <a:srgbClr val="C00000"/>
                </a:solidFill>
                <a:latin typeface="Buckeye Serif 2"/>
                <a:ea typeface="Buckeye Serif 2" pitchFamily="2" charset="77"/>
              </a:rPr>
              <a:t> (3 of 3)</a:t>
            </a:r>
          </a:p>
        </p:txBody>
      </p:sp>
      <p:sp>
        <p:nvSpPr>
          <p:cNvPr id="4" name="Footer Placeholder 3">
            <a:extLst>
              <a:ext uri="{FF2B5EF4-FFF2-40B4-BE49-F238E27FC236}">
                <a16:creationId xmlns:a16="http://schemas.microsoft.com/office/drawing/2014/main" id="{9994137F-9E38-4AC1-404F-A867ADAE94F0}"/>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3E6AB38F-3A12-95D6-3363-9D64715589A7}"/>
              </a:ext>
            </a:extLst>
          </p:cNvPr>
          <p:cNvSpPr>
            <a:spLocks noGrp="1"/>
          </p:cNvSpPr>
          <p:nvPr>
            <p:ph type="sldNum" sz="quarter" idx="12"/>
          </p:nvPr>
        </p:nvSpPr>
        <p:spPr/>
        <p:txBody>
          <a:bodyPr/>
          <a:lstStyle/>
          <a:p>
            <a:fld id="{6A437EE8-8900-40F5-8C81-C8A18CC53EFD}" type="slidenum">
              <a:rPr lang="en-US" smtClean="0"/>
              <a:t>26</a:t>
            </a:fld>
            <a:endParaRPr lang="en-US"/>
          </a:p>
        </p:txBody>
      </p:sp>
      <p:sp>
        <p:nvSpPr>
          <p:cNvPr id="6" name="TextBox 5">
            <a:extLst>
              <a:ext uri="{FF2B5EF4-FFF2-40B4-BE49-F238E27FC236}">
                <a16:creationId xmlns:a16="http://schemas.microsoft.com/office/drawing/2014/main" id="{CD125B86-7337-5282-1CF5-BD97A3E249C2}"/>
              </a:ext>
            </a:extLst>
          </p:cNvPr>
          <p:cNvSpPr txBox="1"/>
          <p:nvPr/>
        </p:nvSpPr>
        <p:spPr>
          <a:xfrm>
            <a:off x="580691" y="1499279"/>
            <a:ext cx="10737557"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C00000"/>
                </a:solidFill>
                <a:highlight>
                  <a:srgbClr val="FFFFFF"/>
                </a:highlight>
                <a:latin typeface="Aptos"/>
                <a:ea typeface="Open Sans"/>
                <a:cs typeface="Open Sans"/>
              </a:rPr>
              <a:t>Guideline 3: Representing a diversity of perspectives and identities in authentic ways: </a:t>
            </a:r>
            <a:r>
              <a:rPr lang="en-US" sz="2800" b="1" i="1">
                <a:solidFill>
                  <a:srgbClr val="C00000"/>
                </a:solidFill>
                <a:highlight>
                  <a:srgbClr val="FFFFFF"/>
                </a:highlight>
                <a:latin typeface="Aptos"/>
                <a:ea typeface="Open Sans"/>
                <a:cs typeface="Open Sans"/>
              </a:rPr>
              <a:t>Diversity in perspectives</a:t>
            </a:r>
            <a:endParaRPr lang="en-US" sz="2800">
              <a:solidFill>
                <a:srgbClr val="3F4443"/>
              </a:solidFill>
              <a:latin typeface="Buckeye Sans"/>
              <a:ea typeface="Open Sans"/>
              <a:cs typeface="Open Sans"/>
            </a:endParaRPr>
          </a:p>
          <a:p>
            <a:endParaRPr lang="en-US" sz="1200" b="1" i="1">
              <a:solidFill>
                <a:srgbClr val="C00000"/>
              </a:solidFill>
              <a:highlight>
                <a:srgbClr val="FFFFFF"/>
              </a:highlight>
              <a:latin typeface="Aptos"/>
              <a:ea typeface="Open Sans"/>
              <a:cs typeface="Open Sans"/>
            </a:endParaRPr>
          </a:p>
          <a:p>
            <a:pPr marL="457200" indent="-457200">
              <a:buFont typeface="Arial"/>
              <a:buChar char="•"/>
            </a:pPr>
            <a:endParaRPr lang="en-US" sz="2600">
              <a:solidFill>
                <a:srgbClr val="292929"/>
              </a:solidFill>
              <a:highlight>
                <a:srgbClr val="FFFFFF"/>
              </a:highlight>
              <a:latin typeface="Aptos"/>
              <a:ea typeface="Open Sans"/>
              <a:cs typeface="Open Sans"/>
            </a:endParaRPr>
          </a:p>
          <a:p>
            <a:pPr marL="457200" indent="-457200">
              <a:buFont typeface="Arial"/>
              <a:buChar char="•"/>
            </a:pPr>
            <a:endParaRPr lang="en-US" sz="2600">
              <a:solidFill>
                <a:srgbClr val="292929"/>
              </a:solidFill>
              <a:highlight>
                <a:srgbClr val="FFFFFF"/>
              </a:highlight>
              <a:latin typeface="Aptos"/>
              <a:ea typeface="Open Sans"/>
              <a:cs typeface="Open Sans"/>
            </a:endParaRPr>
          </a:p>
          <a:p>
            <a:pPr marL="914400" lvl="1" indent="-457200">
              <a:buFont typeface="Courier New" panose="020B0604020202020204" pitchFamily="34" charset="0"/>
              <a:buChar char="o"/>
            </a:pPr>
            <a:endParaRPr lang="en-US" sz="2600">
              <a:solidFill>
                <a:srgbClr val="292929"/>
              </a:solidFill>
              <a:highlight>
                <a:srgbClr val="FFFFFF"/>
              </a:highlight>
              <a:latin typeface="Aptos"/>
              <a:ea typeface="Open Sans"/>
              <a:cs typeface="Open Sans"/>
            </a:endParaRPr>
          </a:p>
          <a:p>
            <a:pPr marL="914400" lvl="1" indent="-457200">
              <a:buFont typeface="Courier New" panose="020B0604020202020204" pitchFamily="34" charset="0"/>
              <a:buChar char="o"/>
            </a:pPr>
            <a:endParaRPr lang="en-US" sz="2600">
              <a:solidFill>
                <a:srgbClr val="292929"/>
              </a:solidFill>
              <a:highlight>
                <a:srgbClr val="FFFFFF"/>
              </a:highlight>
              <a:latin typeface="Aptos"/>
              <a:ea typeface="Open Sans"/>
              <a:cs typeface="Open Sans"/>
            </a:endParaRPr>
          </a:p>
          <a:p>
            <a:pPr marL="457200" indent="-457200">
              <a:buFont typeface="Arial" panose="020B0604020202020204" pitchFamily="34" charset="0"/>
              <a:buChar char="•"/>
            </a:pPr>
            <a:endParaRPr lang="en-US" sz="2600">
              <a:solidFill>
                <a:srgbClr val="292929"/>
              </a:solidFill>
              <a:highlight>
                <a:srgbClr val="FFFFFF"/>
              </a:highlight>
              <a:latin typeface="Aptos"/>
              <a:ea typeface="Open Sans"/>
              <a:cs typeface="Open Sans"/>
            </a:endParaRPr>
          </a:p>
          <a:p>
            <a:pPr marL="457200" indent="-457200">
              <a:buFont typeface="Arial" panose="020B0604020202020204" pitchFamily="34" charset="0"/>
              <a:buChar char="•"/>
            </a:pPr>
            <a:endParaRPr lang="en-US" sz="2600">
              <a:solidFill>
                <a:srgbClr val="292929"/>
              </a:solidFill>
              <a:highlight>
                <a:srgbClr val="FFFFFF"/>
              </a:highlight>
              <a:latin typeface="Aptos"/>
              <a:ea typeface="Open Sans"/>
              <a:cs typeface="Open Sans"/>
            </a:endParaRPr>
          </a:p>
        </p:txBody>
      </p:sp>
      <p:pic>
        <p:nvPicPr>
          <p:cNvPr id="3" name="Picture 2">
            <a:extLst>
              <a:ext uri="{FF2B5EF4-FFF2-40B4-BE49-F238E27FC236}">
                <a16:creationId xmlns:a16="http://schemas.microsoft.com/office/drawing/2014/main" id="{F362EBC9-1A38-6468-6BBC-5017DF8A6155}"/>
              </a:ext>
            </a:extLst>
          </p:cNvPr>
          <p:cNvPicPr>
            <a:picLocks noChangeAspect="1"/>
          </p:cNvPicPr>
          <p:nvPr/>
        </p:nvPicPr>
        <p:blipFill>
          <a:blip r:embed="rId2"/>
          <a:srcRect l="7281" t="768" r="4369" b="1216"/>
          <a:stretch>
            <a:fillRect/>
          </a:stretch>
        </p:blipFill>
        <p:spPr>
          <a:xfrm>
            <a:off x="7055038" y="2748561"/>
            <a:ext cx="4740089" cy="3108543"/>
          </a:xfrm>
          <a:prstGeom prst="rect">
            <a:avLst/>
          </a:prstGeom>
        </p:spPr>
      </p:pic>
      <p:sp>
        <p:nvSpPr>
          <p:cNvPr id="8" name="TextBox 7">
            <a:extLst>
              <a:ext uri="{FF2B5EF4-FFF2-40B4-BE49-F238E27FC236}">
                <a16:creationId xmlns:a16="http://schemas.microsoft.com/office/drawing/2014/main" id="{2AD8348A-F4B5-DE2C-2F84-59C8CCCB4B9C}"/>
              </a:ext>
            </a:extLst>
          </p:cNvPr>
          <p:cNvSpPr txBox="1"/>
          <p:nvPr/>
        </p:nvSpPr>
        <p:spPr>
          <a:xfrm>
            <a:off x="873752" y="2655914"/>
            <a:ext cx="6098058" cy="3000821"/>
          </a:xfrm>
          <a:prstGeom prst="rect">
            <a:avLst/>
          </a:prstGeom>
          <a:noFill/>
        </p:spPr>
        <p:txBody>
          <a:bodyPr wrap="square">
            <a:spAutoFit/>
          </a:bodyPr>
          <a:lstStyle/>
          <a:p>
            <a:pPr marL="457200" indent="-457200">
              <a:buFont typeface="Arial"/>
              <a:buChar char="•"/>
            </a:pPr>
            <a:r>
              <a:rPr lang="en-US" sz="2700">
                <a:solidFill>
                  <a:srgbClr val="292929"/>
                </a:solidFill>
                <a:highlight>
                  <a:srgbClr val="FFFFFF"/>
                </a:highlight>
                <a:latin typeface="Aptos" panose="020B0004020202020204" pitchFamily="34" charset="0"/>
                <a:ea typeface="Open Sans"/>
                <a:cs typeface="Open Sans"/>
              </a:rPr>
              <a:t>Facilitate listening such as storytelling to embrace diverse perspectives.</a:t>
            </a:r>
            <a:endParaRPr lang="en-US" sz="2700">
              <a:solidFill>
                <a:srgbClr val="3F4443"/>
              </a:solidFill>
              <a:latin typeface="Aptos" panose="020B0004020202020204" pitchFamily="34" charset="0"/>
              <a:ea typeface="Open Sans"/>
              <a:cs typeface="Open Sans"/>
            </a:endParaRPr>
          </a:p>
          <a:p>
            <a:pPr marL="457200" indent="-457200">
              <a:buFont typeface="Arial"/>
              <a:buChar char="•"/>
            </a:pPr>
            <a:r>
              <a:rPr lang="en-US" sz="2700">
                <a:solidFill>
                  <a:srgbClr val="292929"/>
                </a:solidFill>
                <a:highlight>
                  <a:srgbClr val="FFFFFF"/>
                </a:highlight>
                <a:latin typeface="Aptos" panose="020B0004020202020204" pitchFamily="34" charset="0"/>
                <a:ea typeface="Open Sans"/>
                <a:cs typeface="Open Sans"/>
              </a:rPr>
              <a:t>Attend to the ways in which people and cultures are being portrayed.</a:t>
            </a:r>
          </a:p>
          <a:p>
            <a:pPr marL="457200" indent="-457200">
              <a:buFont typeface="Arial"/>
              <a:buChar char="•"/>
            </a:pPr>
            <a:r>
              <a:rPr lang="en-US" sz="2700">
                <a:solidFill>
                  <a:srgbClr val="292929"/>
                </a:solidFill>
                <a:highlight>
                  <a:srgbClr val="FFFFFF"/>
                </a:highlight>
                <a:latin typeface="Aptos" panose="020B0004020202020204" pitchFamily="34" charset="0"/>
                <a:ea typeface="Open Sans"/>
                <a:cs typeface="Open Sans"/>
              </a:rPr>
              <a:t>Challenge stereotypical or harmful portrayals of people and cultures.</a:t>
            </a:r>
            <a:endParaRPr lang="en-US" sz="2700">
              <a:latin typeface="Aptos" panose="020B0004020202020204" pitchFamily="34" charset="0"/>
            </a:endParaRPr>
          </a:p>
        </p:txBody>
      </p:sp>
    </p:spTree>
    <p:extLst>
      <p:ext uri="{BB962C8B-B14F-4D97-AF65-F5344CB8AC3E}">
        <p14:creationId xmlns:p14="http://schemas.microsoft.com/office/powerpoint/2010/main" val="350771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5A91DCE-F4ED-AFE9-177D-D0E21DD6BC81}"/>
              </a:ext>
            </a:extLst>
          </p:cNvPr>
          <p:cNvSpPr>
            <a:spLocks noGrp="1"/>
          </p:cNvSpPr>
          <p:nvPr>
            <p:ph type="sldNum" sz="quarter" idx="12"/>
          </p:nvPr>
        </p:nvSpPr>
        <p:spPr/>
        <p:txBody>
          <a:bodyPr/>
          <a:lstStyle/>
          <a:p>
            <a:fld id="{DFA4CD3D-26C8-47FF-8D13-9B32BAAB4735}" type="slidenum">
              <a:rPr lang="en-US" smtClean="0"/>
              <a:t>27</a:t>
            </a:fld>
            <a:endParaRPr lang="en-US"/>
          </a:p>
        </p:txBody>
      </p:sp>
      <p:sp>
        <p:nvSpPr>
          <p:cNvPr id="2" name="Footer Placeholder 1">
            <a:extLst>
              <a:ext uri="{FF2B5EF4-FFF2-40B4-BE49-F238E27FC236}">
                <a16:creationId xmlns:a16="http://schemas.microsoft.com/office/drawing/2014/main" id="{2F3BCA10-D033-7B7D-0AFD-7A384DC901BE}"/>
              </a:ext>
            </a:extLst>
          </p:cNvPr>
          <p:cNvSpPr>
            <a:spLocks noGrp="1"/>
          </p:cNvSpPr>
          <p:nvPr>
            <p:ph type="ftr" sz="quarter" idx="11"/>
          </p:nvPr>
        </p:nvSpPr>
        <p:spPr/>
        <p:txBody>
          <a:bodyPr/>
          <a:lstStyle/>
          <a:p>
            <a:r>
              <a:rPr lang="en-US"/>
              <a:t>The Michael V. Drake Institute for Teaching and Learning</a:t>
            </a:r>
          </a:p>
        </p:txBody>
      </p:sp>
      <p:sp>
        <p:nvSpPr>
          <p:cNvPr id="4" name="Text Placeholder 3">
            <a:extLst>
              <a:ext uri="{FF2B5EF4-FFF2-40B4-BE49-F238E27FC236}">
                <a16:creationId xmlns:a16="http://schemas.microsoft.com/office/drawing/2014/main" id="{E8102BAE-F459-7166-2F54-A72685627A4D}"/>
              </a:ext>
            </a:extLst>
          </p:cNvPr>
          <p:cNvSpPr>
            <a:spLocks noGrp="1"/>
          </p:cNvSpPr>
          <p:nvPr>
            <p:ph type="body" idx="1"/>
          </p:nvPr>
        </p:nvSpPr>
        <p:spPr>
          <a:xfrm>
            <a:off x="690332" y="2124007"/>
            <a:ext cx="10488386" cy="785485"/>
          </a:xfrm>
        </p:spPr>
        <p:txBody>
          <a:bodyPr vert="horz" lIns="91440" tIns="45720" rIns="91440" bIns="45720" rtlCol="0" anchor="t">
            <a:normAutofit/>
          </a:bodyPr>
          <a:lstStyle/>
          <a:p>
            <a:r>
              <a:rPr lang="en-US">
                <a:latin typeface="Buckeye Sans 2"/>
              </a:rPr>
              <a:t>Design options for....</a:t>
            </a:r>
            <a:endParaRPr lang="en-US"/>
          </a:p>
        </p:txBody>
      </p:sp>
      <p:sp>
        <p:nvSpPr>
          <p:cNvPr id="3" name="Title 2">
            <a:extLst>
              <a:ext uri="{FF2B5EF4-FFF2-40B4-BE49-F238E27FC236}">
                <a16:creationId xmlns:a16="http://schemas.microsoft.com/office/drawing/2014/main" id="{5C4199CE-93CA-A82D-6D05-64534B4BBB3A}"/>
              </a:ext>
            </a:extLst>
          </p:cNvPr>
          <p:cNvSpPr>
            <a:spLocks noGrp="1"/>
          </p:cNvSpPr>
          <p:nvPr>
            <p:ph type="title"/>
          </p:nvPr>
        </p:nvSpPr>
        <p:spPr/>
        <p:txBody>
          <a:bodyPr/>
          <a:lstStyle/>
          <a:p>
            <a:r>
              <a:rPr lang="en-US">
                <a:latin typeface="Buckeye Serif 2 Black"/>
              </a:rPr>
              <a:t>Language &amp; Symbols</a:t>
            </a:r>
            <a:endParaRPr lang="en-US"/>
          </a:p>
        </p:txBody>
      </p:sp>
    </p:spTree>
    <p:extLst>
      <p:ext uri="{BB962C8B-B14F-4D97-AF65-F5344CB8AC3E}">
        <p14:creationId xmlns:p14="http://schemas.microsoft.com/office/powerpoint/2010/main" val="1428799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D7C6-D4B9-AAE4-183D-9C50AB813375}"/>
              </a:ext>
            </a:extLst>
          </p:cNvPr>
          <p:cNvSpPr>
            <a:spLocks noGrp="1"/>
          </p:cNvSpPr>
          <p:nvPr>
            <p:ph type="title"/>
          </p:nvPr>
        </p:nvSpPr>
        <p:spPr>
          <a:xfrm>
            <a:off x="654238" y="513454"/>
            <a:ext cx="10515600" cy="1325563"/>
          </a:xfrm>
        </p:spPr>
        <p:txBody>
          <a:bodyPr/>
          <a:lstStyle/>
          <a:p>
            <a:r>
              <a:rPr lang="en-US">
                <a:solidFill>
                  <a:srgbClr val="C00000"/>
                </a:solidFill>
                <a:latin typeface="Buckeye Serif 2"/>
                <a:ea typeface="Buckeye Serif 2" pitchFamily="2" charset="77"/>
              </a:rPr>
              <a:t>Language &amp; Symbols</a:t>
            </a:r>
            <a:endParaRPr lang="en-US">
              <a:solidFill>
                <a:srgbClr val="C00000"/>
              </a:solidFill>
              <a:latin typeface="Buckeye Serif 2" pitchFamily="2" charset="77"/>
              <a:ea typeface="Buckeye Serif 2" pitchFamily="2" charset="77"/>
            </a:endParaRPr>
          </a:p>
        </p:txBody>
      </p:sp>
      <p:sp>
        <p:nvSpPr>
          <p:cNvPr id="4" name="Footer Placeholder 3">
            <a:extLst>
              <a:ext uri="{FF2B5EF4-FFF2-40B4-BE49-F238E27FC236}">
                <a16:creationId xmlns:a16="http://schemas.microsoft.com/office/drawing/2014/main" id="{5AF8A063-4C8F-D52F-E0F8-E721747A7429}"/>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344DEE7F-C321-8DB4-4451-1BFB75A40635}"/>
              </a:ext>
            </a:extLst>
          </p:cNvPr>
          <p:cNvSpPr>
            <a:spLocks noGrp="1"/>
          </p:cNvSpPr>
          <p:nvPr>
            <p:ph type="sldNum" sz="quarter" idx="12"/>
          </p:nvPr>
        </p:nvSpPr>
        <p:spPr/>
        <p:txBody>
          <a:bodyPr/>
          <a:lstStyle/>
          <a:p>
            <a:fld id="{6A437EE8-8900-40F5-8C81-C8A18CC53EFD}" type="slidenum">
              <a:rPr lang="en-US" smtClean="0"/>
              <a:t>28</a:t>
            </a:fld>
            <a:endParaRPr lang="en-US"/>
          </a:p>
        </p:txBody>
      </p:sp>
      <p:sp>
        <p:nvSpPr>
          <p:cNvPr id="6" name="TextBox 5">
            <a:extLst>
              <a:ext uri="{FF2B5EF4-FFF2-40B4-BE49-F238E27FC236}">
                <a16:creationId xmlns:a16="http://schemas.microsoft.com/office/drawing/2014/main" id="{4BC56EC8-86AD-ABBC-9384-32A0C07B6D5A}"/>
              </a:ext>
            </a:extLst>
          </p:cNvPr>
          <p:cNvSpPr txBox="1"/>
          <p:nvPr/>
        </p:nvSpPr>
        <p:spPr>
          <a:xfrm>
            <a:off x="3328036" y="1386265"/>
            <a:ext cx="8200065" cy="56630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292929"/>
                </a:solidFill>
                <a:highlight>
                  <a:srgbClr val="FFFFFF"/>
                </a:highlight>
                <a:latin typeface="Aptos"/>
                <a:ea typeface="Open Sans"/>
                <a:cs typeface="Open Sans"/>
              </a:rPr>
              <a:t>Overview</a:t>
            </a:r>
            <a:r>
              <a:rPr lang="en-US" sz="2800" b="1">
                <a:solidFill>
                  <a:srgbClr val="292929"/>
                </a:solidFill>
                <a:effectLst/>
                <a:highlight>
                  <a:srgbClr val="FFFFFF"/>
                </a:highlight>
                <a:latin typeface="Aptos"/>
                <a:ea typeface="Open Sans"/>
                <a:cs typeface="Open Sans"/>
              </a:rPr>
              <a:t>: </a:t>
            </a:r>
          </a:p>
          <a:p>
            <a:pPr marL="457200" indent="-457200">
              <a:buFont typeface="Arial" panose="020B0604020202020204" pitchFamily="34" charset="0"/>
              <a:buChar char="•"/>
            </a:pPr>
            <a:r>
              <a:rPr lang="en-US" sz="2800">
                <a:solidFill>
                  <a:srgbClr val="292929"/>
                </a:solidFill>
                <a:highlight>
                  <a:srgbClr val="FFFFFF"/>
                </a:highlight>
                <a:latin typeface="Aptos"/>
                <a:ea typeface="Open Sans"/>
                <a:cs typeface="Open Sans"/>
              </a:rPr>
              <a:t>Learners vary in their facility with different forms of representation.</a:t>
            </a:r>
          </a:p>
          <a:p>
            <a:pPr marL="457200" indent="-457200">
              <a:buFont typeface="Arial,Sans-Serif" panose="020B0604020202020204" pitchFamily="34" charset="0"/>
              <a:buChar char="•"/>
            </a:pPr>
            <a:r>
              <a:rPr lang="en-US" sz="2800">
                <a:solidFill>
                  <a:srgbClr val="292929"/>
                </a:solidFill>
                <a:highlight>
                  <a:srgbClr val="FFFFFF"/>
                </a:highlight>
                <a:latin typeface="Aptos"/>
                <a:ea typeface="Open Sans"/>
                <a:cs typeface="Open Sans"/>
              </a:rPr>
              <a:t>Inequalities may arise when information is presented to all learners through a single form of representation.</a:t>
            </a:r>
            <a:endParaRPr lang="en-US" sz="2800">
              <a:solidFill>
                <a:srgbClr val="3F4443"/>
              </a:solidFill>
              <a:highlight>
                <a:srgbClr val="FFFFFF"/>
              </a:highlight>
              <a:latin typeface="Aptos"/>
              <a:ea typeface="Open Sans"/>
              <a:cs typeface="Open Sans"/>
            </a:endParaRPr>
          </a:p>
          <a:p>
            <a:pPr marL="457200" indent="-457200">
              <a:buFont typeface="Arial,Sans-Serif" panose="020B0604020202020204" pitchFamily="34" charset="0"/>
              <a:buChar char="•"/>
            </a:pPr>
            <a:r>
              <a:rPr lang="en-US" sz="2800">
                <a:solidFill>
                  <a:srgbClr val="292929"/>
                </a:solidFill>
                <a:highlight>
                  <a:srgbClr val="FFFFFF"/>
                </a:highlight>
                <a:latin typeface="Aptos"/>
                <a:ea typeface="Open Sans"/>
                <a:cs typeface="Open Sans"/>
              </a:rPr>
              <a:t>An important instructional strategy is to ensure that multiple representations are available </a:t>
            </a:r>
            <a:r>
              <a:rPr lang="en-US" sz="2800" b="1">
                <a:solidFill>
                  <a:srgbClr val="292929"/>
                </a:solidFill>
                <a:highlight>
                  <a:srgbClr val="FFFFFF"/>
                </a:highlight>
                <a:latin typeface="Aptos"/>
                <a:ea typeface="Open Sans"/>
                <a:cs typeface="Open Sans"/>
              </a:rPr>
              <a:t>not only for accessibility, but for clarity, comprehensibility, and creating a shared understanding for all learners</a:t>
            </a:r>
            <a:r>
              <a:rPr lang="en-US" sz="2800">
                <a:solidFill>
                  <a:srgbClr val="292929"/>
                </a:solidFill>
                <a:highlight>
                  <a:srgbClr val="FFFFFF"/>
                </a:highlight>
                <a:latin typeface="Aptos"/>
                <a:ea typeface="Open Sans"/>
                <a:cs typeface="Open Sans"/>
              </a:rPr>
              <a:t>.</a:t>
            </a:r>
          </a:p>
          <a:p>
            <a:pPr marL="457200" indent="-457200">
              <a:buFont typeface="Arial,Sans-Serif" panose="020B0604020202020204" pitchFamily="34" charset="0"/>
              <a:buChar char="•"/>
            </a:pPr>
            <a:endParaRPr lang="en-US" sz="2800">
              <a:solidFill>
                <a:srgbClr val="292929"/>
              </a:solidFill>
              <a:highlight>
                <a:srgbClr val="FFFFFF"/>
              </a:highlight>
              <a:latin typeface="Aptos"/>
              <a:ea typeface="Open Sans"/>
              <a:cs typeface="Open Sans"/>
            </a:endParaRPr>
          </a:p>
          <a:p>
            <a:endParaRPr lang="en-US" sz="2600">
              <a:solidFill>
                <a:srgbClr val="292929"/>
              </a:solidFill>
              <a:highlight>
                <a:srgbClr val="FFFFFF"/>
              </a:highlight>
              <a:latin typeface="Aptos"/>
              <a:ea typeface="Open Sans"/>
              <a:cs typeface="Open Sans"/>
            </a:endParaRPr>
          </a:p>
        </p:txBody>
      </p:sp>
      <p:pic>
        <p:nvPicPr>
          <p:cNvPr id="8" name="Content Placeholder 28" descr="A red light bulb with lines on it&#10;&#10;Description automatically generated">
            <a:extLst>
              <a:ext uri="{FF2B5EF4-FFF2-40B4-BE49-F238E27FC236}">
                <a16:creationId xmlns:a16="http://schemas.microsoft.com/office/drawing/2014/main" id="{50A6CFCA-0D15-3BB8-21BC-D99B0724FCD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1024" y="1834778"/>
            <a:ext cx="2104285" cy="2104285"/>
          </a:xfrm>
        </p:spPr>
      </p:pic>
    </p:spTree>
    <p:extLst>
      <p:ext uri="{BB962C8B-B14F-4D97-AF65-F5344CB8AC3E}">
        <p14:creationId xmlns:p14="http://schemas.microsoft.com/office/powerpoint/2010/main" val="1830595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4FE35-E096-223C-905B-126A6A48B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5C304F-C1CA-4524-5271-01CF25004394}"/>
              </a:ext>
            </a:extLst>
          </p:cNvPr>
          <p:cNvSpPr>
            <a:spLocks noGrp="1"/>
          </p:cNvSpPr>
          <p:nvPr>
            <p:ph type="title"/>
          </p:nvPr>
        </p:nvSpPr>
        <p:spPr>
          <a:xfrm>
            <a:off x="653143" y="529956"/>
            <a:ext cx="10515600" cy="838854"/>
          </a:xfrm>
        </p:spPr>
        <p:txBody>
          <a:bodyPr>
            <a:normAutofit/>
          </a:bodyPr>
          <a:lstStyle/>
          <a:p>
            <a:r>
              <a:rPr lang="en-US">
                <a:solidFill>
                  <a:srgbClr val="C00000"/>
                </a:solidFill>
                <a:latin typeface="Buckeye Serif 2 Black"/>
              </a:rPr>
              <a:t>Activity: Same </a:t>
            </a:r>
            <a:r>
              <a:rPr lang="en-US" err="1">
                <a:solidFill>
                  <a:srgbClr val="C00000"/>
                </a:solidFill>
                <a:latin typeface="Buckeye Serif 2 Black"/>
              </a:rPr>
              <a:t>Same</a:t>
            </a:r>
            <a:r>
              <a:rPr lang="en-US">
                <a:solidFill>
                  <a:srgbClr val="C00000"/>
                </a:solidFill>
                <a:latin typeface="Buckeye Serif 2 Black"/>
              </a:rPr>
              <a:t>, but Different</a:t>
            </a:r>
            <a:endParaRPr lang="en-US">
              <a:solidFill>
                <a:srgbClr val="C00000"/>
              </a:solidFill>
            </a:endParaRPr>
          </a:p>
        </p:txBody>
      </p:sp>
      <p:sp>
        <p:nvSpPr>
          <p:cNvPr id="3" name="Footer Placeholder 2">
            <a:extLst>
              <a:ext uri="{FF2B5EF4-FFF2-40B4-BE49-F238E27FC236}">
                <a16:creationId xmlns:a16="http://schemas.microsoft.com/office/drawing/2014/main" id="{4D4D3DCA-CEF5-47AC-4F66-0144B8F23476}"/>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224BBD03-2AB3-15A1-65D2-989350636D80}"/>
              </a:ext>
            </a:extLst>
          </p:cNvPr>
          <p:cNvSpPr>
            <a:spLocks noGrp="1"/>
          </p:cNvSpPr>
          <p:nvPr>
            <p:ph type="sldNum" sz="quarter" idx="12"/>
          </p:nvPr>
        </p:nvSpPr>
        <p:spPr/>
        <p:txBody>
          <a:bodyPr/>
          <a:lstStyle/>
          <a:p>
            <a:fld id="{DFA4CD3D-26C8-47FF-8D13-9B32BAAB4735}" type="slidenum">
              <a:rPr lang="en-US" smtClean="0"/>
              <a:t>29</a:t>
            </a:fld>
            <a:endParaRPr lang="en-US"/>
          </a:p>
        </p:txBody>
      </p:sp>
      <p:sp>
        <p:nvSpPr>
          <p:cNvPr id="5" name="TextBox 4">
            <a:extLst>
              <a:ext uri="{FF2B5EF4-FFF2-40B4-BE49-F238E27FC236}">
                <a16:creationId xmlns:a16="http://schemas.microsoft.com/office/drawing/2014/main" id="{46DD68CA-7E90-E4E2-76E8-3A097A20604D}"/>
              </a:ext>
            </a:extLst>
          </p:cNvPr>
          <p:cNvSpPr txBox="1"/>
          <p:nvPr/>
        </p:nvSpPr>
        <p:spPr>
          <a:xfrm>
            <a:off x="746630" y="1540542"/>
            <a:ext cx="100076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700" i="1">
                <a:latin typeface="Aptos"/>
              </a:rPr>
              <a:t>In this activity, you will see different symbols and vocabulary on the screen. Please feel free to think about what it means to you.</a:t>
            </a:r>
          </a:p>
        </p:txBody>
      </p:sp>
      <p:pic>
        <p:nvPicPr>
          <p:cNvPr id="7" name="Picture 6" descr="A yellow emoji with a black wire&#10;&#10;AI-generated content may be incorrect.">
            <a:extLst>
              <a:ext uri="{FF2B5EF4-FFF2-40B4-BE49-F238E27FC236}">
                <a16:creationId xmlns:a16="http://schemas.microsoft.com/office/drawing/2014/main" id="{16250BE0-4415-1749-759C-F0EE8587997A}"/>
              </a:ext>
            </a:extLst>
          </p:cNvPr>
          <p:cNvPicPr>
            <a:picLocks noChangeAspect="1"/>
          </p:cNvPicPr>
          <p:nvPr/>
        </p:nvPicPr>
        <p:blipFill>
          <a:blip r:embed="rId2"/>
          <a:srcRect t="2516" b="69"/>
          <a:stretch>
            <a:fillRect/>
          </a:stretch>
        </p:blipFill>
        <p:spPr>
          <a:xfrm>
            <a:off x="6223859" y="3041645"/>
            <a:ext cx="2330288" cy="2213065"/>
          </a:xfrm>
          <a:prstGeom prst="rect">
            <a:avLst/>
          </a:prstGeom>
        </p:spPr>
      </p:pic>
      <p:pic>
        <p:nvPicPr>
          <p:cNvPr id="9" name="Picture 8" descr="A yellow emoji saluting&#10;&#10;AI-generated content may be incorrect.">
            <a:extLst>
              <a:ext uri="{FF2B5EF4-FFF2-40B4-BE49-F238E27FC236}">
                <a16:creationId xmlns:a16="http://schemas.microsoft.com/office/drawing/2014/main" id="{1C212246-BF5C-2750-BFF7-D8E52BFC28C4}"/>
              </a:ext>
            </a:extLst>
          </p:cNvPr>
          <p:cNvPicPr>
            <a:picLocks noChangeAspect="1"/>
          </p:cNvPicPr>
          <p:nvPr/>
        </p:nvPicPr>
        <p:blipFill>
          <a:blip r:embed="rId3"/>
          <a:stretch>
            <a:fillRect/>
          </a:stretch>
        </p:blipFill>
        <p:spPr>
          <a:xfrm>
            <a:off x="418610" y="2888681"/>
            <a:ext cx="2301956" cy="2487408"/>
          </a:xfrm>
          <a:prstGeom prst="rect">
            <a:avLst/>
          </a:prstGeom>
        </p:spPr>
      </p:pic>
      <p:sp>
        <p:nvSpPr>
          <p:cNvPr id="10" name="TextBox 9">
            <a:extLst>
              <a:ext uri="{FF2B5EF4-FFF2-40B4-BE49-F238E27FC236}">
                <a16:creationId xmlns:a16="http://schemas.microsoft.com/office/drawing/2014/main" id="{CD23C43F-CBBB-EA4F-D136-A5060BDB1D2B}"/>
              </a:ext>
            </a:extLst>
          </p:cNvPr>
          <p:cNvSpPr txBox="1"/>
          <p:nvPr/>
        </p:nvSpPr>
        <p:spPr>
          <a:xfrm>
            <a:off x="2999711" y="3732678"/>
            <a:ext cx="294500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800" b="1">
                <a:latin typeface="Aptos"/>
              </a:rPr>
              <a:t>Appendix</a:t>
            </a:r>
          </a:p>
        </p:txBody>
      </p:sp>
      <p:sp>
        <p:nvSpPr>
          <p:cNvPr id="11" name="TextBox 10">
            <a:extLst>
              <a:ext uri="{FF2B5EF4-FFF2-40B4-BE49-F238E27FC236}">
                <a16:creationId xmlns:a16="http://schemas.microsoft.com/office/drawing/2014/main" id="{A46FB968-6F5A-DAE4-7AB6-7702A6C32ED8}"/>
              </a:ext>
            </a:extLst>
          </p:cNvPr>
          <p:cNvSpPr txBox="1"/>
          <p:nvPr/>
        </p:nvSpPr>
        <p:spPr>
          <a:xfrm>
            <a:off x="9112438" y="3714007"/>
            <a:ext cx="27432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latin typeface="Aptos"/>
              </a:rPr>
              <a:t>d=2r</a:t>
            </a:r>
          </a:p>
        </p:txBody>
      </p:sp>
    </p:spTree>
    <p:extLst>
      <p:ext uri="{BB962C8B-B14F-4D97-AF65-F5344CB8AC3E}">
        <p14:creationId xmlns:p14="http://schemas.microsoft.com/office/powerpoint/2010/main" val="372396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98BF4-E294-1BAB-C8FD-91AE910450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19BEFA-DF76-72C1-A25A-A766658ED28D}"/>
              </a:ext>
            </a:extLst>
          </p:cNvPr>
          <p:cNvSpPr>
            <a:spLocks noGrp="1"/>
          </p:cNvSpPr>
          <p:nvPr>
            <p:ph type="title"/>
          </p:nvPr>
        </p:nvSpPr>
        <p:spPr>
          <a:xfrm>
            <a:off x="654238" y="513454"/>
            <a:ext cx="10515600" cy="1325563"/>
          </a:xfrm>
        </p:spPr>
        <p:txBody>
          <a:bodyPr/>
          <a:lstStyle/>
          <a:p>
            <a:r>
              <a:rPr lang="en-US">
                <a:solidFill>
                  <a:srgbClr val="C00000"/>
                </a:solidFill>
                <a:latin typeface="Buckeye Serif 2"/>
                <a:ea typeface="Buckeye Serif 2" pitchFamily="2" charset="77"/>
              </a:rPr>
              <a:t>Guidelines of Language &amp; Symbols</a:t>
            </a:r>
          </a:p>
        </p:txBody>
      </p:sp>
      <p:sp>
        <p:nvSpPr>
          <p:cNvPr id="4" name="Footer Placeholder 3">
            <a:extLst>
              <a:ext uri="{FF2B5EF4-FFF2-40B4-BE49-F238E27FC236}">
                <a16:creationId xmlns:a16="http://schemas.microsoft.com/office/drawing/2014/main" id="{29ADCE3F-E2E5-4C4E-B95B-2ADD1FA5751E}"/>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EA2EB99D-4ED2-D4B0-777D-6DB2C9754ABE}"/>
              </a:ext>
            </a:extLst>
          </p:cNvPr>
          <p:cNvSpPr>
            <a:spLocks noGrp="1"/>
          </p:cNvSpPr>
          <p:nvPr>
            <p:ph type="sldNum" sz="quarter" idx="12"/>
          </p:nvPr>
        </p:nvSpPr>
        <p:spPr/>
        <p:txBody>
          <a:bodyPr/>
          <a:lstStyle/>
          <a:p>
            <a:fld id="{6A437EE8-8900-40F5-8C81-C8A18CC53EFD}" type="slidenum">
              <a:rPr lang="en-US" smtClean="0"/>
              <a:t>30</a:t>
            </a:fld>
            <a:endParaRPr lang="en-US"/>
          </a:p>
        </p:txBody>
      </p:sp>
      <p:sp>
        <p:nvSpPr>
          <p:cNvPr id="6" name="TextBox 5">
            <a:extLst>
              <a:ext uri="{FF2B5EF4-FFF2-40B4-BE49-F238E27FC236}">
                <a16:creationId xmlns:a16="http://schemas.microsoft.com/office/drawing/2014/main" id="{EB5E4576-5E44-E556-2217-DC040E24A2D2}"/>
              </a:ext>
            </a:extLst>
          </p:cNvPr>
          <p:cNvSpPr txBox="1"/>
          <p:nvPr/>
        </p:nvSpPr>
        <p:spPr>
          <a:xfrm>
            <a:off x="3700830" y="1713990"/>
            <a:ext cx="8084919"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800">
                <a:solidFill>
                  <a:srgbClr val="292929"/>
                </a:solidFill>
                <a:highlight>
                  <a:srgbClr val="FFFFFF"/>
                </a:highlight>
                <a:latin typeface="Aptos"/>
                <a:ea typeface="+mn-lt"/>
                <a:cs typeface="+mn-lt"/>
              </a:rPr>
              <a:t>Clarify vocabulary, symbols, and language structures</a:t>
            </a:r>
            <a:endParaRPr lang="en-US" sz="2800">
              <a:latin typeface="Aptos"/>
            </a:endParaRPr>
          </a:p>
          <a:p>
            <a:pPr marL="457200" indent="-457200">
              <a:buFont typeface="Arial"/>
              <a:buChar char="•"/>
            </a:pPr>
            <a:r>
              <a:rPr lang="en-US" sz="2800">
                <a:solidFill>
                  <a:srgbClr val="292929"/>
                </a:solidFill>
                <a:highlight>
                  <a:srgbClr val="FFFFFF"/>
                </a:highlight>
                <a:latin typeface="Aptos"/>
                <a:ea typeface="+mn-lt"/>
                <a:cs typeface="+mn-lt"/>
              </a:rPr>
              <a:t>Support decoding of text, mathematical notation, and symbols</a:t>
            </a:r>
            <a:endParaRPr lang="en-US" sz="2800">
              <a:latin typeface="Aptos"/>
            </a:endParaRPr>
          </a:p>
          <a:p>
            <a:pPr marL="457200" indent="-457200">
              <a:buFont typeface="Arial"/>
              <a:buChar char="•"/>
            </a:pPr>
            <a:r>
              <a:rPr lang="en-US" sz="2800">
                <a:solidFill>
                  <a:srgbClr val="292929"/>
                </a:solidFill>
                <a:highlight>
                  <a:srgbClr val="FFFFFF"/>
                </a:highlight>
                <a:latin typeface="Aptos"/>
                <a:ea typeface="+mn-lt"/>
                <a:cs typeface="+mn-lt"/>
              </a:rPr>
              <a:t>Cultivate understanding and respect across languages and dialects</a:t>
            </a:r>
            <a:endParaRPr lang="en-US" sz="2800">
              <a:latin typeface="Aptos"/>
            </a:endParaRPr>
          </a:p>
          <a:p>
            <a:pPr marL="457200" indent="-457200">
              <a:buFont typeface="Arial"/>
              <a:buChar char="•"/>
            </a:pPr>
            <a:r>
              <a:rPr lang="en-US" sz="2800">
                <a:solidFill>
                  <a:srgbClr val="292929"/>
                </a:solidFill>
                <a:highlight>
                  <a:srgbClr val="FFFFFF"/>
                </a:highlight>
                <a:latin typeface="Aptos"/>
                <a:ea typeface="+mn-lt"/>
                <a:cs typeface="+mn-lt"/>
              </a:rPr>
              <a:t>Address biases in the use of language and symbols</a:t>
            </a:r>
            <a:endParaRPr lang="en-US" sz="2800">
              <a:latin typeface="Aptos"/>
            </a:endParaRPr>
          </a:p>
          <a:p>
            <a:pPr marL="457200" indent="-457200">
              <a:buFont typeface="Arial"/>
              <a:buChar char="•"/>
            </a:pPr>
            <a:r>
              <a:rPr lang="en-US" sz="2800">
                <a:solidFill>
                  <a:srgbClr val="292929"/>
                </a:solidFill>
                <a:highlight>
                  <a:srgbClr val="FFFFFF"/>
                </a:highlight>
                <a:latin typeface="Aptos"/>
                <a:ea typeface="+mn-lt"/>
                <a:cs typeface="+mn-lt"/>
              </a:rPr>
              <a:t>Illustrate through multiple media</a:t>
            </a:r>
            <a:endParaRPr lang="en-US" sz="2800">
              <a:latin typeface="Aptos"/>
            </a:endParaRPr>
          </a:p>
          <a:p>
            <a:pPr marL="457200" indent="-457200">
              <a:buFont typeface="Arial" panose="020B0604020202020204" pitchFamily="34" charset="0"/>
              <a:buChar char="•"/>
            </a:pPr>
            <a:endParaRPr lang="en-US" sz="2800">
              <a:solidFill>
                <a:srgbClr val="292929"/>
              </a:solidFill>
              <a:highlight>
                <a:srgbClr val="FFFFFF"/>
              </a:highlight>
              <a:latin typeface="Aptos"/>
              <a:ea typeface="Open Sans"/>
              <a:cs typeface="Open Sans"/>
            </a:endParaRPr>
          </a:p>
        </p:txBody>
      </p:sp>
      <p:pic>
        <p:nvPicPr>
          <p:cNvPr id="9" name="Picture 8">
            <a:extLst>
              <a:ext uri="{FF2B5EF4-FFF2-40B4-BE49-F238E27FC236}">
                <a16:creationId xmlns:a16="http://schemas.microsoft.com/office/drawing/2014/main" id="{70A799ED-5CC0-B982-D6DC-AA46149A9435}"/>
              </a:ext>
            </a:extLst>
          </p:cNvPr>
          <p:cNvPicPr>
            <a:picLocks noChangeAspect="1"/>
          </p:cNvPicPr>
          <p:nvPr/>
        </p:nvPicPr>
        <p:blipFill>
          <a:blip r:embed="rId2"/>
          <a:srcRect r="-228" b="-228"/>
          <a:stretch>
            <a:fillRect/>
          </a:stretch>
        </p:blipFill>
        <p:spPr>
          <a:xfrm>
            <a:off x="683577" y="2090738"/>
            <a:ext cx="2682635" cy="2682635"/>
          </a:xfrm>
          <a:prstGeom prst="rect">
            <a:avLst/>
          </a:prstGeom>
        </p:spPr>
      </p:pic>
    </p:spTree>
    <p:extLst>
      <p:ext uri="{BB962C8B-B14F-4D97-AF65-F5344CB8AC3E}">
        <p14:creationId xmlns:p14="http://schemas.microsoft.com/office/powerpoint/2010/main" val="984730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A780-039A-4340-A7C4-F40496DA097C}"/>
              </a:ext>
            </a:extLst>
          </p:cNvPr>
          <p:cNvSpPr>
            <a:spLocks noGrp="1"/>
          </p:cNvSpPr>
          <p:nvPr>
            <p:ph type="title"/>
          </p:nvPr>
        </p:nvSpPr>
        <p:spPr>
          <a:xfrm>
            <a:off x="653143" y="432365"/>
            <a:ext cx="10515600" cy="838854"/>
          </a:xfrm>
        </p:spPr>
        <p:txBody>
          <a:bodyPr>
            <a:normAutofit fontScale="90000"/>
          </a:bodyPr>
          <a:lstStyle/>
          <a:p>
            <a:r>
              <a:rPr lang="en-US">
                <a:solidFill>
                  <a:srgbClr val="C00000"/>
                </a:solidFill>
                <a:highlight>
                  <a:srgbClr val="FFFFFF"/>
                </a:highlight>
                <a:latin typeface="Open Sans"/>
                <a:ea typeface="Open Sans"/>
                <a:cs typeface="Open Sans"/>
              </a:rPr>
              <a:t>Clarify vocabulary, symbols, and language structures</a:t>
            </a:r>
            <a:endParaRPr lang="en-US">
              <a:solidFill>
                <a:srgbClr val="C00000"/>
              </a:solidFill>
            </a:endParaRPr>
          </a:p>
          <a:p>
            <a:endParaRPr lang="en-US">
              <a:solidFill>
                <a:srgbClr val="C00000"/>
              </a:solidFill>
            </a:endParaRPr>
          </a:p>
        </p:txBody>
      </p:sp>
      <p:sp>
        <p:nvSpPr>
          <p:cNvPr id="3" name="Footer Placeholder 2">
            <a:extLst>
              <a:ext uri="{FF2B5EF4-FFF2-40B4-BE49-F238E27FC236}">
                <a16:creationId xmlns:a16="http://schemas.microsoft.com/office/drawing/2014/main" id="{E02250C2-E440-E25F-EB34-D351B2EB1FF9}"/>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7C23E488-B602-BB38-ABA2-9DEA646231FB}"/>
              </a:ext>
            </a:extLst>
          </p:cNvPr>
          <p:cNvSpPr>
            <a:spLocks noGrp="1"/>
          </p:cNvSpPr>
          <p:nvPr>
            <p:ph type="sldNum" sz="quarter" idx="12"/>
          </p:nvPr>
        </p:nvSpPr>
        <p:spPr/>
        <p:txBody>
          <a:bodyPr/>
          <a:lstStyle/>
          <a:p>
            <a:fld id="{DFA4CD3D-26C8-47FF-8D13-9B32BAAB4735}" type="slidenum">
              <a:rPr lang="en-US" smtClean="0"/>
              <a:t>31</a:t>
            </a:fld>
            <a:endParaRPr lang="en-US"/>
          </a:p>
        </p:txBody>
      </p:sp>
      <p:sp>
        <p:nvSpPr>
          <p:cNvPr id="6" name="TextBox 5">
            <a:extLst>
              <a:ext uri="{FF2B5EF4-FFF2-40B4-BE49-F238E27FC236}">
                <a16:creationId xmlns:a16="http://schemas.microsoft.com/office/drawing/2014/main" id="{637530E8-EE6C-525E-A141-A217CE39ABCF}"/>
              </a:ext>
            </a:extLst>
          </p:cNvPr>
          <p:cNvSpPr txBox="1"/>
          <p:nvPr/>
        </p:nvSpPr>
        <p:spPr>
          <a:xfrm>
            <a:off x="653143" y="1860668"/>
            <a:ext cx="10931384"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fontAlgn="t"/>
            <a:r>
              <a:rPr lang="en-US" sz="2600" b="1">
                <a:solidFill>
                  <a:srgbClr val="C00000"/>
                </a:solidFill>
                <a:latin typeface="Aptos" panose="020B0004020202020204" pitchFamily="34" charset="0"/>
              </a:rPr>
              <a:t>Barrier:</a:t>
            </a:r>
            <a:endParaRPr lang="en-US" sz="2600" b="0" i="0">
              <a:effectLst/>
              <a:latin typeface="Aptos" panose="020B0004020202020204" pitchFamily="34" charset="0"/>
            </a:endParaRPr>
          </a:p>
          <a:p>
            <a:pPr marL="457200" indent="-457200" fontAlgn="t">
              <a:buFont typeface="Arial" panose="020B0604020202020204" pitchFamily="34" charset="0"/>
              <a:buChar char="•"/>
            </a:pPr>
            <a:r>
              <a:rPr lang="en-US" sz="2600" b="0" i="0">
                <a:solidFill>
                  <a:srgbClr val="212325"/>
                </a:solidFill>
                <a:effectLst/>
                <a:latin typeface="Aptos" panose="020B0004020202020204" pitchFamily="34" charset="0"/>
              </a:rPr>
              <a:t>Jargon, idioms, and unfamiliar terminology can create barriers to understanding.</a:t>
            </a:r>
          </a:p>
          <a:p>
            <a:r>
              <a:rPr lang="en-US" sz="2600" b="1">
                <a:solidFill>
                  <a:srgbClr val="C00000"/>
                </a:solidFill>
                <a:latin typeface="Aptos" panose="020B0004020202020204" pitchFamily="34" charset="0"/>
              </a:rPr>
              <a:t>Example:</a:t>
            </a:r>
          </a:p>
          <a:p>
            <a:pPr marL="457200" indent="-457200" fontAlgn="t">
              <a:buFont typeface="Arial" panose="020B0604020202020204" pitchFamily="34" charset="0"/>
              <a:buChar char="•"/>
            </a:pPr>
            <a:r>
              <a:rPr lang="en-US" sz="2600" b="0" i="0">
                <a:solidFill>
                  <a:srgbClr val="212325"/>
                </a:solidFill>
                <a:effectLst/>
                <a:latin typeface="Aptos" panose="020B0004020202020204" pitchFamily="34" charset="0"/>
              </a:rPr>
              <a:t>Idioms such as “off the hook” may not be universally understood.</a:t>
            </a:r>
          </a:p>
          <a:p>
            <a:r>
              <a:rPr lang="en-US" sz="2600" b="1">
                <a:solidFill>
                  <a:srgbClr val="C00000"/>
                </a:solidFill>
                <a:latin typeface="Aptos" panose="020B0004020202020204" pitchFamily="34" charset="0"/>
              </a:rPr>
              <a:t>UDL Strategies:</a:t>
            </a:r>
          </a:p>
          <a:p>
            <a:pPr marL="285750" indent="-285750">
              <a:buFont typeface="Arial"/>
              <a:buChar char="•"/>
            </a:pPr>
            <a:r>
              <a:rPr lang="en-US" sz="2600">
                <a:solidFill>
                  <a:srgbClr val="212325"/>
                </a:solidFill>
                <a:highlight>
                  <a:srgbClr val="FFFFFF"/>
                </a:highlight>
                <a:latin typeface="Aptos" panose="020B0004020202020204" pitchFamily="34" charset="0"/>
                <a:ea typeface="Open Sans"/>
                <a:cs typeface="Open Sans"/>
              </a:rPr>
              <a:t>Pre-teach vocabulary and symbols</a:t>
            </a:r>
            <a:endParaRPr lang="en-US" sz="2600">
              <a:solidFill>
                <a:srgbClr val="212325"/>
              </a:solidFill>
              <a:latin typeface="Aptos" panose="020B0004020202020204" pitchFamily="34" charset="0"/>
              <a:ea typeface="Open Sans"/>
              <a:cs typeface="Open Sans"/>
            </a:endParaRPr>
          </a:p>
          <a:p>
            <a:pPr marL="285750" indent="-285750">
              <a:buFont typeface="Arial"/>
              <a:buChar char="•"/>
            </a:pPr>
            <a:r>
              <a:rPr lang="en-US" sz="2600">
                <a:solidFill>
                  <a:srgbClr val="212325"/>
                </a:solidFill>
                <a:highlight>
                  <a:srgbClr val="FFFFFF"/>
                </a:highlight>
                <a:latin typeface="Aptos" panose="020B0004020202020204" pitchFamily="34" charset="0"/>
                <a:ea typeface="Open Sans"/>
                <a:cs typeface="Open Sans"/>
              </a:rPr>
              <a:t>Provide alternative text descriptions for graphic symbols</a:t>
            </a:r>
          </a:p>
          <a:p>
            <a:pPr marL="285750" indent="-285750">
              <a:buFont typeface="Arial"/>
              <a:buChar char="•"/>
            </a:pPr>
            <a:r>
              <a:rPr lang="en-US" sz="2600" i="0">
                <a:effectLst/>
                <a:latin typeface="Aptos" panose="020B0004020202020204" pitchFamily="34" charset="0"/>
              </a:rPr>
              <a:t>Break complex terms into simpler parts.</a:t>
            </a:r>
          </a:p>
          <a:p>
            <a:pPr marL="285750" indent="-285750">
              <a:buFont typeface="Arial"/>
              <a:buChar char="•"/>
            </a:pPr>
            <a:r>
              <a:rPr lang="en-US" sz="2600">
                <a:solidFill>
                  <a:srgbClr val="212325"/>
                </a:solidFill>
                <a:highlight>
                  <a:srgbClr val="FFFFFF"/>
                </a:highlight>
                <a:latin typeface="Aptos" panose="020B0004020202020204" pitchFamily="34" charset="0"/>
                <a:ea typeface="Open Sans"/>
                <a:cs typeface="Open Sans"/>
              </a:rPr>
              <a:t>Clarify unfamiliar syntax references and sentence structures</a:t>
            </a:r>
            <a:r>
              <a:rPr lang="en-US" sz="2600" b="1">
                <a:solidFill>
                  <a:srgbClr val="212325"/>
                </a:solidFill>
                <a:highlight>
                  <a:srgbClr val="FFFFFF"/>
                </a:highlight>
                <a:latin typeface="Aptos" panose="020B0004020202020204" pitchFamily="34" charset="0"/>
                <a:ea typeface="Open Sans"/>
                <a:cs typeface="Open Sans"/>
              </a:rPr>
              <a:t>.</a:t>
            </a:r>
          </a:p>
        </p:txBody>
      </p:sp>
    </p:spTree>
    <p:extLst>
      <p:ext uri="{BB962C8B-B14F-4D97-AF65-F5344CB8AC3E}">
        <p14:creationId xmlns:p14="http://schemas.microsoft.com/office/powerpoint/2010/main" val="33316298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DF38B-6D88-A8A7-0D8E-5BF9F5FC09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A77368-AF35-F09E-091B-1CD63457D687}"/>
              </a:ext>
            </a:extLst>
          </p:cNvPr>
          <p:cNvSpPr>
            <a:spLocks noGrp="1"/>
          </p:cNvSpPr>
          <p:nvPr>
            <p:ph type="title"/>
          </p:nvPr>
        </p:nvSpPr>
        <p:spPr>
          <a:xfrm>
            <a:off x="653143" y="432365"/>
            <a:ext cx="10515600" cy="838854"/>
          </a:xfrm>
        </p:spPr>
        <p:txBody>
          <a:bodyPr>
            <a:normAutofit fontScale="90000"/>
          </a:bodyPr>
          <a:lstStyle/>
          <a:p>
            <a:r>
              <a:rPr lang="en-US">
                <a:solidFill>
                  <a:srgbClr val="C00000"/>
                </a:solidFill>
                <a:highlight>
                  <a:srgbClr val="FFFFFF"/>
                </a:highlight>
                <a:latin typeface="Open Sans"/>
                <a:ea typeface="Open Sans"/>
                <a:cs typeface="Open Sans"/>
              </a:rPr>
              <a:t>Support decoding of text, mathematical notation, and symbols</a:t>
            </a:r>
            <a:endParaRPr lang="en-US">
              <a:solidFill>
                <a:srgbClr val="C00000"/>
              </a:solidFill>
            </a:endParaRPr>
          </a:p>
          <a:p>
            <a:endParaRPr lang="en-US">
              <a:solidFill>
                <a:srgbClr val="C00000"/>
              </a:solidFill>
              <a:highlight>
                <a:srgbClr val="FFFFFF"/>
              </a:highlight>
              <a:latin typeface="Open Sans"/>
              <a:ea typeface="Open Sans"/>
              <a:cs typeface="Open Sans"/>
            </a:endParaRPr>
          </a:p>
        </p:txBody>
      </p:sp>
      <p:sp>
        <p:nvSpPr>
          <p:cNvPr id="3" name="Footer Placeholder 2">
            <a:extLst>
              <a:ext uri="{FF2B5EF4-FFF2-40B4-BE49-F238E27FC236}">
                <a16:creationId xmlns:a16="http://schemas.microsoft.com/office/drawing/2014/main" id="{BEE6BF00-8D8B-CB73-526E-774867287D09}"/>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7961E1CB-E627-B045-FCFF-0AC54A2DB737}"/>
              </a:ext>
            </a:extLst>
          </p:cNvPr>
          <p:cNvSpPr>
            <a:spLocks noGrp="1"/>
          </p:cNvSpPr>
          <p:nvPr>
            <p:ph type="sldNum" sz="quarter" idx="12"/>
          </p:nvPr>
        </p:nvSpPr>
        <p:spPr/>
        <p:txBody>
          <a:bodyPr/>
          <a:lstStyle/>
          <a:p>
            <a:fld id="{DFA4CD3D-26C8-47FF-8D13-9B32BAAB4735}" type="slidenum">
              <a:rPr lang="en-US" smtClean="0"/>
              <a:t>32</a:t>
            </a:fld>
            <a:endParaRPr lang="en-US"/>
          </a:p>
        </p:txBody>
      </p:sp>
      <p:sp>
        <p:nvSpPr>
          <p:cNvPr id="6" name="TextBox 5">
            <a:extLst>
              <a:ext uri="{FF2B5EF4-FFF2-40B4-BE49-F238E27FC236}">
                <a16:creationId xmlns:a16="http://schemas.microsoft.com/office/drawing/2014/main" id="{F4A1EA64-494A-5810-676B-5E7EDBB1E64F}"/>
              </a:ext>
            </a:extLst>
          </p:cNvPr>
          <p:cNvSpPr txBox="1"/>
          <p:nvPr/>
        </p:nvSpPr>
        <p:spPr>
          <a:xfrm>
            <a:off x="653143" y="1593716"/>
            <a:ext cx="10931384"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C00000"/>
                </a:solidFill>
                <a:latin typeface="Aptos" panose="020B0004020202020204" pitchFamily="34" charset="0"/>
              </a:rPr>
              <a:t>Barrier:</a:t>
            </a:r>
            <a:endParaRPr lang="en-US" sz="2400">
              <a:solidFill>
                <a:srgbClr val="212325"/>
              </a:solidFill>
              <a:latin typeface="Aptos"/>
              <a:ea typeface="+mn-lt"/>
              <a:cs typeface="+mn-lt"/>
            </a:endParaRPr>
          </a:p>
          <a:p>
            <a:pPr marL="342900" indent="-342900" fontAlgn="t">
              <a:buFont typeface="Arial" panose="020B0604020202020204" pitchFamily="34" charset="0"/>
              <a:buChar char="•"/>
            </a:pPr>
            <a:r>
              <a:rPr lang="en-US" sz="2400">
                <a:latin typeface="Aptos" panose="020B0004020202020204" pitchFamily="34" charset="0"/>
              </a:rPr>
              <a:t>Decoding words, equations, and symbols can interfere with comprehension. Learners develop decoding fluency at different rates.</a:t>
            </a:r>
          </a:p>
          <a:p>
            <a:r>
              <a:rPr lang="en-US" sz="2400" b="1">
                <a:solidFill>
                  <a:srgbClr val="C00000"/>
                </a:solidFill>
                <a:latin typeface="Aptos"/>
              </a:rPr>
              <a:t>Examples:</a:t>
            </a:r>
          </a:p>
          <a:p>
            <a:pPr marL="342900" indent="-342900">
              <a:buFont typeface="Arial"/>
              <a:buChar char="•"/>
            </a:pPr>
            <a:r>
              <a:rPr lang="en-US" sz="2400">
                <a:solidFill>
                  <a:srgbClr val="212325"/>
                </a:solidFill>
                <a:latin typeface="Aptos"/>
                <a:ea typeface="+mn-lt"/>
                <a:cs typeface="+mn-lt"/>
              </a:rPr>
              <a:t>A student who struggles to read the algebraic expression </a:t>
            </a:r>
            <a:r>
              <a:rPr lang="en-US" sz="2400" i="1">
                <a:solidFill>
                  <a:srgbClr val="212325"/>
                </a:solidFill>
                <a:latin typeface="Aptos"/>
                <a:ea typeface="+mn-lt"/>
                <a:cs typeface="+mn-lt"/>
              </a:rPr>
              <a:t>3x + 5 = 20</a:t>
            </a:r>
            <a:r>
              <a:rPr lang="en-US" sz="2400">
                <a:solidFill>
                  <a:srgbClr val="212325"/>
                </a:solidFill>
                <a:latin typeface="Aptos"/>
                <a:ea typeface="+mn-lt"/>
                <a:cs typeface="+mn-lt"/>
              </a:rPr>
              <a:t> uses text-to-speech and a key-terms list ("variable," "equation") to focus on solving the problem, not decoding the symbols.</a:t>
            </a:r>
            <a:endParaRPr lang="en-US" sz="2400">
              <a:latin typeface="Aptos"/>
            </a:endParaRPr>
          </a:p>
          <a:p>
            <a:r>
              <a:rPr lang="en-US" sz="2400" b="1">
                <a:solidFill>
                  <a:srgbClr val="C00000"/>
                </a:solidFill>
                <a:latin typeface="Aptos" panose="020B0004020202020204" pitchFamily="34" charset="0"/>
              </a:rPr>
              <a:t>UDL Strategies</a:t>
            </a:r>
            <a:r>
              <a:rPr lang="en-US" sz="2400" b="1">
                <a:solidFill>
                  <a:srgbClr val="C00000"/>
                </a:solidFill>
                <a:latin typeface="Aptos"/>
              </a:rPr>
              <a:t>:</a:t>
            </a:r>
          </a:p>
          <a:p>
            <a:pPr marL="342900" indent="-342900">
              <a:buFont typeface="Arial"/>
              <a:buChar char="•"/>
            </a:pPr>
            <a:r>
              <a:rPr lang="en-US" sz="2400">
                <a:solidFill>
                  <a:srgbClr val="212325"/>
                </a:solidFill>
                <a:latin typeface="Aptos"/>
                <a:ea typeface="+mn-lt"/>
                <a:cs typeface="+mn-lt"/>
              </a:rPr>
              <a:t>Allow text-to-speech.</a:t>
            </a:r>
            <a:endParaRPr lang="en-US" sz="2400">
              <a:solidFill>
                <a:srgbClr val="212325"/>
              </a:solidFill>
              <a:latin typeface="Aptos"/>
              <a:ea typeface="Open Sans"/>
              <a:cs typeface="Open Sans"/>
            </a:endParaRPr>
          </a:p>
          <a:p>
            <a:pPr marL="342900" indent="-342900">
              <a:buFont typeface="Arial"/>
              <a:buChar char="•"/>
            </a:pPr>
            <a:r>
              <a:rPr lang="en-US" sz="2400">
                <a:solidFill>
                  <a:srgbClr val="212325"/>
                </a:solidFill>
                <a:latin typeface="Aptos"/>
                <a:ea typeface="+mn-lt"/>
                <a:cs typeface="+mn-lt"/>
              </a:rPr>
              <a:t>Use digital notation with automatic voicing (e.g., MathML).</a:t>
            </a:r>
            <a:endParaRPr lang="en-US" sz="2400">
              <a:latin typeface="Aptos"/>
            </a:endParaRPr>
          </a:p>
          <a:p>
            <a:pPr marL="342900" indent="-342900">
              <a:buFont typeface="Arial"/>
              <a:buChar char="•"/>
            </a:pPr>
            <a:r>
              <a:rPr lang="en-US" sz="2400">
                <a:solidFill>
                  <a:srgbClr val="212325"/>
                </a:solidFill>
                <a:latin typeface="Aptos"/>
                <a:ea typeface="+mn-lt"/>
                <a:cs typeface="+mn-lt"/>
              </a:rPr>
              <a:t>Offer multiple representations (formulas, word problems, graphs).</a:t>
            </a:r>
            <a:endParaRPr lang="en-US" sz="2400">
              <a:latin typeface="Aptos"/>
            </a:endParaRPr>
          </a:p>
          <a:p>
            <a:pPr marL="342900" indent="-342900">
              <a:buFont typeface="Arial"/>
              <a:buChar char="•"/>
            </a:pPr>
            <a:r>
              <a:rPr lang="en-US" sz="2400">
                <a:solidFill>
                  <a:srgbClr val="212325"/>
                </a:solidFill>
                <a:latin typeface="Aptos"/>
                <a:ea typeface="+mn-lt"/>
                <a:cs typeface="+mn-lt"/>
              </a:rPr>
              <a:t>Provide lists of key terms to clarify notation.</a:t>
            </a:r>
            <a:endParaRPr lang="en-US" sz="2400">
              <a:latin typeface="Aptos"/>
            </a:endParaRPr>
          </a:p>
          <a:p>
            <a:pPr marL="285750" indent="-285750">
              <a:buFont typeface="Arial"/>
              <a:buChar char="•"/>
            </a:pPr>
            <a:endParaRPr lang="en-US" sz="2400">
              <a:solidFill>
                <a:srgbClr val="212325"/>
              </a:solidFill>
              <a:latin typeface="Aptos"/>
              <a:ea typeface="Open Sans"/>
              <a:cs typeface="Open Sans"/>
            </a:endParaRPr>
          </a:p>
        </p:txBody>
      </p:sp>
    </p:spTree>
    <p:extLst>
      <p:ext uri="{BB962C8B-B14F-4D97-AF65-F5344CB8AC3E}">
        <p14:creationId xmlns:p14="http://schemas.microsoft.com/office/powerpoint/2010/main" val="29077088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689E6-7232-F94A-3512-6E1A0109F8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29700-C6E1-02A4-6F90-2B9076F9C1D1}"/>
              </a:ext>
            </a:extLst>
          </p:cNvPr>
          <p:cNvSpPr>
            <a:spLocks noGrp="1"/>
          </p:cNvSpPr>
          <p:nvPr>
            <p:ph type="title"/>
          </p:nvPr>
        </p:nvSpPr>
        <p:spPr>
          <a:xfrm>
            <a:off x="653143" y="432365"/>
            <a:ext cx="10515600" cy="838854"/>
          </a:xfrm>
        </p:spPr>
        <p:txBody>
          <a:bodyPr>
            <a:normAutofit fontScale="90000"/>
          </a:bodyPr>
          <a:lstStyle/>
          <a:p>
            <a:r>
              <a:rPr lang="en-US">
                <a:solidFill>
                  <a:srgbClr val="C00000"/>
                </a:solidFill>
                <a:highlight>
                  <a:srgbClr val="FFFFFF"/>
                </a:highlight>
                <a:latin typeface="Open Sans"/>
                <a:ea typeface="Open Sans"/>
                <a:cs typeface="Open Sans"/>
              </a:rPr>
              <a:t>Cultivate understanding and respect across languages and dialects</a:t>
            </a:r>
            <a:endParaRPr lang="en-US">
              <a:solidFill>
                <a:srgbClr val="C00000"/>
              </a:solidFill>
            </a:endParaRPr>
          </a:p>
          <a:p>
            <a:endParaRPr lang="en-US">
              <a:solidFill>
                <a:srgbClr val="C00000"/>
              </a:solidFill>
              <a:highlight>
                <a:srgbClr val="FFFFFF"/>
              </a:highlight>
              <a:latin typeface="Open Sans"/>
              <a:ea typeface="Open Sans"/>
              <a:cs typeface="Open Sans"/>
            </a:endParaRPr>
          </a:p>
        </p:txBody>
      </p:sp>
      <p:sp>
        <p:nvSpPr>
          <p:cNvPr id="3" name="Footer Placeholder 2">
            <a:extLst>
              <a:ext uri="{FF2B5EF4-FFF2-40B4-BE49-F238E27FC236}">
                <a16:creationId xmlns:a16="http://schemas.microsoft.com/office/drawing/2014/main" id="{06341C42-DCAB-DECF-2134-FB21E235C471}"/>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27B9A3F1-41DD-15F4-8DF8-FB5194B136B2}"/>
              </a:ext>
            </a:extLst>
          </p:cNvPr>
          <p:cNvSpPr>
            <a:spLocks noGrp="1"/>
          </p:cNvSpPr>
          <p:nvPr>
            <p:ph type="sldNum" sz="quarter" idx="12"/>
          </p:nvPr>
        </p:nvSpPr>
        <p:spPr/>
        <p:txBody>
          <a:bodyPr/>
          <a:lstStyle/>
          <a:p>
            <a:fld id="{DFA4CD3D-26C8-47FF-8D13-9B32BAAB4735}" type="slidenum">
              <a:rPr lang="en-US" smtClean="0"/>
              <a:t>33</a:t>
            </a:fld>
            <a:endParaRPr lang="en-US"/>
          </a:p>
        </p:txBody>
      </p:sp>
      <p:sp>
        <p:nvSpPr>
          <p:cNvPr id="6" name="TextBox 5">
            <a:extLst>
              <a:ext uri="{FF2B5EF4-FFF2-40B4-BE49-F238E27FC236}">
                <a16:creationId xmlns:a16="http://schemas.microsoft.com/office/drawing/2014/main" id="{A6526DB3-D906-0352-7107-AA4B852EEB2F}"/>
              </a:ext>
            </a:extLst>
          </p:cNvPr>
          <p:cNvSpPr txBox="1"/>
          <p:nvPr/>
        </p:nvSpPr>
        <p:spPr>
          <a:xfrm>
            <a:off x="654881" y="1715210"/>
            <a:ext cx="10931384"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C00000"/>
                </a:solidFill>
                <a:latin typeface="Aptos"/>
              </a:rPr>
              <a:t>Barrier:</a:t>
            </a:r>
            <a:endParaRPr lang="en-US" sz="2400">
              <a:solidFill>
                <a:srgbClr val="212325"/>
              </a:solidFill>
              <a:latin typeface="Aptos"/>
              <a:ea typeface="+mn-lt"/>
              <a:cs typeface="+mn-lt"/>
            </a:endParaRPr>
          </a:p>
          <a:p>
            <a:r>
              <a:rPr lang="en-US" sz="2400">
                <a:solidFill>
                  <a:srgbClr val="212325"/>
                </a:solidFill>
                <a:latin typeface="Aptos"/>
                <a:ea typeface="+mn-lt"/>
                <a:cs typeface="+mn-lt"/>
              </a:rPr>
              <a:t>Course materials are often designed for a single language, but learners bring diverse linguistic backgrounds.</a:t>
            </a:r>
            <a:endParaRPr lang="en-US" sz="2400">
              <a:latin typeface="Aptos"/>
              <a:ea typeface="+mn-lt"/>
              <a:cs typeface="+mn-lt"/>
            </a:endParaRPr>
          </a:p>
          <a:p>
            <a:r>
              <a:rPr lang="en-US" sz="2400" b="1">
                <a:solidFill>
                  <a:srgbClr val="C00000"/>
                </a:solidFill>
                <a:latin typeface="Aptos"/>
              </a:rPr>
              <a:t>Examples:</a:t>
            </a:r>
          </a:p>
          <a:p>
            <a:pPr marL="342900" indent="-342900">
              <a:buFont typeface="Arial"/>
              <a:buChar char="•"/>
            </a:pPr>
            <a:r>
              <a:rPr lang="en-US" sz="2400">
                <a:solidFill>
                  <a:srgbClr val="212325"/>
                </a:solidFill>
                <a:latin typeface="Aptos"/>
                <a:ea typeface="+mn-lt"/>
                <a:cs typeface="+mn-lt"/>
              </a:rPr>
              <a:t>An ESL student gets a science word list with English and their first language definitions and pictures.</a:t>
            </a:r>
          </a:p>
          <a:p>
            <a:r>
              <a:rPr lang="en-US" sz="2400" b="1">
                <a:solidFill>
                  <a:srgbClr val="C00000"/>
                </a:solidFill>
                <a:latin typeface="Aptos" panose="020B0004020202020204" pitchFamily="34" charset="0"/>
                <a:ea typeface="+mn-lt"/>
                <a:cs typeface="+mn-lt"/>
              </a:rPr>
              <a:t>UDL Strategies</a:t>
            </a:r>
            <a:r>
              <a:rPr lang="en-US" sz="2400" b="1">
                <a:solidFill>
                  <a:srgbClr val="C00000"/>
                </a:solidFill>
                <a:latin typeface="Aptos"/>
              </a:rPr>
              <a:t>:</a:t>
            </a:r>
            <a:endParaRPr lang="en-US" sz="2400"/>
          </a:p>
          <a:p>
            <a:pPr marL="342900" indent="-342900">
              <a:buFont typeface="Arial"/>
              <a:buChar char="•"/>
            </a:pPr>
            <a:r>
              <a:rPr lang="en-US" sz="2400">
                <a:solidFill>
                  <a:srgbClr val="212325"/>
                </a:solidFill>
                <a:latin typeface="Aptos"/>
                <a:ea typeface="+mn-lt"/>
                <a:cs typeface="+mn-lt"/>
              </a:rPr>
              <a:t>Provide key information and vocabulary in multiple languages.</a:t>
            </a:r>
          </a:p>
          <a:p>
            <a:pPr marL="342900" indent="-342900">
              <a:buFont typeface="Arial"/>
              <a:buChar char="•"/>
            </a:pPr>
            <a:r>
              <a:rPr lang="en-US" sz="2400">
                <a:solidFill>
                  <a:srgbClr val="212325"/>
                </a:solidFill>
                <a:latin typeface="Aptos"/>
                <a:ea typeface="+mn-lt"/>
                <a:cs typeface="+mn-lt"/>
              </a:rPr>
              <a:t>Use simple words to define domain-specific terms.</a:t>
            </a:r>
            <a:endParaRPr lang="en-US" sz="2400">
              <a:latin typeface="Aptos"/>
              <a:ea typeface="+mn-lt"/>
              <a:cs typeface="+mn-lt"/>
            </a:endParaRPr>
          </a:p>
          <a:p>
            <a:pPr marL="342900" indent="-342900">
              <a:buFont typeface="Arial"/>
              <a:buChar char="•"/>
            </a:pPr>
            <a:r>
              <a:rPr lang="en-US" sz="2400">
                <a:solidFill>
                  <a:srgbClr val="212325"/>
                </a:solidFill>
                <a:latin typeface="Aptos"/>
                <a:ea typeface="+mn-lt"/>
                <a:cs typeface="+mn-lt"/>
              </a:rPr>
              <a:t>Add visual supports (pictures, videos) and translation tools or multilingual glossaries.</a:t>
            </a:r>
            <a:endParaRPr lang="en-US" sz="2400">
              <a:latin typeface="Aptos"/>
            </a:endParaRPr>
          </a:p>
          <a:p>
            <a:pPr marL="342900" indent="-342900">
              <a:buFont typeface="Arial"/>
              <a:buChar char="•"/>
            </a:pPr>
            <a:r>
              <a:rPr lang="en-US" sz="2400">
                <a:solidFill>
                  <a:srgbClr val="212325"/>
                </a:solidFill>
                <a:latin typeface="Aptos"/>
                <a:ea typeface="+mn-lt"/>
                <a:cs typeface="+mn-lt"/>
              </a:rPr>
              <a:t>Support translanguaging so learners can use their full linguistic range.</a:t>
            </a:r>
            <a:endParaRPr lang="en-US" sz="2400">
              <a:latin typeface="Aptos"/>
            </a:endParaRPr>
          </a:p>
          <a:p>
            <a:pPr marL="285750" indent="-285750">
              <a:buFont typeface="Arial"/>
              <a:buChar char="•"/>
            </a:pPr>
            <a:endParaRPr lang="en-US" sz="2400">
              <a:solidFill>
                <a:srgbClr val="212325"/>
              </a:solidFill>
              <a:latin typeface="Aptos"/>
              <a:ea typeface="Open Sans"/>
              <a:cs typeface="Open Sans"/>
            </a:endParaRPr>
          </a:p>
        </p:txBody>
      </p:sp>
      <p:sp>
        <p:nvSpPr>
          <p:cNvPr id="5" name="TextBox 4">
            <a:extLst>
              <a:ext uri="{FF2B5EF4-FFF2-40B4-BE49-F238E27FC236}">
                <a16:creationId xmlns:a16="http://schemas.microsoft.com/office/drawing/2014/main" id="{B3141BD5-4CEC-FAC8-4E8F-659C86B6B035}"/>
              </a:ext>
            </a:extLst>
          </p:cNvPr>
          <p:cNvSpPr txBox="1"/>
          <p:nvPr/>
        </p:nvSpPr>
        <p:spPr>
          <a:xfrm>
            <a:off x="2435993" y="2953618"/>
            <a:ext cx="6939280" cy="954107"/>
          </a:xfrm>
          <a:prstGeom prst="rect">
            <a:avLst/>
          </a:prstGeom>
          <a:solidFill>
            <a:schemeClr val="accent5">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latin typeface="Aptos"/>
              </a:rPr>
              <a:t>How will you explain "photosynthesis" in simple words or any other languages?</a:t>
            </a:r>
          </a:p>
        </p:txBody>
      </p:sp>
    </p:spTree>
    <p:extLst>
      <p:ext uri="{BB962C8B-B14F-4D97-AF65-F5344CB8AC3E}">
        <p14:creationId xmlns:p14="http://schemas.microsoft.com/office/powerpoint/2010/main" val="102191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7B945A-C9A2-952A-789D-E48A47167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A47E89-2F59-9E52-2831-4358E6702930}"/>
              </a:ext>
            </a:extLst>
          </p:cNvPr>
          <p:cNvSpPr>
            <a:spLocks noGrp="1"/>
          </p:cNvSpPr>
          <p:nvPr>
            <p:ph type="title"/>
          </p:nvPr>
        </p:nvSpPr>
        <p:spPr>
          <a:xfrm>
            <a:off x="653143" y="432365"/>
            <a:ext cx="10515600" cy="838854"/>
          </a:xfrm>
        </p:spPr>
        <p:txBody>
          <a:bodyPr>
            <a:normAutofit fontScale="90000"/>
          </a:bodyPr>
          <a:lstStyle/>
          <a:p>
            <a:r>
              <a:rPr lang="en-US">
                <a:solidFill>
                  <a:srgbClr val="C00000"/>
                </a:solidFill>
                <a:highlight>
                  <a:srgbClr val="FFFFFF"/>
                </a:highlight>
                <a:latin typeface="Open Sans"/>
                <a:ea typeface="Open Sans"/>
                <a:cs typeface="Open Sans"/>
              </a:rPr>
              <a:t>Address biases in the use of language and symbols</a:t>
            </a:r>
            <a:endParaRPr lang="en-US">
              <a:solidFill>
                <a:srgbClr val="C00000"/>
              </a:solidFill>
            </a:endParaRPr>
          </a:p>
          <a:p>
            <a:endParaRPr lang="en-US">
              <a:solidFill>
                <a:srgbClr val="C00000"/>
              </a:solidFill>
              <a:highlight>
                <a:srgbClr val="FFFFFF"/>
              </a:highlight>
              <a:latin typeface="Open Sans"/>
              <a:ea typeface="Open Sans"/>
              <a:cs typeface="Open Sans"/>
            </a:endParaRPr>
          </a:p>
        </p:txBody>
      </p:sp>
      <p:sp>
        <p:nvSpPr>
          <p:cNvPr id="3" name="Footer Placeholder 2">
            <a:extLst>
              <a:ext uri="{FF2B5EF4-FFF2-40B4-BE49-F238E27FC236}">
                <a16:creationId xmlns:a16="http://schemas.microsoft.com/office/drawing/2014/main" id="{81EAE044-F08C-6AFB-8648-11919F9F9A66}"/>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5367E757-791E-1A23-46EE-45225F913A2C}"/>
              </a:ext>
            </a:extLst>
          </p:cNvPr>
          <p:cNvSpPr>
            <a:spLocks noGrp="1"/>
          </p:cNvSpPr>
          <p:nvPr>
            <p:ph type="sldNum" sz="quarter" idx="12"/>
          </p:nvPr>
        </p:nvSpPr>
        <p:spPr/>
        <p:txBody>
          <a:bodyPr/>
          <a:lstStyle/>
          <a:p>
            <a:fld id="{DFA4CD3D-26C8-47FF-8D13-9B32BAAB4735}" type="slidenum">
              <a:rPr lang="en-US" smtClean="0"/>
              <a:t>34</a:t>
            </a:fld>
            <a:endParaRPr lang="en-US"/>
          </a:p>
        </p:txBody>
      </p:sp>
      <p:sp>
        <p:nvSpPr>
          <p:cNvPr id="6" name="TextBox 5">
            <a:extLst>
              <a:ext uri="{FF2B5EF4-FFF2-40B4-BE49-F238E27FC236}">
                <a16:creationId xmlns:a16="http://schemas.microsoft.com/office/drawing/2014/main" id="{DE92F38E-69A4-FA4D-1E5C-5240A5DBD9AF}"/>
              </a:ext>
            </a:extLst>
          </p:cNvPr>
          <p:cNvSpPr txBox="1"/>
          <p:nvPr/>
        </p:nvSpPr>
        <p:spPr>
          <a:xfrm>
            <a:off x="653143" y="1814064"/>
            <a:ext cx="10931384"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C00000"/>
                </a:solidFill>
                <a:latin typeface="Aptos" panose="020B0004020202020204" pitchFamily="34" charset="0"/>
              </a:rPr>
              <a:t>Barrier:</a:t>
            </a:r>
            <a:endParaRPr lang="en-US" sz="2400">
              <a:solidFill>
                <a:srgbClr val="212325"/>
              </a:solidFill>
              <a:latin typeface="Aptos" panose="020B0004020202020204" pitchFamily="34" charset="0"/>
              <a:ea typeface="+mn-lt"/>
              <a:cs typeface="+mn-lt"/>
            </a:endParaRPr>
          </a:p>
          <a:p>
            <a:pPr marL="342900" indent="-342900" fontAlgn="t">
              <a:buFont typeface="Arial" panose="020B0604020202020204" pitchFamily="34" charset="0"/>
              <a:buChar char="•"/>
            </a:pPr>
            <a:r>
              <a:rPr lang="en-US" sz="2400" b="0" i="0">
                <a:effectLst/>
                <a:latin typeface="Aptos" panose="020B0004020202020204" pitchFamily="34" charset="0"/>
              </a:rPr>
              <a:t>Prioritizing academic English can marginalize other languages and dialects.</a:t>
            </a:r>
          </a:p>
          <a:p>
            <a:r>
              <a:rPr lang="en-US" sz="2400" b="1">
                <a:solidFill>
                  <a:srgbClr val="C00000"/>
                </a:solidFill>
                <a:latin typeface="Aptos" panose="020B0004020202020204" pitchFamily="34" charset="0"/>
              </a:rPr>
              <a:t>Examples:</a:t>
            </a:r>
          </a:p>
          <a:p>
            <a:pPr marL="342900" indent="-342900">
              <a:buFont typeface="Arial"/>
              <a:buChar char="•"/>
            </a:pPr>
            <a:r>
              <a:rPr lang="en-US" sz="2400">
                <a:solidFill>
                  <a:srgbClr val="212325"/>
                </a:solidFill>
                <a:latin typeface="Aptos" panose="020B0004020202020204" pitchFamily="34" charset="0"/>
                <a:ea typeface="+mn-lt"/>
                <a:cs typeface="+mn-lt"/>
              </a:rPr>
              <a:t>A teacher labels classroom items in English and students' home languages, and welcomes students to speak or write in their home language or dialect.</a:t>
            </a:r>
            <a:endParaRPr lang="en-US" sz="2400">
              <a:latin typeface="Aptos" panose="020B0004020202020204" pitchFamily="34" charset="0"/>
              <a:ea typeface="+mn-lt"/>
              <a:cs typeface="+mn-lt"/>
            </a:endParaRPr>
          </a:p>
          <a:p>
            <a:r>
              <a:rPr lang="en-US" sz="2400" b="1">
                <a:solidFill>
                  <a:srgbClr val="C00000"/>
                </a:solidFill>
                <a:latin typeface="Aptos" panose="020B0004020202020204" pitchFamily="34" charset="0"/>
                <a:ea typeface="+mn-lt"/>
                <a:cs typeface="+mn-lt"/>
              </a:rPr>
              <a:t>UDL Strategies</a:t>
            </a:r>
            <a:r>
              <a:rPr lang="en-US" sz="2400" b="1">
                <a:solidFill>
                  <a:srgbClr val="C00000"/>
                </a:solidFill>
                <a:latin typeface="Aptos" panose="020B0004020202020204" pitchFamily="34" charset="0"/>
              </a:rPr>
              <a:t>:</a:t>
            </a:r>
            <a:endParaRPr lang="en-US" sz="2400">
              <a:latin typeface="Aptos" panose="020B0004020202020204" pitchFamily="34" charset="0"/>
            </a:endParaRPr>
          </a:p>
          <a:p>
            <a:pPr marL="342900" indent="-342900">
              <a:buFont typeface="Arial"/>
              <a:buChar char="•"/>
            </a:pPr>
            <a:r>
              <a:rPr lang="en-US" sz="2400">
                <a:solidFill>
                  <a:srgbClr val="0B0B0B"/>
                </a:solidFill>
                <a:latin typeface="Aptos" panose="020B0004020202020204" pitchFamily="34" charset="0"/>
                <a:ea typeface="+mn-lt"/>
                <a:cs typeface="+mn-lt"/>
              </a:rPr>
              <a:t>Welcome multiple languages and dialects.</a:t>
            </a:r>
          </a:p>
          <a:p>
            <a:pPr marL="342900" indent="-342900">
              <a:buFont typeface="Arial"/>
              <a:buChar char="•"/>
            </a:pPr>
            <a:r>
              <a:rPr lang="en-US" sz="2400">
                <a:solidFill>
                  <a:srgbClr val="0B0B0B"/>
                </a:solidFill>
                <a:latin typeface="Aptos" panose="020B0004020202020204" pitchFamily="34" charset="0"/>
                <a:ea typeface="+mn-lt"/>
                <a:cs typeface="+mn-lt"/>
              </a:rPr>
              <a:t>Use closed captions (in more than one language) and sign language.</a:t>
            </a:r>
            <a:endParaRPr lang="en-US" sz="2400">
              <a:latin typeface="Aptos" panose="020B0004020202020204" pitchFamily="34" charset="0"/>
            </a:endParaRPr>
          </a:p>
          <a:p>
            <a:pPr marL="342900" indent="-342900">
              <a:buFont typeface="Arial"/>
              <a:buChar char="•"/>
            </a:pPr>
            <a:r>
              <a:rPr lang="en-US" sz="2400">
                <a:solidFill>
                  <a:srgbClr val="0B0B0B"/>
                </a:solidFill>
                <a:latin typeface="Aptos" panose="020B0004020202020204" pitchFamily="34" charset="0"/>
                <a:ea typeface="+mn-lt"/>
                <a:cs typeface="+mn-lt"/>
              </a:rPr>
              <a:t>Label classroom items in multiple languages.</a:t>
            </a:r>
          </a:p>
          <a:p>
            <a:pPr marL="342900" indent="-342900">
              <a:buFont typeface="Arial"/>
              <a:buChar char="•"/>
            </a:pPr>
            <a:r>
              <a:rPr lang="en-US" sz="2400">
                <a:solidFill>
                  <a:srgbClr val="0B0B0B"/>
                </a:solidFill>
                <a:latin typeface="Aptos" panose="020B0004020202020204" pitchFamily="34" charset="0"/>
                <a:ea typeface="+mn-lt"/>
                <a:cs typeface="+mn-lt"/>
              </a:rPr>
              <a:t>Teach standard English without </a:t>
            </a:r>
            <a:r>
              <a:rPr lang="en-US" sz="2400" b="0" i="0">
                <a:effectLst/>
                <a:latin typeface="Aptos" panose="020B0004020202020204" pitchFamily="34" charset="0"/>
              </a:rPr>
              <a:t>devaluing home languages.</a:t>
            </a:r>
          </a:p>
          <a:p>
            <a:pPr marL="285750" indent="-285750">
              <a:buFont typeface="Arial"/>
              <a:buChar char="•"/>
            </a:pPr>
            <a:endParaRPr lang="en-US" sz="2400">
              <a:solidFill>
                <a:srgbClr val="212325"/>
              </a:solidFill>
              <a:latin typeface="Aptos" panose="020B0004020202020204" pitchFamily="34" charset="0"/>
              <a:ea typeface="Open Sans"/>
              <a:cs typeface="Open Sans"/>
            </a:endParaRPr>
          </a:p>
        </p:txBody>
      </p:sp>
    </p:spTree>
    <p:extLst>
      <p:ext uri="{BB962C8B-B14F-4D97-AF65-F5344CB8AC3E}">
        <p14:creationId xmlns:p14="http://schemas.microsoft.com/office/powerpoint/2010/main" val="11153771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2E339-1D82-FE41-9E5E-44C0E8147D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B5A680-D3E8-362B-6B28-17E8D221BFEC}"/>
              </a:ext>
            </a:extLst>
          </p:cNvPr>
          <p:cNvSpPr>
            <a:spLocks noGrp="1"/>
          </p:cNvSpPr>
          <p:nvPr>
            <p:ph type="title"/>
          </p:nvPr>
        </p:nvSpPr>
        <p:spPr>
          <a:xfrm>
            <a:off x="653143" y="504006"/>
            <a:ext cx="10515600" cy="838854"/>
          </a:xfrm>
        </p:spPr>
        <p:txBody>
          <a:bodyPr>
            <a:normAutofit/>
          </a:bodyPr>
          <a:lstStyle/>
          <a:p>
            <a:r>
              <a:rPr lang="en-US">
                <a:solidFill>
                  <a:srgbClr val="C00000"/>
                </a:solidFill>
                <a:highlight>
                  <a:srgbClr val="FFFFFF"/>
                </a:highlight>
                <a:latin typeface="Open Sans"/>
                <a:ea typeface="Open Sans"/>
                <a:cs typeface="Open Sans"/>
              </a:rPr>
              <a:t>Illustrate through multiple media</a:t>
            </a:r>
            <a:endParaRPr lang="en-US">
              <a:solidFill>
                <a:srgbClr val="C00000"/>
              </a:solidFill>
            </a:endParaRPr>
          </a:p>
          <a:p>
            <a:endParaRPr lang="en-US">
              <a:solidFill>
                <a:srgbClr val="C00000"/>
              </a:solidFill>
              <a:highlight>
                <a:srgbClr val="FFFFFF"/>
              </a:highlight>
              <a:latin typeface="Open Sans"/>
              <a:ea typeface="Open Sans"/>
              <a:cs typeface="Open Sans"/>
            </a:endParaRPr>
          </a:p>
        </p:txBody>
      </p:sp>
      <p:sp>
        <p:nvSpPr>
          <p:cNvPr id="3" name="Footer Placeholder 2">
            <a:extLst>
              <a:ext uri="{FF2B5EF4-FFF2-40B4-BE49-F238E27FC236}">
                <a16:creationId xmlns:a16="http://schemas.microsoft.com/office/drawing/2014/main" id="{B36AFF82-FC80-75F4-B27D-05592D1C7291}"/>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EABE26BC-16F8-1FB8-733D-16BD956BEE56}"/>
              </a:ext>
            </a:extLst>
          </p:cNvPr>
          <p:cNvSpPr>
            <a:spLocks noGrp="1"/>
          </p:cNvSpPr>
          <p:nvPr>
            <p:ph type="sldNum" sz="quarter" idx="12"/>
          </p:nvPr>
        </p:nvSpPr>
        <p:spPr/>
        <p:txBody>
          <a:bodyPr/>
          <a:lstStyle/>
          <a:p>
            <a:fld id="{DFA4CD3D-26C8-47FF-8D13-9B32BAAB4735}" type="slidenum">
              <a:rPr lang="en-US" smtClean="0"/>
              <a:t>35</a:t>
            </a:fld>
            <a:endParaRPr lang="en-US"/>
          </a:p>
        </p:txBody>
      </p:sp>
      <p:sp>
        <p:nvSpPr>
          <p:cNvPr id="6" name="TextBox 5">
            <a:extLst>
              <a:ext uri="{FF2B5EF4-FFF2-40B4-BE49-F238E27FC236}">
                <a16:creationId xmlns:a16="http://schemas.microsoft.com/office/drawing/2014/main" id="{6940766E-3E74-3C29-5452-61213239F7F5}"/>
              </a:ext>
            </a:extLst>
          </p:cNvPr>
          <p:cNvSpPr txBox="1"/>
          <p:nvPr/>
        </p:nvSpPr>
        <p:spPr>
          <a:xfrm>
            <a:off x="739640" y="1572866"/>
            <a:ext cx="10931384"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b="1">
                <a:solidFill>
                  <a:srgbClr val="C00000"/>
                </a:solidFill>
                <a:latin typeface="Aptos" panose="020B0004020202020204" pitchFamily="34" charset="0"/>
              </a:rPr>
              <a:t>Barrier:</a:t>
            </a:r>
            <a:endParaRPr lang="en-US" sz="2600">
              <a:solidFill>
                <a:srgbClr val="212325"/>
              </a:solidFill>
              <a:latin typeface="Aptos" panose="020B0004020202020204" pitchFamily="34" charset="0"/>
              <a:ea typeface="+mn-lt"/>
              <a:cs typeface="+mn-lt"/>
            </a:endParaRPr>
          </a:p>
          <a:p>
            <a:pPr marL="342900" indent="-342900" fontAlgn="t">
              <a:buFont typeface="Arial" panose="020B0604020202020204" pitchFamily="34" charset="0"/>
              <a:buChar char="•"/>
            </a:pPr>
            <a:r>
              <a:rPr lang="en-US" sz="2600" b="0" i="0">
                <a:effectLst/>
                <a:latin typeface="Aptos" panose="020B0004020202020204" pitchFamily="34" charset="0"/>
              </a:rPr>
              <a:t>Text alone may limit access to content for some learners.</a:t>
            </a:r>
          </a:p>
          <a:p>
            <a:r>
              <a:rPr lang="en-US" sz="2600" b="1">
                <a:solidFill>
                  <a:srgbClr val="C00000"/>
                </a:solidFill>
                <a:latin typeface="Aptos" panose="020B0004020202020204" pitchFamily="34" charset="0"/>
              </a:rPr>
              <a:t>Examples:</a:t>
            </a:r>
          </a:p>
          <a:p>
            <a:pPr marL="342900" indent="-342900" fontAlgn="t">
              <a:buFont typeface="Arial" panose="020B0604020202020204" pitchFamily="34" charset="0"/>
              <a:buChar char="•"/>
            </a:pPr>
            <a:r>
              <a:rPr lang="en-US" sz="2600" b="0" i="0">
                <a:effectLst/>
                <a:latin typeface="Aptos" panose="020B0004020202020204" pitchFamily="34" charset="0"/>
              </a:rPr>
              <a:t>A lesson on the water cycle includes text, a diagram, an animation, and a physical model.</a:t>
            </a:r>
          </a:p>
          <a:p>
            <a:r>
              <a:rPr lang="en-US" sz="2600" b="1">
                <a:solidFill>
                  <a:srgbClr val="C00000"/>
                </a:solidFill>
                <a:latin typeface="Aptos" panose="020B0004020202020204" pitchFamily="34" charset="0"/>
                <a:ea typeface="+mn-lt"/>
                <a:cs typeface="+mn-lt"/>
              </a:rPr>
              <a:t>What</a:t>
            </a:r>
            <a:r>
              <a:rPr lang="en-US" sz="2600" b="1">
                <a:solidFill>
                  <a:srgbClr val="C00000"/>
                </a:solidFill>
                <a:latin typeface="Aptos" panose="020B0004020202020204" pitchFamily="34" charset="0"/>
              </a:rPr>
              <a:t> to do:</a:t>
            </a:r>
            <a:endParaRPr lang="en-US" sz="2600">
              <a:latin typeface="Aptos" panose="020B0004020202020204" pitchFamily="34" charset="0"/>
            </a:endParaRPr>
          </a:p>
          <a:p>
            <a:pPr marL="342900" indent="-342900">
              <a:buFont typeface="Arial"/>
              <a:buChar char="•"/>
            </a:pPr>
            <a:r>
              <a:rPr lang="en-US" sz="2600">
                <a:solidFill>
                  <a:srgbClr val="212325"/>
                </a:solidFill>
                <a:latin typeface="Aptos" panose="020B0004020202020204" pitchFamily="34" charset="0"/>
                <a:ea typeface="+mn-lt"/>
                <a:cs typeface="+mn-lt"/>
              </a:rPr>
              <a:t>Present key concepts in multiple formats (illustration, diagram, video, model, movement, comic strip).</a:t>
            </a:r>
          </a:p>
          <a:p>
            <a:pPr marL="342900" indent="-342900">
              <a:buFont typeface="Arial"/>
              <a:buChar char="•"/>
            </a:pPr>
            <a:r>
              <a:rPr lang="en-US" sz="2600" b="0" i="0">
                <a:effectLst/>
                <a:latin typeface="Aptos" panose="020B0004020202020204" pitchFamily="34" charset="0"/>
              </a:rPr>
              <a:t>Pair text with visuals or interactive media.</a:t>
            </a:r>
            <a:endParaRPr lang="en-US" sz="2600">
              <a:latin typeface="Aptos" panose="020B0004020202020204" pitchFamily="34" charset="0"/>
            </a:endParaRPr>
          </a:p>
          <a:p>
            <a:pPr marL="342900" indent="-342900">
              <a:buFont typeface="Arial"/>
              <a:buChar char="•"/>
            </a:pPr>
            <a:endParaRPr lang="en-US" sz="2600" b="1">
              <a:solidFill>
                <a:srgbClr val="212325"/>
              </a:solidFill>
              <a:latin typeface="Aptos" panose="020B0004020202020204" pitchFamily="34" charset="0"/>
            </a:endParaRPr>
          </a:p>
          <a:p>
            <a:pPr marL="285750" indent="-285750">
              <a:buFont typeface="Arial"/>
              <a:buChar char="•"/>
            </a:pPr>
            <a:endParaRPr lang="en-US" sz="2600">
              <a:solidFill>
                <a:srgbClr val="212325"/>
              </a:solidFill>
              <a:latin typeface="Aptos" panose="020B0004020202020204" pitchFamily="34" charset="0"/>
              <a:ea typeface="Open Sans"/>
              <a:cs typeface="Open Sans"/>
            </a:endParaRPr>
          </a:p>
        </p:txBody>
      </p:sp>
    </p:spTree>
    <p:extLst>
      <p:ext uri="{BB962C8B-B14F-4D97-AF65-F5344CB8AC3E}">
        <p14:creationId xmlns:p14="http://schemas.microsoft.com/office/powerpoint/2010/main" val="963713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02DF1-6230-8CA3-C27C-DFAD3FA310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D4B81D-F2E3-B78D-BB26-1595543027E2}"/>
              </a:ext>
            </a:extLst>
          </p:cNvPr>
          <p:cNvSpPr>
            <a:spLocks noGrp="1"/>
          </p:cNvSpPr>
          <p:nvPr>
            <p:ph type="title"/>
          </p:nvPr>
        </p:nvSpPr>
        <p:spPr>
          <a:xfrm>
            <a:off x="649235" y="453365"/>
            <a:ext cx="10027920" cy="838854"/>
          </a:xfrm>
        </p:spPr>
        <p:txBody>
          <a:bodyPr vert="horz" lIns="91440" tIns="45720" rIns="91440" bIns="45720" rtlCol="0" anchor="t">
            <a:noAutofit/>
          </a:bodyPr>
          <a:lstStyle/>
          <a:p>
            <a:r>
              <a:rPr lang="en-US" sz="4900">
                <a:solidFill>
                  <a:srgbClr val="C00000"/>
                </a:solidFill>
                <a:latin typeface="Buckeye Serif 2 Black"/>
              </a:rPr>
              <a:t>Activity: Explain Terms in </a:t>
            </a:r>
            <a:br>
              <a:rPr lang="en-US" sz="4900">
                <a:latin typeface="Buckeye Serif 2 Black"/>
              </a:rPr>
            </a:br>
            <a:r>
              <a:rPr lang="en-US" sz="4900">
                <a:solidFill>
                  <a:srgbClr val="C00000"/>
                </a:solidFill>
                <a:latin typeface="Buckeye Serif 2 Black"/>
              </a:rPr>
              <a:t>Multiple Ways</a:t>
            </a:r>
            <a:endParaRPr lang="en-US" sz="4900"/>
          </a:p>
        </p:txBody>
      </p:sp>
      <p:sp>
        <p:nvSpPr>
          <p:cNvPr id="3" name="Footer Placeholder 2">
            <a:extLst>
              <a:ext uri="{FF2B5EF4-FFF2-40B4-BE49-F238E27FC236}">
                <a16:creationId xmlns:a16="http://schemas.microsoft.com/office/drawing/2014/main" id="{E4A0AA56-112A-5F1C-D779-11BEC20D23B3}"/>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8C29D0E3-DACA-248E-00DA-848C05CA1BB7}"/>
              </a:ext>
            </a:extLst>
          </p:cNvPr>
          <p:cNvSpPr>
            <a:spLocks noGrp="1"/>
          </p:cNvSpPr>
          <p:nvPr>
            <p:ph type="sldNum" sz="quarter" idx="12"/>
          </p:nvPr>
        </p:nvSpPr>
        <p:spPr/>
        <p:txBody>
          <a:bodyPr/>
          <a:lstStyle/>
          <a:p>
            <a:fld id="{DFA4CD3D-26C8-47FF-8D13-9B32BAAB4735}" type="slidenum">
              <a:rPr lang="en-US" smtClean="0"/>
              <a:t>36</a:t>
            </a:fld>
            <a:endParaRPr lang="en-US"/>
          </a:p>
        </p:txBody>
      </p:sp>
      <p:sp>
        <p:nvSpPr>
          <p:cNvPr id="7" name="TextBox 6">
            <a:extLst>
              <a:ext uri="{FF2B5EF4-FFF2-40B4-BE49-F238E27FC236}">
                <a16:creationId xmlns:a16="http://schemas.microsoft.com/office/drawing/2014/main" id="{C057E2FD-3848-7CDD-21FC-2287FF7EF4F5}"/>
              </a:ext>
            </a:extLst>
          </p:cNvPr>
          <p:cNvSpPr txBox="1"/>
          <p:nvPr/>
        </p:nvSpPr>
        <p:spPr>
          <a:xfrm>
            <a:off x="649529" y="3430102"/>
            <a:ext cx="10525728"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C00000"/>
                </a:solidFill>
                <a:latin typeface="Aptos"/>
                <a:ea typeface="+mn-lt"/>
                <a:cs typeface="+mn-lt"/>
              </a:rPr>
              <a:t>Step 1: </a:t>
            </a:r>
            <a:r>
              <a:rPr lang="en-US" sz="2800">
                <a:latin typeface="Aptos"/>
                <a:ea typeface="+mn-lt"/>
                <a:cs typeface="+mn-lt"/>
              </a:rPr>
              <a:t>Choose a key term and your learners (grade level and language proficiency)</a:t>
            </a:r>
            <a:endParaRPr lang="en-US" sz="2800">
              <a:latin typeface="Aptos"/>
            </a:endParaRPr>
          </a:p>
          <a:p>
            <a:r>
              <a:rPr lang="en-US" sz="2800" b="1">
                <a:solidFill>
                  <a:srgbClr val="C00000"/>
                </a:solidFill>
                <a:latin typeface="Aptos"/>
                <a:ea typeface="+mn-lt"/>
                <a:cs typeface="+mn-lt"/>
              </a:rPr>
              <a:t>Step 2: </a:t>
            </a:r>
            <a:r>
              <a:rPr lang="en-US" sz="2800">
                <a:latin typeface="Aptos"/>
                <a:ea typeface="+mn-lt"/>
                <a:cs typeface="+mn-lt"/>
              </a:rPr>
              <a:t>Design 2-3 ways to explain the term, demonstrating the guidelines under "Language and Symbols"</a:t>
            </a:r>
            <a:endParaRPr lang="en-US" sz="2800">
              <a:latin typeface="Aptos"/>
            </a:endParaRPr>
          </a:p>
          <a:p>
            <a:r>
              <a:rPr lang="en-US" sz="2800" b="1">
                <a:solidFill>
                  <a:srgbClr val="C00000"/>
                </a:solidFill>
                <a:latin typeface="Aptos"/>
                <a:ea typeface="+mn-lt"/>
                <a:cs typeface="+mn-lt"/>
              </a:rPr>
              <a:t>Step 3: </a:t>
            </a:r>
            <a:r>
              <a:rPr lang="en-US" sz="2800">
                <a:latin typeface="Aptos"/>
                <a:ea typeface="+mn-lt"/>
                <a:cs typeface="+mn-lt"/>
              </a:rPr>
              <a:t>One person from each group shares your groups discussion about the term, learners, and representations</a:t>
            </a:r>
            <a:endParaRPr lang="en-US" sz="2800">
              <a:latin typeface="Aptos"/>
            </a:endParaRPr>
          </a:p>
        </p:txBody>
      </p:sp>
      <p:sp>
        <p:nvSpPr>
          <p:cNvPr id="5" name="TextBox 4">
            <a:extLst>
              <a:ext uri="{FF2B5EF4-FFF2-40B4-BE49-F238E27FC236}">
                <a16:creationId xmlns:a16="http://schemas.microsoft.com/office/drawing/2014/main" id="{59B06144-C175-979B-E41A-67E4D5430066}"/>
              </a:ext>
            </a:extLst>
          </p:cNvPr>
          <p:cNvSpPr txBox="1"/>
          <p:nvPr/>
        </p:nvSpPr>
        <p:spPr>
          <a:xfrm>
            <a:off x="647113" y="2136018"/>
            <a:ext cx="10383520" cy="12926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600" i="1">
                <a:latin typeface="Aptos"/>
                <a:ea typeface="+mn-lt"/>
                <a:cs typeface="+mn-lt"/>
              </a:rPr>
              <a:t>In this activity, please work as a group to design multiple ways to explain one term so every learner can understand it. Feel free to jot down some keywords on the worksheet.</a:t>
            </a:r>
            <a:endParaRPr lang="en-US" sz="2600" i="1">
              <a:latin typeface="Aptos"/>
            </a:endParaRPr>
          </a:p>
        </p:txBody>
      </p:sp>
      <p:pic>
        <p:nvPicPr>
          <p:cNvPr id="6" name="Online Media 5" title="8 Minute Timer">
            <a:hlinkClick r:id="" action="ppaction://noaction"/>
            <a:extLst>
              <a:ext uri="{FF2B5EF4-FFF2-40B4-BE49-F238E27FC236}">
                <a16:creationId xmlns:a16="http://schemas.microsoft.com/office/drawing/2014/main" id="{8A9BA983-0ED7-5778-B810-7F2E48FE9172}"/>
              </a:ext>
            </a:extLst>
          </p:cNvPr>
          <p:cNvPicPr>
            <a:picLocks noRot="1" noChangeAspect="1"/>
          </p:cNvPicPr>
          <p:nvPr>
            <a:videoFile r:link="rId1"/>
          </p:nvPr>
        </p:nvPicPr>
        <p:blipFill>
          <a:blip r:embed="rId3"/>
          <a:stretch>
            <a:fillRect/>
          </a:stretch>
        </p:blipFill>
        <p:spPr>
          <a:xfrm>
            <a:off x="8922442" y="0"/>
            <a:ext cx="3269558" cy="1982504"/>
          </a:xfrm>
          <a:prstGeom prst="rect">
            <a:avLst/>
          </a:prstGeom>
        </p:spPr>
      </p:pic>
    </p:spTree>
    <p:extLst>
      <p:ext uri="{BB962C8B-B14F-4D97-AF65-F5344CB8AC3E}">
        <p14:creationId xmlns:p14="http://schemas.microsoft.com/office/powerpoint/2010/main" val="42003511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3F329-0BC5-53B7-CD70-499C08FB8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28489-04C3-ABE9-C689-6A8CC0E89D48}"/>
              </a:ext>
            </a:extLst>
          </p:cNvPr>
          <p:cNvSpPr>
            <a:spLocks noGrp="1"/>
          </p:cNvSpPr>
          <p:nvPr>
            <p:ph type="title"/>
          </p:nvPr>
        </p:nvSpPr>
        <p:spPr>
          <a:xfrm>
            <a:off x="653143" y="529956"/>
            <a:ext cx="10515600" cy="838854"/>
          </a:xfrm>
        </p:spPr>
        <p:txBody>
          <a:bodyPr>
            <a:normAutofit/>
          </a:bodyPr>
          <a:lstStyle/>
          <a:p>
            <a:r>
              <a:rPr lang="en-US">
                <a:solidFill>
                  <a:srgbClr val="C00000"/>
                </a:solidFill>
                <a:latin typeface="Buckeye Serif 2 Black"/>
              </a:rPr>
              <a:t>Activity Example</a:t>
            </a:r>
            <a:endParaRPr lang="en-US"/>
          </a:p>
        </p:txBody>
      </p:sp>
      <p:sp>
        <p:nvSpPr>
          <p:cNvPr id="3" name="Footer Placeholder 2">
            <a:extLst>
              <a:ext uri="{FF2B5EF4-FFF2-40B4-BE49-F238E27FC236}">
                <a16:creationId xmlns:a16="http://schemas.microsoft.com/office/drawing/2014/main" id="{8155AAC0-6FA1-731F-A49E-3A7B8F87AFF5}"/>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D6BCEC22-8075-5397-FDC8-C5A67A58F85C}"/>
              </a:ext>
            </a:extLst>
          </p:cNvPr>
          <p:cNvSpPr>
            <a:spLocks noGrp="1"/>
          </p:cNvSpPr>
          <p:nvPr>
            <p:ph type="sldNum" sz="quarter" idx="12"/>
          </p:nvPr>
        </p:nvSpPr>
        <p:spPr/>
        <p:txBody>
          <a:bodyPr/>
          <a:lstStyle/>
          <a:p>
            <a:fld id="{DFA4CD3D-26C8-47FF-8D13-9B32BAAB4735}" type="slidenum">
              <a:rPr lang="en-US" smtClean="0"/>
              <a:t>37</a:t>
            </a:fld>
            <a:endParaRPr lang="en-US"/>
          </a:p>
        </p:txBody>
      </p:sp>
      <p:sp>
        <p:nvSpPr>
          <p:cNvPr id="5" name="TextBox 4">
            <a:extLst>
              <a:ext uri="{FF2B5EF4-FFF2-40B4-BE49-F238E27FC236}">
                <a16:creationId xmlns:a16="http://schemas.microsoft.com/office/drawing/2014/main" id="{9BAB105F-74D0-563E-AEEB-E4BDA5E1A8A0}"/>
              </a:ext>
            </a:extLst>
          </p:cNvPr>
          <p:cNvSpPr txBox="1"/>
          <p:nvPr/>
        </p:nvSpPr>
        <p:spPr>
          <a:xfrm>
            <a:off x="653627" y="1269609"/>
            <a:ext cx="6096000"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600" b="1">
                <a:latin typeface="Aptos"/>
              </a:rPr>
              <a:t>Learning goal: </a:t>
            </a:r>
            <a:r>
              <a:rPr lang="en-US" sz="2600">
                <a:latin typeface="Aptos"/>
              </a:rPr>
              <a:t>Students will be able to understand the Math term "ratio"</a:t>
            </a:r>
            <a:endParaRPr lang="en-US" sz="2600"/>
          </a:p>
          <a:p>
            <a:pPr marL="457200" indent="-457200">
              <a:buFont typeface="Arial"/>
              <a:buChar char="•"/>
            </a:pPr>
            <a:r>
              <a:rPr lang="en-US" sz="2600" b="1">
                <a:latin typeface="Aptos"/>
              </a:rPr>
              <a:t>Learner' Background:</a:t>
            </a:r>
            <a:r>
              <a:rPr lang="en-US" sz="2600">
                <a:latin typeface="Aptos"/>
              </a:rPr>
              <a:t> Fifth-grade ESL (English as a Second Language) students</a:t>
            </a:r>
          </a:p>
          <a:p>
            <a:pPr marL="457200" indent="-457200">
              <a:buFont typeface="Arial"/>
              <a:buChar char="•"/>
            </a:pPr>
            <a:r>
              <a:rPr lang="en-US" sz="2600" b="1">
                <a:latin typeface="Aptos"/>
              </a:rPr>
              <a:t>Instruction support:</a:t>
            </a:r>
          </a:p>
          <a:p>
            <a:pPr marL="971550" lvl="1" indent="-514350" algn="l">
              <a:buFont typeface="Courier New"/>
              <a:buChar char="o"/>
            </a:pPr>
            <a:r>
              <a:rPr lang="en-US" sz="2600" b="1" i="0" kern="1200" baseline="0">
                <a:latin typeface="Aptos"/>
                <a:ea typeface="+mn-ea"/>
                <a:cs typeface="+mn-cs"/>
              </a:rPr>
              <a:t>Pre-teach math vocabulary</a:t>
            </a:r>
            <a:r>
              <a:rPr lang="en-US" sz="2600" b="0" i="0" kern="1200" baseline="0">
                <a:latin typeface="Aptos"/>
                <a:ea typeface="+mn-ea"/>
                <a:cs typeface="+mn-cs"/>
              </a:rPr>
              <a:t> (e.g., </a:t>
            </a:r>
            <a:r>
              <a:rPr lang="en-US" sz="2600" b="0" i="0" kern="1200" baseline="0">
                <a:latin typeface="Aptos"/>
                <a:ea typeface="+mn-ea"/>
                <a:cs typeface="+mn-cs"/>
                <a:hlinkClick r:id="rId2">
                  <a:extLst>
                    <a:ext uri="{A12FA001-AC4F-418D-AE19-62706E023703}">
                      <ahyp:hlinkClr xmlns:ahyp="http://schemas.microsoft.com/office/drawing/2018/hyperlinkcolor" val="tx"/>
                    </a:ext>
                  </a:extLst>
                </a:hlinkClick>
              </a:rPr>
              <a:t>Math vocabulary word wall cards</a:t>
            </a:r>
            <a:r>
              <a:rPr lang="en-US" sz="2600" b="0" i="0" kern="1200" baseline="0">
                <a:latin typeface="Aptos"/>
                <a:ea typeface="+mn-ea"/>
                <a:cs typeface="+mn-cs"/>
              </a:rPr>
              <a:t>) </a:t>
            </a:r>
            <a:endParaRPr lang="en-US" sz="2600"/>
          </a:p>
          <a:p>
            <a:pPr marL="971550" lvl="1" indent="-514350" algn="l" rtl="0">
              <a:buFont typeface="Courier New"/>
              <a:buChar char="o"/>
            </a:pPr>
            <a:r>
              <a:rPr lang="en-US" sz="2600" b="1" kern="1200">
                <a:latin typeface="Aptos"/>
                <a:ea typeface="+mn-ea"/>
                <a:cs typeface="+mn-cs"/>
              </a:rPr>
              <a:t>Pair words with visuals</a:t>
            </a:r>
            <a:endParaRPr lang="en-US" sz="2600" b="1" kern="1200">
              <a:latin typeface="Aptos"/>
            </a:endParaRPr>
          </a:p>
          <a:p>
            <a:pPr marL="971550" lvl="1" indent="-514350" algn="l" rtl="0">
              <a:buFont typeface="Courier New"/>
              <a:buChar char="o"/>
            </a:pPr>
            <a:r>
              <a:rPr lang="en-US" sz="2600" b="1" i="0" kern="1200" baseline="0">
                <a:latin typeface="Aptos"/>
                <a:ea typeface="+mn-ea"/>
                <a:cs typeface="+mn-cs"/>
              </a:rPr>
              <a:t>Provide senten</a:t>
            </a:r>
            <a:r>
              <a:rPr lang="en-US" sz="2600" b="1" kern="1200">
                <a:latin typeface="Aptos"/>
                <a:ea typeface="+mn-ea"/>
                <a:cs typeface="+mn-cs"/>
              </a:rPr>
              <a:t>ce frames </a:t>
            </a:r>
            <a:r>
              <a:rPr lang="en-US" sz="2600" kern="1200">
                <a:latin typeface="Aptos"/>
                <a:ea typeface="+mn-ea"/>
                <a:cs typeface="+mn-cs"/>
              </a:rPr>
              <a:t>(e.g., “First, I </a:t>
            </a:r>
            <a:r>
              <a:rPr lang="en-US" sz="2600" u="sng" kern="1200">
                <a:latin typeface="Aptos"/>
                <a:ea typeface="+mn-ea"/>
                <a:cs typeface="+mn-cs"/>
              </a:rPr>
              <a:t>sort…    because…  </a:t>
            </a:r>
            <a:r>
              <a:rPr lang="en-US" sz="2600" kern="1200">
                <a:latin typeface="Aptos"/>
                <a:ea typeface="+mn-ea"/>
                <a:cs typeface="+mn-cs"/>
              </a:rPr>
              <a:t>Second, I </a:t>
            </a:r>
            <a:r>
              <a:rPr lang="en-US" sz="2600" u="sng" kern="1200">
                <a:latin typeface="Aptos"/>
                <a:ea typeface="+mn-ea"/>
                <a:cs typeface="+mn-cs"/>
              </a:rPr>
              <a:t>color… because… ”</a:t>
            </a:r>
            <a:r>
              <a:rPr lang="en-US" sz="2600" kern="1200">
                <a:latin typeface="Aptos"/>
                <a:ea typeface="+mn-ea"/>
                <a:cs typeface="+mn-cs"/>
              </a:rPr>
              <a:t>)                </a:t>
            </a:r>
            <a:endParaRPr lang="en-US" sz="2600" kern="1200">
              <a:latin typeface="Aptos"/>
            </a:endParaRPr>
          </a:p>
          <a:p>
            <a:pPr algn="ctr"/>
            <a:endParaRPr lang="en-US" sz="2600">
              <a:latin typeface="Aptos"/>
            </a:endParaRPr>
          </a:p>
        </p:txBody>
      </p:sp>
      <p:pic>
        <p:nvPicPr>
          <p:cNvPr id="8" name="Picture 7">
            <a:extLst>
              <a:ext uri="{FF2B5EF4-FFF2-40B4-BE49-F238E27FC236}">
                <a16:creationId xmlns:a16="http://schemas.microsoft.com/office/drawing/2014/main" id="{FDB3F9F7-E190-9797-5478-3FECE545F030}"/>
              </a:ext>
            </a:extLst>
          </p:cNvPr>
          <p:cNvPicPr>
            <a:picLocks noChangeAspect="1"/>
          </p:cNvPicPr>
          <p:nvPr/>
        </p:nvPicPr>
        <p:blipFill>
          <a:blip r:embed="rId3"/>
          <a:stretch>
            <a:fillRect/>
          </a:stretch>
        </p:blipFill>
        <p:spPr>
          <a:xfrm>
            <a:off x="6901287" y="1005109"/>
            <a:ext cx="4392599" cy="5238843"/>
          </a:xfrm>
          <a:prstGeom prst="rect">
            <a:avLst/>
          </a:prstGeom>
        </p:spPr>
      </p:pic>
    </p:spTree>
    <p:extLst>
      <p:ext uri="{BB962C8B-B14F-4D97-AF65-F5344CB8AC3E}">
        <p14:creationId xmlns:p14="http://schemas.microsoft.com/office/powerpoint/2010/main" val="2707077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C3600-B278-5B19-5760-41DAF94B8A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D2AA5-74AC-C40F-604A-FE640B05E3F6}"/>
              </a:ext>
            </a:extLst>
          </p:cNvPr>
          <p:cNvSpPr>
            <a:spLocks noGrp="1"/>
          </p:cNvSpPr>
          <p:nvPr>
            <p:ph type="title"/>
          </p:nvPr>
        </p:nvSpPr>
        <p:spPr>
          <a:xfrm>
            <a:off x="649235" y="453365"/>
            <a:ext cx="10027920" cy="838854"/>
          </a:xfrm>
        </p:spPr>
        <p:txBody>
          <a:bodyPr vert="horz" lIns="91440" tIns="45720" rIns="91440" bIns="45720" rtlCol="0" anchor="t">
            <a:noAutofit/>
          </a:bodyPr>
          <a:lstStyle/>
          <a:p>
            <a:r>
              <a:rPr lang="en-US" sz="4900">
                <a:solidFill>
                  <a:srgbClr val="C00000"/>
                </a:solidFill>
                <a:latin typeface="Buckeye Serif 2 Black"/>
              </a:rPr>
              <a:t>Term Bank</a:t>
            </a:r>
            <a:endParaRPr lang="en-US" sz="4900">
              <a:solidFill>
                <a:srgbClr val="C00000"/>
              </a:solidFill>
            </a:endParaRPr>
          </a:p>
        </p:txBody>
      </p:sp>
      <p:sp>
        <p:nvSpPr>
          <p:cNvPr id="3" name="Footer Placeholder 2">
            <a:extLst>
              <a:ext uri="{FF2B5EF4-FFF2-40B4-BE49-F238E27FC236}">
                <a16:creationId xmlns:a16="http://schemas.microsoft.com/office/drawing/2014/main" id="{EC1DEB94-D47C-9648-5094-0A5039C2915D}"/>
              </a:ext>
            </a:extLst>
          </p:cNvPr>
          <p:cNvSpPr>
            <a:spLocks noGrp="1"/>
          </p:cNvSpPr>
          <p:nvPr>
            <p:ph type="ftr" sz="quarter" idx="11"/>
          </p:nvPr>
        </p:nvSpPr>
        <p:spPr/>
        <p:txBody>
          <a:bodyPr/>
          <a:lstStyle/>
          <a:p>
            <a:r>
              <a:rPr lang="en-US"/>
              <a:t>The Michael V. Drake Institute for Teaching and Learning</a:t>
            </a:r>
          </a:p>
        </p:txBody>
      </p:sp>
      <p:sp>
        <p:nvSpPr>
          <p:cNvPr id="4" name="Slide Number Placeholder 3">
            <a:extLst>
              <a:ext uri="{FF2B5EF4-FFF2-40B4-BE49-F238E27FC236}">
                <a16:creationId xmlns:a16="http://schemas.microsoft.com/office/drawing/2014/main" id="{D0571A8E-C9C2-7623-6B3B-314FB6C0E476}"/>
              </a:ext>
            </a:extLst>
          </p:cNvPr>
          <p:cNvSpPr>
            <a:spLocks noGrp="1"/>
          </p:cNvSpPr>
          <p:nvPr>
            <p:ph type="sldNum" sz="quarter" idx="12"/>
          </p:nvPr>
        </p:nvSpPr>
        <p:spPr/>
        <p:txBody>
          <a:bodyPr/>
          <a:lstStyle/>
          <a:p>
            <a:fld id="{DFA4CD3D-26C8-47FF-8D13-9B32BAAB4735}" type="slidenum">
              <a:rPr lang="en-US" smtClean="0"/>
              <a:t>38</a:t>
            </a:fld>
            <a:endParaRPr lang="en-US"/>
          </a:p>
        </p:txBody>
      </p:sp>
      <p:sp>
        <p:nvSpPr>
          <p:cNvPr id="8" name="TextBox 7">
            <a:extLst>
              <a:ext uri="{FF2B5EF4-FFF2-40B4-BE49-F238E27FC236}">
                <a16:creationId xmlns:a16="http://schemas.microsoft.com/office/drawing/2014/main" id="{0BACE4FC-3593-7703-3252-00633AC185D8}"/>
              </a:ext>
            </a:extLst>
          </p:cNvPr>
          <p:cNvSpPr txBox="1"/>
          <p:nvPr/>
        </p:nvSpPr>
        <p:spPr>
          <a:xfrm>
            <a:off x="1001399" y="2834425"/>
            <a:ext cx="456184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a:latin typeface="Aptos"/>
              </a:rPr>
              <a:t>Probability</a:t>
            </a:r>
          </a:p>
          <a:p>
            <a:pPr marL="457200" indent="-457200">
              <a:buFont typeface="Arial"/>
              <a:buChar char="•"/>
            </a:pPr>
            <a:r>
              <a:rPr lang="en-US" sz="3200">
                <a:latin typeface="Aptos"/>
              </a:rPr>
              <a:t>Average </a:t>
            </a:r>
          </a:p>
          <a:p>
            <a:pPr marL="457200" indent="-457200">
              <a:buFont typeface="Arial,Sans-Serif"/>
              <a:buChar char="•"/>
            </a:pPr>
            <a:r>
              <a:rPr lang="en-US" sz="3200">
                <a:latin typeface="Aptos"/>
              </a:rPr>
              <a:t>Variables</a:t>
            </a:r>
          </a:p>
          <a:p>
            <a:pPr marL="457200" indent="-457200">
              <a:buFont typeface="Arial"/>
              <a:buChar char="•"/>
            </a:pPr>
            <a:r>
              <a:rPr lang="en-US" sz="3200">
                <a:latin typeface="Aptos"/>
              </a:rPr>
              <a:t>Photosynthesis</a:t>
            </a:r>
          </a:p>
          <a:p>
            <a:pPr marL="457200" indent="-457200">
              <a:buFont typeface="Arial"/>
              <a:buChar char="•"/>
            </a:pPr>
            <a:r>
              <a:rPr lang="en-US" sz="3200">
                <a:latin typeface="Aptos"/>
              </a:rPr>
              <a:t>Evolution</a:t>
            </a:r>
          </a:p>
          <a:p>
            <a:pPr marL="457200" indent="-457200">
              <a:buFont typeface="Arial"/>
              <a:buChar char="•"/>
            </a:pPr>
            <a:endParaRPr lang="en-US" sz="3200">
              <a:latin typeface="Aptos"/>
            </a:endParaRPr>
          </a:p>
          <a:p>
            <a:pPr marL="342900" indent="-342900">
              <a:buFont typeface="Arial"/>
              <a:buChar char="•"/>
            </a:pPr>
            <a:endParaRPr lang="en-US" sz="3200">
              <a:latin typeface="Aptos"/>
            </a:endParaRPr>
          </a:p>
        </p:txBody>
      </p:sp>
      <p:sp>
        <p:nvSpPr>
          <p:cNvPr id="9" name="TextBox 8">
            <a:extLst>
              <a:ext uri="{FF2B5EF4-FFF2-40B4-BE49-F238E27FC236}">
                <a16:creationId xmlns:a16="http://schemas.microsoft.com/office/drawing/2014/main" id="{9C7C7658-324D-9A7E-4322-3B6632C9DE58}"/>
              </a:ext>
            </a:extLst>
          </p:cNvPr>
          <p:cNvSpPr txBox="1"/>
          <p:nvPr/>
        </p:nvSpPr>
        <p:spPr>
          <a:xfrm>
            <a:off x="975894" y="1457157"/>
            <a:ext cx="2743200" cy="365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1" name="TextBox 10">
            <a:extLst>
              <a:ext uri="{FF2B5EF4-FFF2-40B4-BE49-F238E27FC236}">
                <a16:creationId xmlns:a16="http://schemas.microsoft.com/office/drawing/2014/main" id="{02C84D26-3D21-F77D-0898-8277C3BCE96C}"/>
              </a:ext>
            </a:extLst>
          </p:cNvPr>
          <p:cNvSpPr txBox="1"/>
          <p:nvPr/>
        </p:nvSpPr>
        <p:spPr>
          <a:xfrm>
            <a:off x="771637" y="1460366"/>
            <a:ext cx="10402182"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i="1">
                <a:latin typeface="Aptos"/>
                <a:cs typeface="Segoe UI"/>
              </a:rPr>
              <a:t>Please choose one of the terms below or select another term that your group is interested in exploring.</a:t>
            </a:r>
          </a:p>
          <a:p>
            <a:endParaRPr lang="en-US" sz="3200" b="1" i="1">
              <a:latin typeface="Aptos"/>
            </a:endParaRPr>
          </a:p>
        </p:txBody>
      </p:sp>
      <p:sp>
        <p:nvSpPr>
          <p:cNvPr id="12" name="TextBox 11">
            <a:extLst>
              <a:ext uri="{FF2B5EF4-FFF2-40B4-BE49-F238E27FC236}">
                <a16:creationId xmlns:a16="http://schemas.microsoft.com/office/drawing/2014/main" id="{FB1CAD31-AAB4-E301-7FB0-C0A07BEACDB4}"/>
              </a:ext>
            </a:extLst>
          </p:cNvPr>
          <p:cNvSpPr txBox="1"/>
          <p:nvPr/>
        </p:nvSpPr>
        <p:spPr>
          <a:xfrm>
            <a:off x="6325238" y="2834424"/>
            <a:ext cx="4561840"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a:latin typeface="Aptos"/>
                <a:ea typeface="+mn-lt"/>
                <a:cs typeface="+mn-lt"/>
              </a:rPr>
              <a:t>Latitude</a:t>
            </a:r>
          </a:p>
          <a:p>
            <a:pPr marL="457200" indent="-457200">
              <a:buFont typeface="Arial"/>
              <a:buChar char="•"/>
            </a:pPr>
            <a:r>
              <a:rPr lang="en-US" sz="3200">
                <a:latin typeface="Aptos"/>
                <a:ea typeface="+mn-lt"/>
                <a:cs typeface="+mn-lt"/>
              </a:rPr>
              <a:t>Longitude</a:t>
            </a:r>
          </a:p>
          <a:p>
            <a:pPr marL="457200" indent="-457200">
              <a:buFont typeface="Arial,Sans-Serif"/>
              <a:buChar char="•"/>
            </a:pPr>
            <a:r>
              <a:rPr lang="en-US" sz="3200">
                <a:latin typeface="Aptos"/>
              </a:rPr>
              <a:t>Gravity</a:t>
            </a:r>
          </a:p>
          <a:p>
            <a:pPr marL="457200" indent="-457200">
              <a:buFont typeface="Arial,Sans-Serif"/>
              <a:buChar char="•"/>
            </a:pPr>
            <a:r>
              <a:rPr lang="en-US" sz="3200">
                <a:latin typeface="Aptos"/>
              </a:rPr>
              <a:t>Friction</a:t>
            </a:r>
          </a:p>
          <a:p>
            <a:pPr marL="457200" indent="-457200">
              <a:buFont typeface="Arial,Sans-Serif"/>
              <a:buChar char="•"/>
            </a:pPr>
            <a:r>
              <a:rPr lang="en-US" sz="3200">
                <a:latin typeface="Aptos"/>
              </a:rPr>
              <a:t>Reaction force</a:t>
            </a:r>
          </a:p>
          <a:p>
            <a:pPr marL="457200" indent="-457200">
              <a:buFont typeface="Arial"/>
              <a:buChar char="•"/>
            </a:pPr>
            <a:endParaRPr lang="en-US" sz="3200">
              <a:latin typeface="Aptos"/>
            </a:endParaRPr>
          </a:p>
          <a:p>
            <a:pPr marL="457200" indent="-457200">
              <a:buFont typeface="Arial"/>
              <a:buChar char="•"/>
            </a:pPr>
            <a:endParaRPr lang="en-US" sz="3200">
              <a:latin typeface="Aptos"/>
            </a:endParaRPr>
          </a:p>
        </p:txBody>
      </p:sp>
    </p:spTree>
    <p:extLst>
      <p:ext uri="{BB962C8B-B14F-4D97-AF65-F5344CB8AC3E}">
        <p14:creationId xmlns:p14="http://schemas.microsoft.com/office/powerpoint/2010/main" val="128878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5A91DCE-F4ED-AFE9-177D-D0E21DD6BC81}"/>
              </a:ext>
            </a:extLst>
          </p:cNvPr>
          <p:cNvSpPr>
            <a:spLocks noGrp="1"/>
          </p:cNvSpPr>
          <p:nvPr>
            <p:ph type="sldNum" sz="quarter" idx="12"/>
          </p:nvPr>
        </p:nvSpPr>
        <p:spPr/>
        <p:txBody>
          <a:bodyPr/>
          <a:lstStyle/>
          <a:p>
            <a:fld id="{DFA4CD3D-26C8-47FF-8D13-9B32BAAB4735}" type="slidenum">
              <a:rPr lang="en-US" smtClean="0"/>
              <a:t>39</a:t>
            </a:fld>
            <a:endParaRPr lang="en-US"/>
          </a:p>
        </p:txBody>
      </p:sp>
      <p:sp>
        <p:nvSpPr>
          <p:cNvPr id="2" name="Footer Placeholder 1">
            <a:extLst>
              <a:ext uri="{FF2B5EF4-FFF2-40B4-BE49-F238E27FC236}">
                <a16:creationId xmlns:a16="http://schemas.microsoft.com/office/drawing/2014/main" id="{2F3BCA10-D033-7B7D-0AFD-7A384DC901BE}"/>
              </a:ext>
            </a:extLst>
          </p:cNvPr>
          <p:cNvSpPr>
            <a:spLocks noGrp="1"/>
          </p:cNvSpPr>
          <p:nvPr>
            <p:ph type="ftr" sz="quarter" idx="11"/>
          </p:nvPr>
        </p:nvSpPr>
        <p:spPr/>
        <p:txBody>
          <a:bodyPr/>
          <a:lstStyle/>
          <a:p>
            <a:r>
              <a:rPr lang="en-US"/>
              <a:t>The Michael V. Drake Institute for Teaching and Learning</a:t>
            </a:r>
          </a:p>
        </p:txBody>
      </p:sp>
      <p:sp>
        <p:nvSpPr>
          <p:cNvPr id="4" name="Text Placeholder 3">
            <a:extLst>
              <a:ext uri="{FF2B5EF4-FFF2-40B4-BE49-F238E27FC236}">
                <a16:creationId xmlns:a16="http://schemas.microsoft.com/office/drawing/2014/main" id="{E8102BAE-F459-7166-2F54-A72685627A4D}"/>
              </a:ext>
            </a:extLst>
          </p:cNvPr>
          <p:cNvSpPr>
            <a:spLocks noGrp="1"/>
          </p:cNvSpPr>
          <p:nvPr>
            <p:ph type="body" idx="1"/>
          </p:nvPr>
        </p:nvSpPr>
        <p:spPr>
          <a:xfrm>
            <a:off x="690332" y="2124007"/>
            <a:ext cx="10488386" cy="785485"/>
          </a:xfrm>
        </p:spPr>
        <p:txBody>
          <a:bodyPr vert="horz" lIns="91440" tIns="45720" rIns="91440" bIns="45720" rtlCol="0" anchor="t">
            <a:normAutofit/>
          </a:bodyPr>
          <a:lstStyle/>
          <a:p>
            <a:r>
              <a:rPr lang="en-US">
                <a:latin typeface="Buckeye Sans 2"/>
              </a:rPr>
              <a:t>Design options for....</a:t>
            </a:r>
            <a:endParaRPr lang="en-US"/>
          </a:p>
        </p:txBody>
      </p:sp>
      <p:sp>
        <p:nvSpPr>
          <p:cNvPr id="3" name="Title 2">
            <a:extLst>
              <a:ext uri="{FF2B5EF4-FFF2-40B4-BE49-F238E27FC236}">
                <a16:creationId xmlns:a16="http://schemas.microsoft.com/office/drawing/2014/main" id="{5C4199CE-93CA-A82D-6D05-64534B4BBB3A}"/>
              </a:ext>
            </a:extLst>
          </p:cNvPr>
          <p:cNvSpPr>
            <a:spLocks noGrp="1"/>
          </p:cNvSpPr>
          <p:nvPr>
            <p:ph type="title"/>
          </p:nvPr>
        </p:nvSpPr>
        <p:spPr/>
        <p:txBody>
          <a:bodyPr/>
          <a:lstStyle/>
          <a:p>
            <a:r>
              <a:rPr lang="en-US">
                <a:latin typeface="Buckeye Serif 2 Black"/>
              </a:rPr>
              <a:t>Building Knowledge </a:t>
            </a:r>
            <a:endParaRPr lang="en-US"/>
          </a:p>
        </p:txBody>
      </p:sp>
    </p:spTree>
    <p:extLst>
      <p:ext uri="{BB962C8B-B14F-4D97-AF65-F5344CB8AC3E}">
        <p14:creationId xmlns:p14="http://schemas.microsoft.com/office/powerpoint/2010/main" val="41491637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FD7C6-D4B9-AAE4-183D-9C50AB813375}"/>
              </a:ext>
            </a:extLst>
          </p:cNvPr>
          <p:cNvSpPr>
            <a:spLocks noGrp="1"/>
          </p:cNvSpPr>
          <p:nvPr>
            <p:ph type="title"/>
          </p:nvPr>
        </p:nvSpPr>
        <p:spPr>
          <a:xfrm>
            <a:off x="654238" y="513454"/>
            <a:ext cx="10515600" cy="1325563"/>
          </a:xfrm>
        </p:spPr>
        <p:txBody>
          <a:bodyPr/>
          <a:lstStyle/>
          <a:p>
            <a:r>
              <a:rPr lang="en-US">
                <a:solidFill>
                  <a:srgbClr val="C00000"/>
                </a:solidFill>
                <a:latin typeface="Buckeye Serif 2"/>
                <a:ea typeface="Buckeye Serif 2" pitchFamily="2" charset="77"/>
              </a:rPr>
              <a:t>Building Knowledge</a:t>
            </a:r>
            <a:endParaRPr lang="en-US">
              <a:solidFill>
                <a:srgbClr val="C00000"/>
              </a:solidFill>
              <a:latin typeface="Buckeye Serif 2" pitchFamily="2" charset="77"/>
              <a:ea typeface="Buckeye Serif 2" pitchFamily="2" charset="77"/>
            </a:endParaRPr>
          </a:p>
        </p:txBody>
      </p:sp>
      <p:sp>
        <p:nvSpPr>
          <p:cNvPr id="4" name="Footer Placeholder 3">
            <a:extLst>
              <a:ext uri="{FF2B5EF4-FFF2-40B4-BE49-F238E27FC236}">
                <a16:creationId xmlns:a16="http://schemas.microsoft.com/office/drawing/2014/main" id="{5AF8A063-4C8F-D52F-E0F8-E721747A7429}"/>
              </a:ext>
            </a:extLst>
          </p:cNvPr>
          <p:cNvSpPr>
            <a:spLocks noGrp="1"/>
          </p:cNvSpPr>
          <p:nvPr>
            <p:ph type="ftr" sz="quarter" idx="11"/>
          </p:nvPr>
        </p:nvSpPr>
        <p:spPr/>
        <p:txBody>
          <a:bodyPr/>
          <a:lstStyle/>
          <a:p>
            <a:r>
              <a:rPr lang="en-US"/>
              <a:t>The Michael V. Drake Institute for Teaching and Learning</a:t>
            </a:r>
          </a:p>
        </p:txBody>
      </p:sp>
      <p:sp>
        <p:nvSpPr>
          <p:cNvPr id="5" name="Slide Number Placeholder 4">
            <a:extLst>
              <a:ext uri="{FF2B5EF4-FFF2-40B4-BE49-F238E27FC236}">
                <a16:creationId xmlns:a16="http://schemas.microsoft.com/office/drawing/2014/main" id="{344DEE7F-C321-8DB4-4451-1BFB75A40635}"/>
              </a:ext>
            </a:extLst>
          </p:cNvPr>
          <p:cNvSpPr>
            <a:spLocks noGrp="1"/>
          </p:cNvSpPr>
          <p:nvPr>
            <p:ph type="sldNum" sz="quarter" idx="12"/>
          </p:nvPr>
        </p:nvSpPr>
        <p:spPr/>
        <p:txBody>
          <a:bodyPr/>
          <a:lstStyle/>
          <a:p>
            <a:fld id="{6A437EE8-8900-40F5-8C81-C8A18CC53EFD}" type="slidenum">
              <a:rPr lang="en-US" smtClean="0"/>
              <a:t>40</a:t>
            </a:fld>
            <a:endParaRPr lang="en-US"/>
          </a:p>
        </p:txBody>
      </p:sp>
      <p:sp>
        <p:nvSpPr>
          <p:cNvPr id="6" name="TextBox 5">
            <a:extLst>
              <a:ext uri="{FF2B5EF4-FFF2-40B4-BE49-F238E27FC236}">
                <a16:creationId xmlns:a16="http://schemas.microsoft.com/office/drawing/2014/main" id="{4BC56EC8-86AD-ABBC-9384-32A0C07B6D5A}"/>
              </a:ext>
            </a:extLst>
          </p:cNvPr>
          <p:cNvSpPr txBox="1"/>
          <p:nvPr/>
        </p:nvSpPr>
        <p:spPr>
          <a:xfrm>
            <a:off x="3259828" y="1718259"/>
            <a:ext cx="8278000" cy="42000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algn="l">
              <a:buNone/>
            </a:pPr>
            <a:r>
              <a:rPr lang="en-US" sz="2400" b="1">
                <a:solidFill>
                  <a:srgbClr val="292929"/>
                </a:solidFill>
                <a:latin typeface="Buckeye Sans 2"/>
              </a:rPr>
              <a:t>Overview:</a:t>
            </a:r>
            <a:endParaRPr lang="en-US" sz="2400"/>
          </a:p>
          <a:p>
            <a:pPr marL="342900" indent="-342900" algn="l">
              <a:spcBef>
                <a:spcPts val="1200"/>
              </a:spcBef>
              <a:buClr>
                <a:srgbClr val="BA0C2F"/>
              </a:buClr>
              <a:buFont typeface="Arial"/>
              <a:buChar char="•"/>
            </a:pPr>
            <a:r>
              <a:rPr lang="en-US" sz="2200">
                <a:solidFill>
                  <a:srgbClr val="292929"/>
                </a:solidFill>
                <a:latin typeface="Buckeye Sans 2"/>
              </a:rPr>
              <a:t>Information alone isn’t knowledge: learners must actively </a:t>
            </a:r>
            <a:r>
              <a:rPr lang="en-US" sz="2200" b="1">
                <a:solidFill>
                  <a:srgbClr val="292929"/>
                </a:solidFill>
                <a:latin typeface="Buckeye Sans 2"/>
              </a:rPr>
              <a:t>construct meaning</a:t>
            </a:r>
            <a:r>
              <a:rPr lang="en-US" sz="2200">
                <a:solidFill>
                  <a:srgbClr val="292929"/>
                </a:solidFill>
                <a:latin typeface="Buckeye Sans 2"/>
              </a:rPr>
              <a:t> by connecting, organizing, and questioning</a:t>
            </a:r>
            <a:endParaRPr lang="en-US" sz="2200"/>
          </a:p>
          <a:p>
            <a:pPr marL="342900" indent="-342900" algn="l">
              <a:spcBef>
                <a:spcPts val="1200"/>
              </a:spcBef>
              <a:buClr>
                <a:srgbClr val="BA0C2F"/>
              </a:buClr>
              <a:buFont typeface="Arial"/>
              <a:buChar char="•"/>
            </a:pPr>
            <a:r>
              <a:rPr lang="en-US" sz="2200">
                <a:solidFill>
                  <a:srgbClr val="292929"/>
                </a:solidFill>
                <a:latin typeface="Buckeye Sans 2"/>
              </a:rPr>
              <a:t>Experts see </a:t>
            </a:r>
            <a:r>
              <a:rPr lang="en-US" sz="2200" b="1">
                <a:solidFill>
                  <a:srgbClr val="292929"/>
                </a:solidFill>
                <a:latin typeface="Buckeye Sans 2"/>
              </a:rPr>
              <a:t>patterns and big ideas</a:t>
            </a:r>
            <a:r>
              <a:rPr lang="en-US" sz="2200">
                <a:solidFill>
                  <a:srgbClr val="292929"/>
                </a:solidFill>
                <a:latin typeface="Buckeye Sans 2"/>
              </a:rPr>
              <a:t>; novices often see isolated facts</a:t>
            </a:r>
            <a:endParaRPr lang="en-US" sz="2200"/>
          </a:p>
          <a:p>
            <a:pPr marL="342900" indent="-342900" algn="l">
              <a:spcBef>
                <a:spcPts val="1200"/>
              </a:spcBef>
              <a:buClr>
                <a:srgbClr val="BA0C2F"/>
              </a:buClr>
              <a:buFont typeface="Arial"/>
              <a:buChar char="•"/>
            </a:pPr>
            <a:r>
              <a:rPr lang="en-US" sz="2200">
                <a:solidFill>
                  <a:srgbClr val="292929"/>
                </a:solidFill>
                <a:latin typeface="Buckeye Sans 2"/>
              </a:rPr>
              <a:t>We can design options and scaffolds that help every learner turn information into understanding they can </a:t>
            </a:r>
            <a:r>
              <a:rPr lang="en-US" sz="2200" b="1">
                <a:solidFill>
                  <a:srgbClr val="292929"/>
                </a:solidFill>
                <a:latin typeface="Buckeye Sans 2"/>
              </a:rPr>
              <a:t>use in new contexts</a:t>
            </a:r>
            <a:endParaRPr lang="en-US" sz="2200"/>
          </a:p>
        </p:txBody>
      </p:sp>
      <p:pic>
        <p:nvPicPr>
          <p:cNvPr id="8" name="Content Placeholder 7" descr="A red line drawing of a stack of books&#10;&#10;Description automatically generated">
            <a:extLst>
              <a:ext uri="{FF2B5EF4-FFF2-40B4-BE49-F238E27FC236}">
                <a16:creationId xmlns:a16="http://schemas.microsoft.com/office/drawing/2014/main" id="{0ED19EC0-DC9B-ADC8-11BE-ED1F3AEEE1E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3353" y="1738313"/>
            <a:ext cx="2155752" cy="2155752"/>
          </a:xfrm>
        </p:spPr>
      </p:pic>
    </p:spTree>
    <p:extLst>
      <p:ext uri="{BB962C8B-B14F-4D97-AF65-F5344CB8AC3E}">
        <p14:creationId xmlns:p14="http://schemas.microsoft.com/office/powerpoint/2010/main" val="944520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600">
                <a:solidFill>
                  <a:srgbClr val="C00000"/>
                </a:solidFill>
                <a:latin typeface="Buckeye Serif 2 Black"/>
              </a:rPr>
              <a:t>Guidelines of Building Knowledge</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41</a:t>
            </a:fld>
            <a:endParaRPr lang="en-US"/>
          </a:p>
        </p:txBody>
      </p:sp>
      <p:sp>
        <p:nvSpPr>
          <p:cNvPr id="114" name="TextBox 114"/>
          <p:cNvSpPr txBox="1"/>
          <p:nvPr/>
        </p:nvSpPr>
        <p:spPr>
          <a:xfrm>
            <a:off x="654238" y="1450000"/>
            <a:ext cx="10883524" cy="550000"/>
          </a:xfrm>
          <a:prstGeom prst="rect">
            <a:avLst/>
          </a:prstGeom>
          <a:noFill/>
        </p:spPr>
        <p:txBody>
          <a:bodyPr wrap="square" rtlCol="0" anchor="t">
            <a:normAutofit fontScale="92500" lnSpcReduction="20000"/>
          </a:bodyPr>
          <a:lstStyle/>
          <a:p>
            <a:pPr algn="l">
              <a:buNone/>
            </a:pPr>
            <a:r>
              <a:rPr lang="en-US" sz="1800" i="1">
                <a:solidFill>
                  <a:srgbClr val="5E5E5E"/>
                </a:solidFill>
                <a:latin typeface="Buckeye Sans 2"/>
              </a:rPr>
              <a:t>Goal: construct meaning and generate new understandings. CAST breaks this into four “considerations” (specific strategies):</a:t>
            </a:r>
            <a:endParaRPr lang="en-US" sz="1800"/>
          </a:p>
        </p:txBody>
      </p:sp>
      <p:sp>
        <p:nvSpPr>
          <p:cNvPr id="115" name="Shape 115"/>
          <p:cNvSpPr/>
          <p:nvPr/>
        </p:nvSpPr>
        <p:spPr>
          <a:xfrm>
            <a:off x="654238" y="2150000"/>
            <a:ext cx="5291762" cy="1900000"/>
          </a:xfrm>
          <a:prstGeom prst="roundRect">
            <a:avLst>
              <a:gd name="adj" fmla="val 8000"/>
            </a:avLst>
          </a:prstGeom>
          <a:solidFill>
            <a:srgbClr val="F2F2F2"/>
          </a:solidFill>
          <a:ln>
            <a:noFill/>
          </a:ln>
        </p:spPr>
        <p:txBody>
          <a:bodyPr/>
          <a:lstStyle/>
          <a:p>
            <a:endParaRPr lang="en-US"/>
          </a:p>
        </p:txBody>
      </p:sp>
      <p:sp>
        <p:nvSpPr>
          <p:cNvPr id="116" name="Badge 116"/>
          <p:cNvSpPr/>
          <p:nvPr/>
        </p:nvSpPr>
        <p:spPr>
          <a:xfrm>
            <a:off x="854238" y="2350000"/>
            <a:ext cx="760000" cy="760000"/>
          </a:xfrm>
          <a:prstGeom prst="ellipse">
            <a:avLst/>
          </a:prstGeom>
          <a:solidFill>
            <a:srgbClr val="BA0C2F"/>
          </a:solidFill>
          <a:ln>
            <a:noFill/>
          </a:ln>
        </p:spPr>
        <p:txBody>
          <a:bodyPr wrap="square" lIns="0" tIns="0" rIns="0" bIns="0" rtlCol="0" anchor="ctr">
            <a:normAutofit/>
          </a:bodyPr>
          <a:lstStyle/>
          <a:p>
            <a:pPr algn="ctr">
              <a:buNone/>
            </a:pPr>
            <a:r>
              <a:rPr lang="en-US" sz="1600" b="1">
                <a:solidFill>
                  <a:srgbClr val="FFFFFF"/>
                </a:solidFill>
                <a:latin typeface="Buckeye Sans 2"/>
              </a:rPr>
              <a:t>3.1</a:t>
            </a:r>
            <a:endParaRPr lang="en-US" sz="1600">
              <a:solidFill>
                <a:srgbClr val="3F4443"/>
              </a:solidFill>
              <a:latin typeface="Buckeye Sans"/>
            </a:endParaRPr>
          </a:p>
        </p:txBody>
      </p:sp>
      <p:sp>
        <p:nvSpPr>
          <p:cNvPr id="117" name="TextBox 117"/>
          <p:cNvSpPr txBox="1"/>
          <p:nvPr/>
        </p:nvSpPr>
        <p:spPr>
          <a:xfrm>
            <a:off x="1754238" y="2300000"/>
            <a:ext cx="4041762" cy="1600000"/>
          </a:xfrm>
          <a:prstGeom prst="rect">
            <a:avLst/>
          </a:prstGeom>
          <a:noFill/>
        </p:spPr>
        <p:txBody>
          <a:bodyPr wrap="square" rtlCol="0" anchor="ctr">
            <a:normAutofit/>
          </a:bodyPr>
          <a:lstStyle/>
          <a:p>
            <a:pPr algn="l">
              <a:buNone/>
            </a:pPr>
            <a:r>
              <a:rPr lang="en-US" sz="1700" b="1">
                <a:solidFill>
                  <a:srgbClr val="BA0C2F"/>
                </a:solidFill>
                <a:latin typeface="Buckeye Sans 2"/>
              </a:rPr>
              <a:t>Connect prior knowledge to new learning</a:t>
            </a:r>
            <a:endParaRPr lang="en-US" sz="1700"/>
          </a:p>
          <a:p>
            <a:pPr algn="l">
              <a:spcBef>
                <a:spcPts val="500"/>
              </a:spcBef>
              <a:buNone/>
            </a:pPr>
            <a:r>
              <a:rPr lang="en-US" sz="1500">
                <a:solidFill>
                  <a:srgbClr val="292929"/>
                </a:solidFill>
                <a:latin typeface="Buckeye Sans 2"/>
              </a:rPr>
              <a:t>Build connections to prior understandings and experiences.</a:t>
            </a:r>
            <a:endParaRPr lang="en-US" sz="1500"/>
          </a:p>
        </p:txBody>
      </p:sp>
      <p:sp>
        <p:nvSpPr>
          <p:cNvPr id="118" name="Shape 118"/>
          <p:cNvSpPr/>
          <p:nvPr/>
        </p:nvSpPr>
        <p:spPr>
          <a:xfrm>
            <a:off x="6246000" y="2150000"/>
            <a:ext cx="5291762" cy="1900000"/>
          </a:xfrm>
          <a:prstGeom prst="roundRect">
            <a:avLst>
              <a:gd name="adj" fmla="val 8000"/>
            </a:avLst>
          </a:prstGeom>
          <a:solidFill>
            <a:srgbClr val="F2F2F2"/>
          </a:solidFill>
          <a:ln>
            <a:noFill/>
          </a:ln>
        </p:spPr>
        <p:txBody>
          <a:bodyPr/>
          <a:lstStyle/>
          <a:p>
            <a:endParaRPr lang="en-US"/>
          </a:p>
        </p:txBody>
      </p:sp>
      <p:sp>
        <p:nvSpPr>
          <p:cNvPr id="119" name="Badge 119"/>
          <p:cNvSpPr/>
          <p:nvPr/>
        </p:nvSpPr>
        <p:spPr>
          <a:xfrm>
            <a:off x="6446000" y="2350000"/>
            <a:ext cx="760000" cy="760000"/>
          </a:xfrm>
          <a:prstGeom prst="ellipse">
            <a:avLst/>
          </a:prstGeom>
          <a:solidFill>
            <a:srgbClr val="BA0C2F"/>
          </a:solidFill>
          <a:ln>
            <a:noFill/>
          </a:ln>
        </p:spPr>
        <p:txBody>
          <a:bodyPr wrap="square" lIns="0" tIns="0" rIns="0" bIns="0" rtlCol="0" anchor="ctr">
            <a:normAutofit/>
          </a:bodyPr>
          <a:lstStyle/>
          <a:p>
            <a:pPr algn="ctr">
              <a:buNone/>
            </a:pPr>
            <a:r>
              <a:rPr lang="en-US" sz="1600" b="1">
                <a:solidFill>
                  <a:srgbClr val="FFFFFF"/>
                </a:solidFill>
                <a:latin typeface="Buckeye Sans 2"/>
              </a:rPr>
              <a:t>3.2</a:t>
            </a:r>
            <a:endParaRPr lang="en-US" sz="1600">
              <a:solidFill>
                <a:srgbClr val="3F4443"/>
              </a:solidFill>
              <a:latin typeface="Buckeye Sans"/>
            </a:endParaRPr>
          </a:p>
        </p:txBody>
      </p:sp>
      <p:sp>
        <p:nvSpPr>
          <p:cNvPr id="120" name="TextBox 120"/>
          <p:cNvSpPr txBox="1"/>
          <p:nvPr/>
        </p:nvSpPr>
        <p:spPr>
          <a:xfrm>
            <a:off x="7346000" y="2300000"/>
            <a:ext cx="4041762" cy="1600000"/>
          </a:xfrm>
          <a:prstGeom prst="rect">
            <a:avLst/>
          </a:prstGeom>
          <a:noFill/>
        </p:spPr>
        <p:txBody>
          <a:bodyPr wrap="square" rtlCol="0" anchor="ctr">
            <a:normAutofit/>
          </a:bodyPr>
          <a:lstStyle/>
          <a:p>
            <a:pPr algn="l">
              <a:buNone/>
            </a:pPr>
            <a:r>
              <a:rPr lang="en-US" sz="1700" b="1">
                <a:solidFill>
                  <a:srgbClr val="BA0C2F"/>
                </a:solidFill>
                <a:latin typeface="Buckeye Sans 2"/>
              </a:rPr>
              <a:t>Highlight and explore patterns, critical features, big ideas, and relationships</a:t>
            </a:r>
            <a:endParaRPr lang="en-US" sz="1700"/>
          </a:p>
          <a:p>
            <a:pPr algn="l">
              <a:spcBef>
                <a:spcPts val="500"/>
              </a:spcBef>
              <a:buNone/>
            </a:pPr>
            <a:r>
              <a:rPr lang="en-US" sz="1500">
                <a:solidFill>
                  <a:srgbClr val="292929"/>
                </a:solidFill>
                <a:latin typeface="Buckeye Sans 2"/>
              </a:rPr>
              <a:t>Accentuate important information and how it relates to the learning goal.</a:t>
            </a:r>
            <a:endParaRPr lang="en-US" sz="1500"/>
          </a:p>
        </p:txBody>
      </p:sp>
      <p:sp>
        <p:nvSpPr>
          <p:cNvPr id="121" name="Shape 121"/>
          <p:cNvSpPr/>
          <p:nvPr/>
        </p:nvSpPr>
        <p:spPr>
          <a:xfrm>
            <a:off x="654238" y="4300000"/>
            <a:ext cx="5291762" cy="1900000"/>
          </a:xfrm>
          <a:prstGeom prst="roundRect">
            <a:avLst>
              <a:gd name="adj" fmla="val 8000"/>
            </a:avLst>
          </a:prstGeom>
          <a:solidFill>
            <a:srgbClr val="F2F2F2"/>
          </a:solidFill>
          <a:ln>
            <a:noFill/>
          </a:ln>
        </p:spPr>
        <p:txBody>
          <a:bodyPr/>
          <a:lstStyle/>
          <a:p>
            <a:endParaRPr lang="en-US"/>
          </a:p>
        </p:txBody>
      </p:sp>
      <p:sp>
        <p:nvSpPr>
          <p:cNvPr id="122" name="Badge 122"/>
          <p:cNvSpPr/>
          <p:nvPr/>
        </p:nvSpPr>
        <p:spPr>
          <a:xfrm>
            <a:off x="854238" y="4500000"/>
            <a:ext cx="760000" cy="760000"/>
          </a:xfrm>
          <a:prstGeom prst="ellipse">
            <a:avLst/>
          </a:prstGeom>
          <a:solidFill>
            <a:srgbClr val="BA0C2F"/>
          </a:solidFill>
          <a:ln>
            <a:noFill/>
          </a:ln>
        </p:spPr>
        <p:txBody>
          <a:bodyPr wrap="square" lIns="0" tIns="0" rIns="0" bIns="0" rtlCol="0" anchor="ctr">
            <a:normAutofit/>
          </a:bodyPr>
          <a:lstStyle/>
          <a:p>
            <a:pPr algn="ctr">
              <a:buNone/>
            </a:pPr>
            <a:r>
              <a:rPr lang="en-US" sz="1600" b="1">
                <a:solidFill>
                  <a:srgbClr val="FFFFFF"/>
                </a:solidFill>
                <a:latin typeface="Buckeye Sans 2"/>
              </a:rPr>
              <a:t>3.3</a:t>
            </a:r>
            <a:endParaRPr lang="en-US" sz="1600"/>
          </a:p>
        </p:txBody>
      </p:sp>
      <p:sp>
        <p:nvSpPr>
          <p:cNvPr id="123" name="TextBox 123"/>
          <p:cNvSpPr txBox="1"/>
          <p:nvPr/>
        </p:nvSpPr>
        <p:spPr>
          <a:xfrm>
            <a:off x="1754238" y="4450000"/>
            <a:ext cx="4041762" cy="1600000"/>
          </a:xfrm>
          <a:prstGeom prst="rect">
            <a:avLst/>
          </a:prstGeom>
          <a:noFill/>
        </p:spPr>
        <p:txBody>
          <a:bodyPr wrap="square" rtlCol="0" anchor="ctr">
            <a:normAutofit/>
          </a:bodyPr>
          <a:lstStyle/>
          <a:p>
            <a:pPr algn="l">
              <a:buNone/>
            </a:pPr>
            <a:r>
              <a:rPr lang="en-US" sz="1700" b="1">
                <a:solidFill>
                  <a:srgbClr val="BA0C2F"/>
                </a:solidFill>
                <a:latin typeface="Buckeye Sans 2"/>
              </a:rPr>
              <a:t>Cultivate multiple ways of knowing and making meaning</a:t>
            </a:r>
            <a:endParaRPr lang="en-US" sz="1700"/>
          </a:p>
          <a:p>
            <a:pPr algn="l">
              <a:spcBef>
                <a:spcPts val="500"/>
              </a:spcBef>
              <a:buNone/>
            </a:pPr>
            <a:r>
              <a:rPr lang="en-US" sz="1500">
                <a:solidFill>
                  <a:srgbClr val="292929"/>
                </a:solidFill>
                <a:latin typeface="Buckeye Sans 2"/>
              </a:rPr>
              <a:t>Honor multiple and diverse ways of developing understandings of the world.</a:t>
            </a:r>
            <a:endParaRPr lang="en-US" sz="1500"/>
          </a:p>
        </p:txBody>
      </p:sp>
      <p:sp>
        <p:nvSpPr>
          <p:cNvPr id="124" name="Shape 124"/>
          <p:cNvSpPr/>
          <p:nvPr/>
        </p:nvSpPr>
        <p:spPr>
          <a:xfrm>
            <a:off x="6246000" y="4300000"/>
            <a:ext cx="5291762" cy="1900000"/>
          </a:xfrm>
          <a:prstGeom prst="roundRect">
            <a:avLst>
              <a:gd name="adj" fmla="val 8000"/>
            </a:avLst>
          </a:prstGeom>
          <a:solidFill>
            <a:srgbClr val="F2F2F2"/>
          </a:solidFill>
          <a:ln>
            <a:noFill/>
          </a:ln>
        </p:spPr>
        <p:txBody>
          <a:bodyPr/>
          <a:lstStyle/>
          <a:p>
            <a:endParaRPr lang="en-US"/>
          </a:p>
        </p:txBody>
      </p:sp>
      <p:sp>
        <p:nvSpPr>
          <p:cNvPr id="125" name="Badge 125"/>
          <p:cNvSpPr/>
          <p:nvPr/>
        </p:nvSpPr>
        <p:spPr>
          <a:xfrm>
            <a:off x="6446000" y="4500000"/>
            <a:ext cx="760000" cy="760000"/>
          </a:xfrm>
          <a:prstGeom prst="ellipse">
            <a:avLst/>
          </a:prstGeom>
          <a:solidFill>
            <a:srgbClr val="BA0C2F"/>
          </a:solidFill>
          <a:ln>
            <a:noFill/>
          </a:ln>
        </p:spPr>
        <p:txBody>
          <a:bodyPr wrap="square" lIns="0" tIns="0" rIns="0" bIns="0" rtlCol="0" anchor="ctr">
            <a:normAutofit/>
          </a:bodyPr>
          <a:lstStyle/>
          <a:p>
            <a:pPr algn="ctr">
              <a:buNone/>
            </a:pPr>
            <a:r>
              <a:rPr lang="en-US" sz="1600" b="1">
                <a:solidFill>
                  <a:srgbClr val="FFFFFF"/>
                </a:solidFill>
                <a:latin typeface="Buckeye Sans 2"/>
              </a:rPr>
              <a:t>3.4</a:t>
            </a:r>
            <a:endParaRPr lang="en-US" sz="1600"/>
          </a:p>
        </p:txBody>
      </p:sp>
      <p:sp>
        <p:nvSpPr>
          <p:cNvPr id="126" name="TextBox 126"/>
          <p:cNvSpPr txBox="1"/>
          <p:nvPr/>
        </p:nvSpPr>
        <p:spPr>
          <a:xfrm>
            <a:off x="7346000" y="5009836"/>
            <a:ext cx="4041762" cy="1040164"/>
          </a:xfrm>
          <a:prstGeom prst="rect">
            <a:avLst/>
          </a:prstGeom>
          <a:noFill/>
        </p:spPr>
        <p:txBody>
          <a:bodyPr wrap="square" rtlCol="0" anchor="ctr">
            <a:normAutofit/>
          </a:bodyPr>
          <a:lstStyle/>
          <a:p>
            <a:pPr algn="l">
              <a:buNone/>
            </a:pPr>
            <a:r>
              <a:rPr lang="en-US" sz="1700" b="1">
                <a:solidFill>
                  <a:srgbClr val="BA0C2F"/>
                </a:solidFill>
                <a:latin typeface="Buckeye Sans 2"/>
              </a:rPr>
              <a:t>Maximize transfer and generalization</a:t>
            </a:r>
            <a:endParaRPr lang="en-US" sz="1700"/>
          </a:p>
          <a:p>
            <a:pPr algn="l">
              <a:spcBef>
                <a:spcPts val="500"/>
              </a:spcBef>
              <a:buNone/>
            </a:pPr>
            <a:r>
              <a:rPr lang="en-US" sz="1500">
                <a:solidFill>
                  <a:srgbClr val="292929"/>
                </a:solidFill>
                <a:latin typeface="Buckeye Sans 2"/>
              </a:rPr>
              <a:t>Apply learning to new contexts.</a:t>
            </a:r>
            <a:endParaRPr lang="en-US" sz="1500"/>
          </a:p>
        </p:txBody>
      </p:sp>
    </p:spTree>
    <p:extLst>
      <p:ext uri="{BB962C8B-B14F-4D97-AF65-F5344CB8AC3E}">
        <p14:creationId xmlns:p14="http://schemas.microsoft.com/office/powerpoint/2010/main" val="470208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600">
                <a:solidFill>
                  <a:srgbClr val="C00000"/>
                </a:solidFill>
                <a:latin typeface="Buckeye Serif 2 Black"/>
              </a:rPr>
              <a:t>Activity: Choose Your Anchor Lesson</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42</a:t>
            </a:fld>
            <a:endParaRPr lang="en-US"/>
          </a:p>
        </p:txBody>
      </p:sp>
      <p:sp>
        <p:nvSpPr>
          <p:cNvPr id="137" name="TextBox 137"/>
          <p:cNvSpPr txBox="1"/>
          <p:nvPr/>
        </p:nvSpPr>
        <p:spPr>
          <a:xfrm>
            <a:off x="654238" y="1500000"/>
            <a:ext cx="6250000" cy="4500000"/>
          </a:xfrm>
          <a:prstGeom prst="rect">
            <a:avLst/>
          </a:prstGeom>
          <a:noFill/>
        </p:spPr>
        <p:txBody>
          <a:bodyPr wrap="square" lIns="91440" tIns="45720" rIns="91440" bIns="45720" rtlCol="0" anchor="t">
            <a:normAutofit/>
          </a:bodyPr>
          <a:lstStyle/>
          <a:p>
            <a:pPr algn="l">
              <a:buNone/>
            </a:pPr>
            <a:r>
              <a:rPr lang="en-US" sz="1800">
                <a:solidFill>
                  <a:srgbClr val="292929"/>
                </a:solidFill>
                <a:latin typeface="Buckeye Sans 2"/>
              </a:rPr>
              <a:t>Every activity in this section builds on the same lesson, so you leave with a plan you can use.</a:t>
            </a:r>
          </a:p>
          <a:p>
            <a:pPr algn="l">
              <a:spcBef>
                <a:spcPts val="1400"/>
              </a:spcBef>
              <a:buNone/>
            </a:pPr>
            <a:r>
              <a:rPr lang="en-US" sz="1800" b="1">
                <a:solidFill>
                  <a:srgbClr val="292929"/>
                </a:solidFill>
                <a:latin typeface="Buckeye Sans 2"/>
              </a:rPr>
              <a:t>On your worksheet, jot down:</a:t>
            </a:r>
          </a:p>
          <a:p>
            <a:pPr marL="399415" indent="-399415">
              <a:spcBef>
                <a:spcPts val="400"/>
              </a:spcBef>
              <a:buClr>
                <a:srgbClr val="BA0C2F"/>
              </a:buClr>
              <a:buFont typeface="+mj-lt"/>
              <a:buAutoNum type="arabicPeriod"/>
            </a:pPr>
            <a:r>
              <a:rPr lang="en-US" sz="1700">
                <a:solidFill>
                  <a:srgbClr val="292929"/>
                </a:solidFill>
                <a:latin typeface="Buckeye Sans 2"/>
              </a:rPr>
              <a:t>A lesson (upcoming, past, or one you make up)</a:t>
            </a:r>
          </a:p>
          <a:p>
            <a:pPr marL="399415" indent="-399415" algn="l">
              <a:spcBef>
                <a:spcPts val="400"/>
              </a:spcBef>
              <a:buClr>
                <a:srgbClr val="BA0C2F"/>
              </a:buClr>
              <a:buFont typeface="+mj-lt"/>
              <a:buAutoNum type="arabicPeriod" startAt="2"/>
            </a:pPr>
            <a:r>
              <a:rPr lang="en-US" sz="1700">
                <a:solidFill>
                  <a:srgbClr val="292929"/>
                </a:solidFill>
                <a:latin typeface="Buckeye Sans 2"/>
              </a:rPr>
              <a:t>One concept in it that students often struggle with</a:t>
            </a:r>
          </a:p>
          <a:p>
            <a:pPr marL="399415" indent="-399415" algn="l">
              <a:spcBef>
                <a:spcPts val="400"/>
              </a:spcBef>
              <a:buClr>
                <a:srgbClr val="BA0C2F"/>
              </a:buClr>
              <a:buFont typeface="+mj-lt"/>
              <a:buAutoNum type="arabicPeriod" startAt="3"/>
            </a:pPr>
            <a:r>
              <a:rPr lang="en-US" sz="1700">
                <a:solidFill>
                  <a:srgbClr val="292929"/>
                </a:solidFill>
                <a:latin typeface="Buckeye Sans 2"/>
              </a:rPr>
              <a:t>A few words about your students (level, background)</a:t>
            </a:r>
          </a:p>
        </p:txBody>
      </p:sp>
      <p:sp>
        <p:nvSpPr>
          <p:cNvPr id="140" name="Path Box"/>
          <p:cNvSpPr/>
          <p:nvPr/>
        </p:nvSpPr>
        <p:spPr>
          <a:xfrm>
            <a:off x="7254747" y="1600000"/>
            <a:ext cx="4283000" cy="3550000"/>
          </a:xfrm>
          <a:prstGeom prst="roundRect">
            <a:avLst>
              <a:gd name="adj" fmla="val 6000"/>
            </a:avLst>
          </a:prstGeom>
          <a:solidFill>
            <a:srgbClr val="F2F2F2"/>
          </a:solidFill>
          <a:ln>
            <a:noFill/>
          </a:ln>
        </p:spPr>
        <p:txBody>
          <a:bodyPr wrap="square" lIns="274320" tIns="228600" rIns="228600" bIns="182880" rtlCol="0" anchor="t">
            <a:normAutofit/>
          </a:bodyPr>
          <a:lstStyle/>
          <a:p>
            <a:pPr algn="l">
              <a:buNone/>
            </a:pPr>
            <a:r>
              <a:rPr lang="en-US" sz="1800" b="1">
                <a:solidFill>
                  <a:srgbClr val="BA0C2F"/>
                </a:solidFill>
                <a:latin typeface="Buckeye Sans 2"/>
              </a:rPr>
              <a:t>Where your lesson goes next</a:t>
            </a:r>
          </a:p>
          <a:p>
            <a:pPr algn="l">
              <a:spcBef>
                <a:spcPts val="1200"/>
              </a:spcBef>
              <a:buNone/>
            </a:pPr>
            <a:r>
              <a:rPr lang="en-US" sz="1600" b="1">
                <a:solidFill>
                  <a:srgbClr val="BA0C2F"/>
                </a:solidFill>
                <a:latin typeface="Buckeye Sans 2"/>
              </a:rPr>
              <a:t>1  </a:t>
            </a:r>
            <a:r>
              <a:rPr lang="en-US" sz="1600" b="1">
                <a:solidFill>
                  <a:srgbClr val="292929"/>
                </a:solidFill>
                <a:latin typeface="Buckeye Sans 2"/>
              </a:rPr>
              <a:t>Bridge it</a:t>
            </a:r>
          </a:p>
          <a:p>
            <a:pPr algn="l">
              <a:spcBef>
                <a:spcPts val="200"/>
              </a:spcBef>
              <a:buNone/>
            </a:pPr>
            <a:r>
              <a:rPr lang="en-US" sz="1400">
                <a:solidFill>
                  <a:srgbClr val="404040"/>
                </a:solidFill>
                <a:latin typeface="Buckeye Sans 2"/>
              </a:rPr>
              <a:t>Connect it to what students already know</a:t>
            </a:r>
          </a:p>
          <a:p>
            <a:pPr algn="l">
              <a:spcBef>
                <a:spcPts val="1400"/>
              </a:spcBef>
              <a:buNone/>
            </a:pPr>
            <a:r>
              <a:rPr lang="en-US" sz="1600" b="1">
                <a:solidFill>
                  <a:srgbClr val="BA0C2F"/>
                </a:solidFill>
                <a:latin typeface="Buckeye Sans 2"/>
              </a:rPr>
              <a:t>2  </a:t>
            </a:r>
            <a:r>
              <a:rPr lang="en-US" sz="1600" b="1">
                <a:solidFill>
                  <a:srgbClr val="292929"/>
                </a:solidFill>
                <a:latin typeface="Buckeye Sans 2"/>
              </a:rPr>
              <a:t>Headline it</a:t>
            </a:r>
          </a:p>
          <a:p>
            <a:pPr algn="l">
              <a:spcBef>
                <a:spcPts val="200"/>
              </a:spcBef>
              <a:buNone/>
            </a:pPr>
            <a:r>
              <a:rPr lang="en-US" sz="1400">
                <a:solidFill>
                  <a:srgbClr val="404040"/>
                </a:solidFill>
                <a:latin typeface="Buckeye Sans 2"/>
              </a:rPr>
              <a:t>Name the big idea</a:t>
            </a:r>
          </a:p>
          <a:p>
            <a:pPr algn="l">
              <a:spcBef>
                <a:spcPts val="1400"/>
              </a:spcBef>
              <a:buNone/>
            </a:pPr>
            <a:r>
              <a:rPr lang="en-US" sz="1600" b="1">
                <a:solidFill>
                  <a:srgbClr val="BA0C2F"/>
                </a:solidFill>
                <a:latin typeface="Buckeye Sans 2"/>
              </a:rPr>
              <a:t>3  </a:t>
            </a:r>
            <a:r>
              <a:rPr lang="en-US" sz="1600" b="1">
                <a:solidFill>
                  <a:srgbClr val="292929"/>
                </a:solidFill>
                <a:latin typeface="Buckeye Sans 2"/>
              </a:rPr>
              <a:t>Widen it</a:t>
            </a:r>
          </a:p>
          <a:p>
            <a:pPr algn="l">
              <a:spcBef>
                <a:spcPts val="200"/>
              </a:spcBef>
              <a:buNone/>
            </a:pPr>
            <a:r>
              <a:rPr lang="en-US" sz="1400">
                <a:solidFill>
                  <a:srgbClr val="404040"/>
                </a:solidFill>
                <a:latin typeface="Buckeye Sans 2"/>
              </a:rPr>
              <a:t>Invite other ways of knowing</a:t>
            </a:r>
          </a:p>
          <a:p>
            <a:pPr algn="l">
              <a:spcBef>
                <a:spcPts val="1400"/>
              </a:spcBef>
              <a:buNone/>
            </a:pPr>
            <a:r>
              <a:rPr lang="en-US" sz="1600" b="1">
                <a:solidFill>
                  <a:srgbClr val="BA0C2F"/>
                </a:solidFill>
                <a:latin typeface="Buckeye Sans 2"/>
              </a:rPr>
              <a:t>4  </a:t>
            </a:r>
            <a:r>
              <a:rPr lang="en-US" sz="1600" b="1">
                <a:solidFill>
                  <a:srgbClr val="292929"/>
                </a:solidFill>
                <a:latin typeface="Buckeye Sans 2"/>
              </a:rPr>
              <a:t>Map it</a:t>
            </a:r>
          </a:p>
          <a:p>
            <a:pPr algn="l">
              <a:spcBef>
                <a:spcPts val="200"/>
              </a:spcBef>
              <a:buNone/>
            </a:pPr>
            <a:r>
              <a:rPr lang="en-US" sz="1400">
                <a:solidFill>
                  <a:srgbClr val="404040"/>
                </a:solidFill>
                <a:latin typeface="Buckeye Sans 2"/>
              </a:rPr>
              <a:t>Pull it together, and name where else it applies</a:t>
            </a:r>
          </a:p>
        </p:txBody>
      </p:sp>
      <p:sp>
        <p:nvSpPr>
          <p:cNvPr id="150" name="Running Example 150"/>
          <p:cNvSpPr/>
          <p:nvPr/>
        </p:nvSpPr>
        <p:spPr>
          <a:xfrm>
            <a:off x="654238" y="4150000"/>
            <a:ext cx="6250000" cy="1500000"/>
          </a:xfrm>
          <a:prstGeom prst="roundRect">
            <a:avLst>
              <a:gd name="adj" fmla="val 8000"/>
            </a:avLst>
          </a:prstGeom>
          <a:solidFill>
            <a:srgbClr val="F2F2F2"/>
          </a:solidFill>
          <a:ln>
            <a:noFill/>
          </a:ln>
        </p:spPr>
        <p:txBody>
          <a:bodyPr wrap="square" lIns="137160" tIns="91440" rIns="137160" bIns="91440" rtlCol="0" anchor="ctr">
            <a:normAutofit/>
          </a:bodyPr>
          <a:lstStyle/>
          <a:p>
            <a:r>
              <a:rPr lang="en-US" sz="1300" b="1">
                <a:solidFill>
                  <a:srgbClr val="BA0C2F"/>
                </a:solidFill>
                <a:latin typeface="Buckeye Sans 2"/>
              </a:rPr>
              <a:t>Example - Intro to Sociology</a:t>
            </a:r>
          </a:p>
          <a:p>
            <a:pPr algn="l">
              <a:spcBef>
                <a:spcPts val="300"/>
              </a:spcBef>
              <a:buNone/>
            </a:pPr>
            <a:r>
              <a:rPr lang="en-US" sz="1300" b="1">
                <a:solidFill>
                  <a:srgbClr val="292929"/>
                </a:solidFill>
                <a:latin typeface="Buckeye Sans 2"/>
              </a:rPr>
              <a:t>Lesson: </a:t>
            </a:r>
            <a:r>
              <a:rPr lang="en-US" sz="1300">
                <a:solidFill>
                  <a:srgbClr val="292929"/>
                </a:solidFill>
                <a:latin typeface="Buckeye Sans 2"/>
              </a:rPr>
              <a:t>The sociological imagination (week 2)</a:t>
            </a:r>
          </a:p>
          <a:p>
            <a:pPr algn="l">
              <a:spcBef>
                <a:spcPts val="300"/>
              </a:spcBef>
              <a:buNone/>
            </a:pPr>
            <a:r>
              <a:rPr lang="en-US" sz="1300" b="1">
                <a:solidFill>
                  <a:srgbClr val="292929"/>
                </a:solidFill>
                <a:latin typeface="Buckeye Sans 2"/>
              </a:rPr>
              <a:t>Tricky concept: </a:t>
            </a:r>
            <a:r>
              <a:rPr lang="en-US" sz="1300">
                <a:solidFill>
                  <a:srgbClr val="292929"/>
                </a:solidFill>
                <a:latin typeface="Buckeye Sans 2"/>
              </a:rPr>
              <a:t>Seeing how personal troubles connect to public issues</a:t>
            </a:r>
          </a:p>
          <a:p>
            <a:pPr algn="l">
              <a:spcBef>
                <a:spcPts val="300"/>
              </a:spcBef>
              <a:buNone/>
            </a:pPr>
            <a:r>
              <a:rPr lang="en-US" sz="1300" b="1">
                <a:solidFill>
                  <a:srgbClr val="292929"/>
                </a:solidFill>
                <a:latin typeface="Buckeye Sans 2"/>
              </a:rPr>
              <a:t>Students: </a:t>
            </a:r>
            <a:r>
              <a:rPr lang="en-US" sz="1300">
                <a:solidFill>
                  <a:srgbClr val="292929"/>
                </a:solidFill>
                <a:latin typeface="Buckeye Sans 2"/>
              </a:rPr>
              <a:t>First-years, mixed majors; most new to social science</a:t>
            </a:r>
          </a:p>
        </p:txBody>
      </p:sp>
    </p:spTree>
    <p:extLst>
      <p:ext uri="{BB962C8B-B14F-4D97-AF65-F5344CB8AC3E}">
        <p14:creationId xmlns:p14="http://schemas.microsoft.com/office/powerpoint/2010/main" val="22509038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F7E11-9DDE-2073-040B-FB37B107A14C}"/>
            </a:ext>
          </a:extLst>
        </p:cNvPr>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200">
                <a:solidFill>
                  <a:srgbClr val="C00000"/>
                </a:solidFill>
                <a:latin typeface="Buckeye Serif 2 Black"/>
              </a:rPr>
              <a:t>Connect Prior Knowledge to New Learning</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43</a:t>
            </a:fld>
            <a:endParaRPr lang="en-US"/>
          </a:p>
        </p:txBody>
      </p:sp>
      <p:sp>
        <p:nvSpPr>
          <p:cNvPr id="127" name="TextBox 127"/>
          <p:cNvSpPr txBox="1"/>
          <p:nvPr/>
        </p:nvSpPr>
        <p:spPr>
          <a:xfrm>
            <a:off x="654238" y="1450000"/>
            <a:ext cx="6600000" cy="1000000"/>
          </a:xfrm>
          <a:prstGeom prst="rect">
            <a:avLst/>
          </a:prstGeom>
          <a:noFill/>
        </p:spPr>
        <p:txBody>
          <a:bodyPr wrap="square" rtlCol="0" anchor="t">
            <a:normAutofit/>
          </a:bodyPr>
          <a:lstStyle/>
          <a:p>
            <a:pPr algn="l">
              <a:buNone/>
            </a:pPr>
            <a:r>
              <a:rPr lang="en-US" sz="1700">
                <a:solidFill>
                  <a:srgbClr val="292929"/>
                </a:solidFill>
                <a:latin typeface="Buckeye Sans 2"/>
              </a:rPr>
              <a:t>New learning sticks when it connects to what learners already know. But </a:t>
            </a:r>
            <a:r>
              <a:rPr lang="en-US" sz="1700" b="1">
                <a:solidFill>
                  <a:srgbClr val="292929"/>
                </a:solidFill>
                <a:latin typeface="Buckeye Sans 2"/>
              </a:rPr>
              <a:t>students bring different prior knowledge</a:t>
            </a:r>
            <a:r>
              <a:rPr lang="en-US" sz="1700">
                <a:solidFill>
                  <a:srgbClr val="292929"/>
                </a:solidFill>
                <a:latin typeface="Buckeye Sans 2"/>
              </a:rPr>
              <a:t>, so we design ways in for everyone.</a:t>
            </a:r>
            <a:endParaRPr lang="en-US" sz="1700"/>
          </a:p>
        </p:txBody>
      </p:sp>
      <p:sp>
        <p:nvSpPr>
          <p:cNvPr id="128" name="Badge 128"/>
          <p:cNvSpPr/>
          <p:nvPr/>
        </p:nvSpPr>
        <p:spPr>
          <a:xfrm>
            <a:off x="654238" y="2715000"/>
            <a:ext cx="520000" cy="520000"/>
          </a:xfrm>
          <a:prstGeom prst="ellipse">
            <a:avLst/>
          </a:prstGeom>
          <a:solidFill>
            <a:srgbClr val="BA0C2F"/>
          </a:solidFill>
          <a:ln>
            <a:noFill/>
          </a:ln>
        </p:spPr>
        <p:txBody>
          <a:bodyPr wrap="square" lIns="0" tIns="0" rIns="0" bIns="0" rtlCol="0" anchor="ctr">
            <a:normAutofit/>
          </a:bodyPr>
          <a:lstStyle/>
          <a:p>
            <a:pPr algn="ctr">
              <a:buNone/>
            </a:pPr>
            <a:endParaRPr lang="en-US" sz="1500" b="1">
              <a:solidFill>
                <a:srgbClr val="FFFFFF"/>
              </a:solidFill>
              <a:latin typeface="Buckeye Sans 2"/>
            </a:endParaRPr>
          </a:p>
        </p:txBody>
      </p:sp>
      <p:sp>
        <p:nvSpPr>
          <p:cNvPr id="129" name="TextBox 129"/>
          <p:cNvSpPr txBox="1"/>
          <p:nvPr/>
        </p:nvSpPr>
        <p:spPr>
          <a:xfrm>
            <a:off x="1354238" y="2550000"/>
            <a:ext cx="5900000" cy="850000"/>
          </a:xfrm>
          <a:prstGeom prst="rect">
            <a:avLst/>
          </a:prstGeom>
          <a:noFill/>
        </p:spPr>
        <p:txBody>
          <a:bodyPr wrap="square" lIns="91440" tIns="45720" rIns="91440" bIns="45720" rtlCol="0" anchor="ctr">
            <a:normAutofit/>
          </a:bodyPr>
          <a:lstStyle/>
          <a:p>
            <a:pPr algn="l"/>
            <a:r>
              <a:rPr lang="en-US" sz="1700" b="1">
                <a:solidFill>
                  <a:srgbClr val="292929"/>
                </a:solidFill>
                <a:latin typeface="Buckeye Sans 2"/>
              </a:rPr>
              <a:t>Activate:</a:t>
            </a:r>
            <a:r>
              <a:rPr lang="en-US" sz="1700">
                <a:solidFill>
                  <a:srgbClr val="292929"/>
                </a:solidFill>
                <a:latin typeface="Buckeye Sans 2"/>
              </a:rPr>
              <a:t> Open with a question, poll, or quick recall</a:t>
            </a:r>
            <a:endParaRPr lang="en-US" sz="1700">
              <a:solidFill>
                <a:srgbClr val="3F4443"/>
              </a:solidFill>
              <a:latin typeface="Buckeye Sans"/>
            </a:endParaRPr>
          </a:p>
        </p:txBody>
      </p:sp>
      <p:sp>
        <p:nvSpPr>
          <p:cNvPr id="130" name="Badge 130"/>
          <p:cNvSpPr/>
          <p:nvPr/>
        </p:nvSpPr>
        <p:spPr>
          <a:xfrm>
            <a:off x="654238" y="3565000"/>
            <a:ext cx="520000" cy="520000"/>
          </a:xfrm>
          <a:prstGeom prst="ellipse">
            <a:avLst/>
          </a:prstGeom>
          <a:solidFill>
            <a:srgbClr val="BA0C2F"/>
          </a:solidFill>
          <a:ln>
            <a:noFill/>
          </a:ln>
        </p:spPr>
        <p:txBody>
          <a:bodyPr wrap="square" lIns="0" tIns="0" rIns="0" bIns="0" rtlCol="0" anchor="ctr">
            <a:normAutofit/>
          </a:bodyPr>
          <a:lstStyle/>
          <a:p>
            <a:pPr algn="ctr">
              <a:buNone/>
            </a:pPr>
            <a:endParaRPr lang="en-US" sz="1500" b="1">
              <a:solidFill>
                <a:srgbClr val="FFFFFF"/>
              </a:solidFill>
              <a:latin typeface="Buckeye Sans 2"/>
            </a:endParaRPr>
          </a:p>
        </p:txBody>
      </p:sp>
      <p:sp>
        <p:nvSpPr>
          <p:cNvPr id="131" name="TextBox 131"/>
          <p:cNvSpPr txBox="1"/>
          <p:nvPr/>
        </p:nvSpPr>
        <p:spPr>
          <a:xfrm>
            <a:off x="1354238" y="3400000"/>
            <a:ext cx="5900000" cy="850000"/>
          </a:xfrm>
          <a:prstGeom prst="rect">
            <a:avLst/>
          </a:prstGeom>
          <a:noFill/>
        </p:spPr>
        <p:txBody>
          <a:bodyPr wrap="square" rtlCol="0" anchor="ctr">
            <a:normAutofit/>
          </a:bodyPr>
          <a:lstStyle/>
          <a:p>
            <a:pPr algn="l">
              <a:buNone/>
            </a:pPr>
            <a:r>
              <a:rPr lang="en-US" sz="1700" b="1">
                <a:solidFill>
                  <a:srgbClr val="292929"/>
                </a:solidFill>
                <a:latin typeface="Buckeye Sans 2"/>
              </a:rPr>
              <a:t>Bridge:</a:t>
            </a:r>
            <a:r>
              <a:rPr lang="en-US" sz="1700">
                <a:solidFill>
                  <a:srgbClr val="292929"/>
                </a:solidFill>
                <a:latin typeface="Buckeye Sans 2"/>
              </a:rPr>
              <a:t> Use analogies, metaphors, and everyday examples</a:t>
            </a:r>
            <a:endParaRPr lang="en-US" sz="1700"/>
          </a:p>
        </p:txBody>
      </p:sp>
      <p:sp>
        <p:nvSpPr>
          <p:cNvPr id="132" name="Badge 132"/>
          <p:cNvSpPr/>
          <p:nvPr/>
        </p:nvSpPr>
        <p:spPr>
          <a:xfrm>
            <a:off x="654238" y="4415000"/>
            <a:ext cx="520000" cy="520000"/>
          </a:xfrm>
          <a:prstGeom prst="ellipse">
            <a:avLst/>
          </a:prstGeom>
          <a:solidFill>
            <a:srgbClr val="BA0C2F"/>
          </a:solidFill>
          <a:ln>
            <a:noFill/>
          </a:ln>
        </p:spPr>
        <p:txBody>
          <a:bodyPr wrap="square" lIns="0" tIns="0" rIns="0" bIns="0" rtlCol="0" anchor="ctr">
            <a:normAutofit/>
          </a:bodyPr>
          <a:lstStyle/>
          <a:p>
            <a:pPr algn="ctr">
              <a:buNone/>
            </a:pPr>
            <a:r>
              <a:rPr lang="en-US" sz="1500" b="1">
                <a:solidFill>
                  <a:srgbClr val="FFFFFF"/>
                </a:solidFill>
                <a:latin typeface="Buckeye Sans 2"/>
              </a:rPr>
              <a:t>3</a:t>
            </a:r>
            <a:endParaRPr lang="en-US" sz="1500"/>
          </a:p>
        </p:txBody>
      </p:sp>
      <p:sp>
        <p:nvSpPr>
          <p:cNvPr id="133" name="TextBox 133"/>
          <p:cNvSpPr txBox="1"/>
          <p:nvPr/>
        </p:nvSpPr>
        <p:spPr>
          <a:xfrm>
            <a:off x="1354238" y="4250000"/>
            <a:ext cx="5900000" cy="850000"/>
          </a:xfrm>
          <a:prstGeom prst="rect">
            <a:avLst/>
          </a:prstGeom>
          <a:noFill/>
        </p:spPr>
        <p:txBody>
          <a:bodyPr wrap="square" rtlCol="0" anchor="ctr">
            <a:normAutofit lnSpcReduction="10000"/>
          </a:bodyPr>
          <a:lstStyle/>
          <a:p>
            <a:pPr algn="l">
              <a:buNone/>
            </a:pPr>
            <a:r>
              <a:rPr lang="en-US" sz="1700" b="1">
                <a:solidFill>
                  <a:srgbClr val="292929"/>
                </a:solidFill>
                <a:latin typeface="Buckeye Sans 2"/>
              </a:rPr>
              <a:t>Pre-teach:</a:t>
            </a:r>
            <a:r>
              <a:rPr lang="en-US" sz="1700">
                <a:solidFill>
                  <a:srgbClr val="292929"/>
                </a:solidFill>
                <a:latin typeface="Buckeye Sans 2"/>
              </a:rPr>
              <a:t> Don’t assume shared background; define essential concepts and norms (remember the hidden curriculum!)</a:t>
            </a:r>
            <a:endParaRPr lang="en-US" sz="1700"/>
          </a:p>
        </p:txBody>
      </p:sp>
      <p:sp>
        <p:nvSpPr>
          <p:cNvPr id="134" name="Badge 134"/>
          <p:cNvSpPr/>
          <p:nvPr/>
        </p:nvSpPr>
        <p:spPr>
          <a:xfrm>
            <a:off x="654238" y="5265000"/>
            <a:ext cx="520000" cy="520000"/>
          </a:xfrm>
          <a:prstGeom prst="ellipse">
            <a:avLst/>
          </a:prstGeom>
          <a:solidFill>
            <a:srgbClr val="BA0C2F"/>
          </a:solidFill>
          <a:ln>
            <a:noFill/>
          </a:ln>
        </p:spPr>
        <p:txBody>
          <a:bodyPr wrap="square" lIns="0" tIns="0" rIns="0" bIns="0" rtlCol="0" anchor="ctr">
            <a:normAutofit/>
          </a:bodyPr>
          <a:lstStyle/>
          <a:p>
            <a:pPr algn="ctr">
              <a:buNone/>
            </a:pPr>
            <a:r>
              <a:rPr lang="en-US" sz="1500" b="1">
                <a:solidFill>
                  <a:srgbClr val="FFFFFF"/>
                </a:solidFill>
                <a:latin typeface="Buckeye Sans 2"/>
              </a:rPr>
              <a:t>4</a:t>
            </a:r>
            <a:endParaRPr lang="en-US" sz="1500"/>
          </a:p>
        </p:txBody>
      </p:sp>
      <p:sp>
        <p:nvSpPr>
          <p:cNvPr id="135" name="TextBox 135"/>
          <p:cNvSpPr txBox="1"/>
          <p:nvPr/>
        </p:nvSpPr>
        <p:spPr>
          <a:xfrm>
            <a:off x="1354238" y="5100000"/>
            <a:ext cx="5900000" cy="850000"/>
          </a:xfrm>
          <a:prstGeom prst="rect">
            <a:avLst/>
          </a:prstGeom>
          <a:noFill/>
        </p:spPr>
        <p:txBody>
          <a:bodyPr wrap="square" rtlCol="0" anchor="ctr">
            <a:normAutofit/>
          </a:bodyPr>
          <a:lstStyle/>
          <a:p>
            <a:pPr algn="l">
              <a:buNone/>
            </a:pPr>
            <a:r>
              <a:rPr lang="en-US" sz="1700" b="1">
                <a:solidFill>
                  <a:srgbClr val="292929"/>
                </a:solidFill>
                <a:latin typeface="Buckeye Sans 2"/>
              </a:rPr>
              <a:t>Map it:</a:t>
            </a:r>
            <a:r>
              <a:rPr lang="en-US" sz="1700">
                <a:solidFill>
                  <a:srgbClr val="292929"/>
                </a:solidFill>
                <a:latin typeface="Buckeye Sans 2"/>
              </a:rPr>
              <a:t> Concept maps show how new ideas attach to what students already know</a:t>
            </a:r>
            <a:endParaRPr lang="en-US" sz="1700"/>
          </a:p>
        </p:txBody>
      </p:sp>
      <p:sp>
        <p:nvSpPr>
          <p:cNvPr id="136" name="Shape 136"/>
          <p:cNvSpPr/>
          <p:nvPr/>
        </p:nvSpPr>
        <p:spPr>
          <a:xfrm>
            <a:off x="7650000" y="1551154"/>
            <a:ext cx="3887762" cy="4426999"/>
          </a:xfrm>
          <a:prstGeom prst="roundRect">
            <a:avLst>
              <a:gd name="adj" fmla="val 6000"/>
            </a:avLst>
          </a:prstGeom>
          <a:solidFill>
            <a:srgbClr val="FBEDEF"/>
          </a:solidFill>
          <a:ln>
            <a:noFill/>
          </a:ln>
        </p:spPr>
        <p:txBody>
          <a:bodyPr wrap="square" lIns="228600" tIns="228600" rIns="228600" bIns="228600" rtlCol="0" anchor="t">
            <a:normAutofit/>
          </a:bodyPr>
          <a:lstStyle/>
          <a:p>
            <a:r>
              <a:rPr lang="en-US" sz="2000" b="1">
                <a:solidFill>
                  <a:srgbClr val="BA0C2F"/>
                </a:solidFill>
                <a:latin typeface="Buckeye Sans 2"/>
              </a:rPr>
              <a:t>Meta moment</a:t>
            </a:r>
            <a:endParaRPr lang="en-US" sz="2000">
              <a:solidFill>
                <a:srgbClr val="3F4443"/>
              </a:solidFill>
              <a:latin typeface="Buckeye Sans"/>
            </a:endParaRPr>
          </a:p>
          <a:p>
            <a:pPr>
              <a:spcBef>
                <a:spcPts val="1000"/>
              </a:spcBef>
            </a:pPr>
            <a:r>
              <a:rPr lang="en-US" sz="1600">
                <a:solidFill>
                  <a:srgbClr val="292929"/>
                </a:solidFill>
                <a:latin typeface="Buckeye Sans 2"/>
              </a:rPr>
              <a:t>Our Quick Recall at the start of today activated your prior knowledge about UDL.</a:t>
            </a:r>
            <a:endParaRPr lang="en-US" sz="1600">
              <a:solidFill>
                <a:srgbClr val="3F4443"/>
              </a:solidFill>
              <a:latin typeface="Buckeye Sans"/>
            </a:endParaRPr>
          </a:p>
        </p:txBody>
      </p:sp>
      <p:sp>
        <p:nvSpPr>
          <p:cNvPr id="6" name="Badge 140">
            <a:extLst>
              <a:ext uri="{FF2B5EF4-FFF2-40B4-BE49-F238E27FC236}">
                <a16:creationId xmlns:a16="http://schemas.microsoft.com/office/drawing/2014/main" id="{E35E9A24-1CE0-A21B-33E4-FF14E5CAEF87}"/>
              </a:ext>
            </a:extLst>
          </p:cNvPr>
          <p:cNvSpPr/>
          <p:nvPr/>
        </p:nvSpPr>
        <p:spPr>
          <a:xfrm>
            <a:off x="654238" y="2684594"/>
            <a:ext cx="527900" cy="550534"/>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1</a:t>
            </a:r>
            <a:endParaRPr lang="en-US" sz="1400"/>
          </a:p>
        </p:txBody>
      </p:sp>
      <p:sp>
        <p:nvSpPr>
          <p:cNvPr id="8" name="Badge 142">
            <a:extLst>
              <a:ext uri="{FF2B5EF4-FFF2-40B4-BE49-F238E27FC236}">
                <a16:creationId xmlns:a16="http://schemas.microsoft.com/office/drawing/2014/main" id="{D9FAB307-62F1-A3A1-A9AB-C74DE3B636CD}"/>
              </a:ext>
            </a:extLst>
          </p:cNvPr>
          <p:cNvSpPr/>
          <p:nvPr/>
        </p:nvSpPr>
        <p:spPr>
          <a:xfrm>
            <a:off x="654238" y="3567941"/>
            <a:ext cx="542990" cy="5279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2</a:t>
            </a:r>
            <a:endParaRPr lang="en-US" sz="1400"/>
          </a:p>
        </p:txBody>
      </p:sp>
    </p:spTree>
    <p:extLst>
      <p:ext uri="{BB962C8B-B14F-4D97-AF65-F5344CB8AC3E}">
        <p14:creationId xmlns:p14="http://schemas.microsoft.com/office/powerpoint/2010/main" val="2246618228"/>
      </p:ext>
    </p:extLst>
  </p:cSld>
  <p:clrMapOvr>
    <a:masterClrMapping/>
  </p:clrMapOvr>
  <p:extLst>
    <p:ext uri="{6950BFC3-D8DA-4A85-94F7-54DA5524770B}">
      <p188:commentRel xmlns:p188="http://schemas.microsoft.com/office/powerpoint/2018/8/main" r:id="rId3"/>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600" dirty="0">
                <a:solidFill>
                  <a:srgbClr val="C00000"/>
                </a:solidFill>
                <a:latin typeface="Buckeye Serif 2 Black"/>
              </a:rPr>
              <a:t>Activity: </a:t>
            </a:r>
            <a:r>
              <a:rPr lang="en-US" sz="3600">
                <a:solidFill>
                  <a:srgbClr val="C00000"/>
                </a:solidFill>
                <a:latin typeface="Buckeye Serif 2 Black"/>
              </a:rPr>
              <a:t>Activate and Bridge </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44</a:t>
            </a:fld>
            <a:endParaRPr lang="en-US"/>
          </a:p>
        </p:txBody>
      </p:sp>
      <p:sp>
        <p:nvSpPr>
          <p:cNvPr id="137" name="TextBox 137"/>
          <p:cNvSpPr txBox="1"/>
          <p:nvPr/>
        </p:nvSpPr>
        <p:spPr>
          <a:xfrm>
            <a:off x="654238" y="1500000"/>
            <a:ext cx="6250000" cy="4500000"/>
          </a:xfrm>
          <a:prstGeom prst="rect">
            <a:avLst/>
          </a:prstGeom>
          <a:noFill/>
        </p:spPr>
        <p:txBody>
          <a:bodyPr wrap="square" lIns="91440" tIns="45720" rIns="91440" bIns="45720" rtlCol="0" anchor="t">
            <a:normAutofit/>
          </a:bodyPr>
          <a:lstStyle/>
          <a:p>
            <a:pPr algn="l">
              <a:buNone/>
            </a:pPr>
            <a:r>
              <a:rPr lang="en-US" sz="1800" b="1">
                <a:solidFill>
                  <a:srgbClr val="292929"/>
                </a:solidFill>
                <a:latin typeface="Buckeye Sans 2"/>
              </a:rPr>
              <a:t>On your own:</a:t>
            </a:r>
            <a:r>
              <a:rPr lang="en-US" sz="1800">
                <a:solidFill>
                  <a:srgbClr val="292929"/>
                </a:solidFill>
                <a:latin typeface="Buckeye Sans 2"/>
              </a:rPr>
              <a:t> Start with your anchor concept (worksheet Part 1).</a:t>
            </a:r>
            <a:endParaRPr lang="en-US" sz="1800"/>
          </a:p>
          <a:p>
            <a:pPr algn="l">
              <a:spcBef>
                <a:spcPts val="1200"/>
              </a:spcBef>
              <a:buNone/>
            </a:pPr>
            <a:r>
              <a:rPr lang="en-US" sz="1800" b="1">
                <a:solidFill>
                  <a:srgbClr val="292929"/>
                </a:solidFill>
                <a:latin typeface="Buckeye Sans 2"/>
              </a:rPr>
              <a:t>Jot down:</a:t>
            </a:r>
            <a:endParaRPr lang="en-US" sz="1800"/>
          </a:p>
          <a:p>
            <a:pPr marL="399415" indent="-399415" algn="l">
              <a:spcBef>
                <a:spcPts val="400"/>
              </a:spcBef>
              <a:buClr>
                <a:srgbClr val="BA0C2F"/>
              </a:buClr>
              <a:buFont typeface="+mj-lt"/>
              <a:buAutoNum type="arabicPeriod"/>
            </a:pPr>
            <a:r>
              <a:rPr lang="en-US" sz="1700">
                <a:solidFill>
                  <a:srgbClr val="292929"/>
                </a:solidFill>
                <a:latin typeface="Buckeye Sans 2"/>
              </a:rPr>
              <a:t>What might students already know (from everyday life, other courses, or their communities) that connects to it?</a:t>
            </a:r>
            <a:endParaRPr lang="en-US" sz="1700"/>
          </a:p>
          <a:p>
            <a:pPr marL="399415" indent="-399415">
              <a:spcBef>
                <a:spcPts val="400"/>
              </a:spcBef>
              <a:buClr>
                <a:srgbClr val="BA0C2F"/>
              </a:buClr>
              <a:buAutoNum type="arabicPeriod"/>
            </a:pPr>
            <a:r>
              <a:rPr lang="en-US" sz="1700">
                <a:solidFill>
                  <a:srgbClr val="292929"/>
                </a:solidFill>
                <a:latin typeface="Buckeye Sans 2"/>
              </a:rPr>
              <a:t>How could you help students recall what they know?</a:t>
            </a:r>
          </a:p>
          <a:p>
            <a:pPr marL="399415" indent="-399415">
              <a:spcBef>
                <a:spcPts val="400"/>
              </a:spcBef>
              <a:buClr>
                <a:srgbClr val="BA0C2F"/>
              </a:buClr>
              <a:buFont typeface="+mj-lt"/>
              <a:buAutoNum type="arabicPeriod" startAt="2"/>
            </a:pPr>
            <a:r>
              <a:rPr lang="en-US" sz="1700">
                <a:solidFill>
                  <a:srgbClr val="292929"/>
                </a:solidFill>
                <a:latin typeface="Buckeye Sans 2"/>
              </a:rPr>
              <a:t>A one-sentence analogy, example, question, or activity that builds a bridge to the new concept</a:t>
            </a:r>
            <a:endParaRPr lang="en-US" sz="1700"/>
          </a:p>
          <a:p>
            <a:pPr>
              <a:spcBef>
                <a:spcPts val="1200"/>
              </a:spcBef>
            </a:pPr>
            <a:r>
              <a:rPr lang="en-US" sz="1800" b="1" dirty="0">
                <a:solidFill>
                  <a:srgbClr val="292929"/>
                </a:solidFill>
                <a:latin typeface="Buckeye Sans 2"/>
              </a:rPr>
              <a:t>Pair:</a:t>
            </a:r>
            <a:r>
              <a:rPr lang="en-US" sz="1800" dirty="0">
                <a:solidFill>
                  <a:srgbClr val="292929"/>
                </a:solidFill>
                <a:latin typeface="Buckeye Sans 2"/>
              </a:rPr>
              <a:t> Trade </a:t>
            </a:r>
            <a:r>
              <a:rPr lang="en-US" dirty="0">
                <a:solidFill>
                  <a:srgbClr val="292929"/>
                </a:solidFill>
                <a:latin typeface="Buckeye Sans 2"/>
              </a:rPr>
              <a:t>answers with</a:t>
            </a:r>
            <a:r>
              <a:rPr lang="en-US" sz="1800" dirty="0">
                <a:solidFill>
                  <a:srgbClr val="292929"/>
                </a:solidFill>
                <a:latin typeface="Buckeye Sans 2"/>
              </a:rPr>
              <a:t> a neighbor. Would it work for all your </a:t>
            </a:r>
            <a:r>
              <a:rPr lang="en-US" sz="1800">
                <a:solidFill>
                  <a:srgbClr val="292929"/>
                </a:solidFill>
                <a:latin typeface="Buckeye Sans 2"/>
              </a:rPr>
              <a:t>students? Whose experiences might it leave out? </a:t>
            </a:r>
          </a:p>
        </p:txBody>
      </p:sp>
      <p:pic>
        <p:nvPicPr>
          <p:cNvPr id="138" name="Online Media 138" descr="2 minute countdown timer video" title="2 Minute Timer">
            <a:hlinkClick r:id="" action="ppaction://noaction"/>
          </p:cNvPr>
          <p:cNvPicPr>
            <a:picLocks noRot="1" noChangeAspect="1"/>
          </p:cNvPicPr>
          <p:nvPr>
            <a:videoFile r:link="rId1"/>
          </p:nvPr>
        </p:nvPicPr>
        <p:blipFill>
          <a:blip r:embed="rId4"/>
          <a:stretch>
            <a:fillRect/>
          </a:stretch>
        </p:blipFill>
        <p:spPr>
          <a:xfrm>
            <a:off x="7054747" y="2080752"/>
            <a:ext cx="4739303" cy="2702642"/>
          </a:xfrm>
          <a:prstGeom prst="rect">
            <a:avLst/>
          </a:prstGeom>
        </p:spPr>
      </p:pic>
      <p:sp>
        <p:nvSpPr>
          <p:cNvPr id="150" name="Running Example 150"/>
          <p:cNvSpPr/>
          <p:nvPr/>
        </p:nvSpPr>
        <p:spPr>
          <a:xfrm>
            <a:off x="7054747" y="4880000"/>
            <a:ext cx="4739303" cy="1300000"/>
          </a:xfrm>
          <a:prstGeom prst="roundRect">
            <a:avLst>
              <a:gd name="adj" fmla="val 8000"/>
            </a:avLst>
          </a:prstGeom>
          <a:solidFill>
            <a:srgbClr val="F2F2F2"/>
          </a:solidFill>
          <a:ln>
            <a:noFill/>
          </a:ln>
        </p:spPr>
        <p:txBody>
          <a:bodyPr wrap="square" lIns="137160" tIns="91440" rIns="137160" bIns="91440" rtlCol="0" anchor="ctr">
            <a:normAutofit/>
          </a:bodyPr>
          <a:lstStyle/>
          <a:p>
            <a:pPr algn="l">
              <a:buNone/>
            </a:pPr>
            <a:r>
              <a:rPr lang="en-US" sz="1200" b="1">
                <a:solidFill>
                  <a:srgbClr val="BA0C2F"/>
                </a:solidFill>
                <a:latin typeface="Buckeye Sans 2"/>
              </a:rPr>
              <a:t>Example · Intro to Sociology</a:t>
            </a:r>
          </a:p>
          <a:p>
            <a:pPr algn="l">
              <a:spcBef>
                <a:spcPts val="300"/>
              </a:spcBef>
              <a:buNone/>
            </a:pPr>
            <a:r>
              <a:rPr lang="en-US" sz="1200" b="1">
                <a:solidFill>
                  <a:srgbClr val="292929"/>
                </a:solidFill>
                <a:latin typeface="Buckeye Sans 2"/>
              </a:rPr>
              <a:t>Already know: </a:t>
            </a:r>
            <a:r>
              <a:rPr lang="en-US" sz="1200">
                <a:solidFill>
                  <a:srgbClr val="292929"/>
                </a:solidFill>
                <a:latin typeface="Buckeye Sans 2"/>
              </a:rPr>
              <a:t>Rent, tuition, job hunting, textbook prices</a:t>
            </a:r>
          </a:p>
          <a:p>
            <a:pPr algn="l">
              <a:spcBef>
                <a:spcPts val="300"/>
              </a:spcBef>
              <a:buNone/>
            </a:pPr>
            <a:r>
              <a:rPr lang="en-US" sz="1200" b="1">
                <a:solidFill>
                  <a:srgbClr val="292929"/>
                </a:solidFill>
                <a:latin typeface="Buckeye Sans 2"/>
              </a:rPr>
              <a:t>Bridge: </a:t>
            </a:r>
            <a:r>
              <a:rPr lang="en-US" sz="1200">
                <a:solidFill>
                  <a:srgbClr val="292929"/>
                </a:solidFill>
                <a:latin typeface="Buckeye Sans 2"/>
              </a:rPr>
              <a:t>One student can’t afford the book vs. half the class can’t</a:t>
            </a:r>
          </a:p>
        </p:txBody>
      </p:sp>
    </p:spTree>
    <p:extLst>
      <p:ext uri="{BB962C8B-B14F-4D97-AF65-F5344CB8AC3E}">
        <p14:creationId xmlns:p14="http://schemas.microsoft.com/office/powerpoint/2010/main" val="22509038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000">
                <a:solidFill>
                  <a:srgbClr val="C00000"/>
                </a:solidFill>
                <a:latin typeface="Buckeye Serif 2 Black"/>
              </a:rPr>
              <a:t>Highlight Patterns, Critical Features &amp; Big Ideas</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45</a:t>
            </a:fld>
            <a:endParaRPr lang="en-US"/>
          </a:p>
        </p:txBody>
      </p:sp>
      <p:sp>
        <p:nvSpPr>
          <p:cNvPr id="139" name="TextBox 139"/>
          <p:cNvSpPr txBox="1"/>
          <p:nvPr/>
        </p:nvSpPr>
        <p:spPr>
          <a:xfrm>
            <a:off x="654238" y="1500000"/>
            <a:ext cx="10883524" cy="600000"/>
          </a:xfrm>
          <a:prstGeom prst="rect">
            <a:avLst/>
          </a:prstGeom>
          <a:noFill/>
        </p:spPr>
        <p:txBody>
          <a:bodyPr wrap="square" rtlCol="0" anchor="t">
            <a:normAutofit lnSpcReduction="10000"/>
          </a:bodyPr>
          <a:lstStyle/>
          <a:p>
            <a:pPr algn="l">
              <a:buNone/>
            </a:pPr>
            <a:r>
              <a:rPr lang="en-US" sz="1800">
                <a:solidFill>
                  <a:srgbClr val="292929"/>
                </a:solidFill>
                <a:latin typeface="Buckeye Sans 2"/>
              </a:rPr>
              <a:t>Novices can’t always tell what matters most yet. Make the important parts, and how they connect, </a:t>
            </a:r>
            <a:r>
              <a:rPr lang="en-US" sz="1800" b="1">
                <a:solidFill>
                  <a:srgbClr val="292929"/>
                </a:solidFill>
                <a:latin typeface="Buckeye Sans 2"/>
              </a:rPr>
              <a:t>visible</a:t>
            </a:r>
            <a:r>
              <a:rPr lang="en-US" sz="1800">
                <a:solidFill>
                  <a:srgbClr val="292929"/>
                </a:solidFill>
                <a:latin typeface="Buckeye Sans 2"/>
              </a:rPr>
              <a:t>.</a:t>
            </a:r>
            <a:endParaRPr lang="en-US" sz="1800"/>
          </a:p>
        </p:txBody>
      </p:sp>
      <p:sp>
        <p:nvSpPr>
          <p:cNvPr id="140" name="Badge 140"/>
          <p:cNvSpPr/>
          <p:nvPr/>
        </p:nvSpPr>
        <p:spPr>
          <a:xfrm>
            <a:off x="654238" y="233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1</a:t>
            </a:r>
            <a:endParaRPr lang="en-US" sz="1400"/>
          </a:p>
        </p:txBody>
      </p:sp>
      <p:sp>
        <p:nvSpPr>
          <p:cNvPr id="141" name="TextBox 141"/>
          <p:cNvSpPr txBox="1"/>
          <p:nvPr/>
        </p:nvSpPr>
        <p:spPr>
          <a:xfrm>
            <a:off x="1294238" y="2250000"/>
            <a:ext cx="6000000" cy="640000"/>
          </a:xfrm>
          <a:prstGeom prst="rect">
            <a:avLst/>
          </a:prstGeom>
          <a:noFill/>
        </p:spPr>
        <p:txBody>
          <a:bodyPr wrap="square" rtlCol="0" anchor="ctr">
            <a:normAutofit/>
          </a:bodyPr>
          <a:lstStyle/>
          <a:p>
            <a:pPr algn="l">
              <a:buNone/>
            </a:pPr>
            <a:r>
              <a:rPr lang="en-US" sz="1700" b="1">
                <a:solidFill>
                  <a:srgbClr val="292929"/>
                </a:solidFill>
                <a:latin typeface="Buckeye Sans 2"/>
              </a:rPr>
              <a:t>Name the big idea</a:t>
            </a:r>
            <a:r>
              <a:rPr lang="en-US" sz="1700">
                <a:solidFill>
                  <a:srgbClr val="292929"/>
                </a:solidFill>
                <a:latin typeface="Buckeye Sans 2"/>
              </a:rPr>
              <a:t> explicitly at the start and end of class</a:t>
            </a:r>
            <a:endParaRPr lang="en-US" sz="1700"/>
          </a:p>
        </p:txBody>
      </p:sp>
      <p:sp>
        <p:nvSpPr>
          <p:cNvPr id="142" name="Badge 142"/>
          <p:cNvSpPr/>
          <p:nvPr/>
        </p:nvSpPr>
        <p:spPr>
          <a:xfrm>
            <a:off x="654238" y="307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2</a:t>
            </a:r>
            <a:endParaRPr lang="en-US" sz="1400"/>
          </a:p>
        </p:txBody>
      </p:sp>
      <p:sp>
        <p:nvSpPr>
          <p:cNvPr id="143" name="TextBox 143"/>
          <p:cNvSpPr txBox="1"/>
          <p:nvPr/>
        </p:nvSpPr>
        <p:spPr>
          <a:xfrm>
            <a:off x="1294238" y="2990000"/>
            <a:ext cx="6000000" cy="640000"/>
          </a:xfrm>
          <a:prstGeom prst="rect">
            <a:avLst/>
          </a:prstGeom>
          <a:noFill/>
        </p:spPr>
        <p:txBody>
          <a:bodyPr wrap="square" rtlCol="0" anchor="ctr">
            <a:normAutofit/>
          </a:bodyPr>
          <a:lstStyle/>
          <a:p>
            <a:pPr algn="l">
              <a:buNone/>
            </a:pPr>
            <a:r>
              <a:rPr lang="en-US" sz="1700" b="1">
                <a:solidFill>
                  <a:srgbClr val="292929"/>
                </a:solidFill>
                <a:latin typeface="Buckeye Sans 2"/>
              </a:rPr>
              <a:t>Use examples and non-examples</a:t>
            </a:r>
            <a:r>
              <a:rPr lang="en-US" sz="1700">
                <a:solidFill>
                  <a:srgbClr val="292929"/>
                </a:solidFill>
                <a:latin typeface="Buckeye Sans 2"/>
              </a:rPr>
              <a:t> to spotlight critical features</a:t>
            </a:r>
            <a:endParaRPr lang="en-US" sz="1700"/>
          </a:p>
        </p:txBody>
      </p:sp>
      <p:sp>
        <p:nvSpPr>
          <p:cNvPr id="144" name="Badge 144"/>
          <p:cNvSpPr/>
          <p:nvPr/>
        </p:nvSpPr>
        <p:spPr>
          <a:xfrm>
            <a:off x="654238" y="381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3</a:t>
            </a:r>
            <a:endParaRPr lang="en-US" sz="1400"/>
          </a:p>
        </p:txBody>
      </p:sp>
      <p:sp>
        <p:nvSpPr>
          <p:cNvPr id="145" name="TextBox 145"/>
          <p:cNvSpPr txBox="1"/>
          <p:nvPr/>
        </p:nvSpPr>
        <p:spPr>
          <a:xfrm>
            <a:off x="1294238" y="3730000"/>
            <a:ext cx="6000000" cy="640000"/>
          </a:xfrm>
          <a:prstGeom prst="rect">
            <a:avLst/>
          </a:prstGeom>
          <a:noFill/>
        </p:spPr>
        <p:txBody>
          <a:bodyPr wrap="square" rtlCol="0" anchor="ctr">
            <a:normAutofit/>
          </a:bodyPr>
          <a:lstStyle/>
          <a:p>
            <a:pPr algn="l">
              <a:buNone/>
            </a:pPr>
            <a:r>
              <a:rPr lang="en-US" sz="1700" b="1">
                <a:solidFill>
                  <a:srgbClr val="292929"/>
                </a:solidFill>
                <a:latin typeface="Buckeye Sans 2"/>
              </a:rPr>
              <a:t>Show relationships</a:t>
            </a:r>
            <a:r>
              <a:rPr lang="en-US" sz="1700">
                <a:solidFill>
                  <a:srgbClr val="292929"/>
                </a:solidFill>
                <a:latin typeface="Buckeye Sans 2"/>
              </a:rPr>
              <a:t> with graphic organizers, outlines, and compare/contrast tables</a:t>
            </a:r>
            <a:endParaRPr lang="en-US" sz="1700"/>
          </a:p>
        </p:txBody>
      </p:sp>
      <p:sp>
        <p:nvSpPr>
          <p:cNvPr id="146" name="Badge 146"/>
          <p:cNvSpPr/>
          <p:nvPr/>
        </p:nvSpPr>
        <p:spPr>
          <a:xfrm>
            <a:off x="654238" y="455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4</a:t>
            </a:r>
            <a:endParaRPr lang="en-US" sz="1400"/>
          </a:p>
        </p:txBody>
      </p:sp>
      <p:sp>
        <p:nvSpPr>
          <p:cNvPr id="147" name="TextBox 147"/>
          <p:cNvSpPr txBox="1"/>
          <p:nvPr/>
        </p:nvSpPr>
        <p:spPr>
          <a:xfrm>
            <a:off x="1294238" y="4470000"/>
            <a:ext cx="6000000" cy="640000"/>
          </a:xfrm>
          <a:prstGeom prst="rect">
            <a:avLst/>
          </a:prstGeom>
          <a:noFill/>
        </p:spPr>
        <p:txBody>
          <a:bodyPr wrap="square" rtlCol="0" anchor="ctr">
            <a:normAutofit/>
          </a:bodyPr>
          <a:lstStyle/>
          <a:p>
            <a:pPr algn="l">
              <a:buNone/>
            </a:pPr>
            <a:r>
              <a:rPr lang="en-US" sz="1700" b="1">
                <a:solidFill>
                  <a:srgbClr val="292929"/>
                </a:solidFill>
                <a:latin typeface="Buckeye Sans 2"/>
              </a:rPr>
              <a:t>Cue what matters</a:t>
            </a:r>
            <a:r>
              <a:rPr lang="en-US" sz="1700">
                <a:solidFill>
                  <a:srgbClr val="292929"/>
                </a:solidFill>
                <a:latin typeface="Buckeye Sans 2"/>
              </a:rPr>
              <a:t> with headings, bold text, or callouts (never color alone!)</a:t>
            </a:r>
            <a:endParaRPr lang="en-US" sz="1700"/>
          </a:p>
        </p:txBody>
      </p:sp>
      <p:sp>
        <p:nvSpPr>
          <p:cNvPr id="148" name="Badge 148"/>
          <p:cNvSpPr/>
          <p:nvPr/>
        </p:nvSpPr>
        <p:spPr>
          <a:xfrm>
            <a:off x="654238" y="5290000"/>
            <a:ext cx="460000" cy="460000"/>
          </a:xfrm>
          <a:prstGeom prst="ellipse">
            <a:avLst/>
          </a:prstGeom>
          <a:solidFill>
            <a:srgbClr val="BA0C2F"/>
          </a:solidFill>
          <a:ln>
            <a:noFill/>
          </a:ln>
        </p:spPr>
        <p:txBody>
          <a:bodyPr wrap="square" lIns="0" tIns="0" rIns="0" bIns="0" rtlCol="0" anchor="ctr">
            <a:normAutofit/>
          </a:bodyPr>
          <a:lstStyle/>
          <a:p>
            <a:pPr algn="ctr">
              <a:buNone/>
            </a:pPr>
            <a:r>
              <a:rPr lang="en-US" sz="1400" b="1">
                <a:solidFill>
                  <a:srgbClr val="FFFFFF"/>
                </a:solidFill>
                <a:latin typeface="Buckeye Sans 2"/>
              </a:rPr>
              <a:t>5</a:t>
            </a:r>
            <a:endParaRPr lang="en-US" sz="1400"/>
          </a:p>
        </p:txBody>
      </p:sp>
      <p:sp>
        <p:nvSpPr>
          <p:cNvPr id="149" name="TextBox 149"/>
          <p:cNvSpPr txBox="1"/>
          <p:nvPr/>
        </p:nvSpPr>
        <p:spPr>
          <a:xfrm>
            <a:off x="1294238" y="5210000"/>
            <a:ext cx="6000000" cy="640000"/>
          </a:xfrm>
          <a:prstGeom prst="rect">
            <a:avLst/>
          </a:prstGeom>
          <a:noFill/>
        </p:spPr>
        <p:txBody>
          <a:bodyPr wrap="square" rtlCol="0" anchor="ctr">
            <a:normAutofit/>
          </a:bodyPr>
          <a:lstStyle/>
          <a:p>
            <a:pPr algn="l">
              <a:buNone/>
            </a:pPr>
            <a:r>
              <a:rPr lang="en-US" sz="1700" b="1">
                <a:solidFill>
                  <a:srgbClr val="292929"/>
                </a:solidFill>
                <a:latin typeface="Buckeye Sans 2"/>
              </a:rPr>
              <a:t>Cut the clutter</a:t>
            </a:r>
            <a:r>
              <a:rPr lang="en-US" sz="1700">
                <a:solidFill>
                  <a:srgbClr val="292929"/>
                </a:solidFill>
                <a:latin typeface="Buckeye Sans 2"/>
              </a:rPr>
              <a:t> by removing extra detail that competes with the key point</a:t>
            </a:r>
            <a:endParaRPr lang="en-US" sz="1700"/>
          </a:p>
        </p:txBody>
      </p:sp>
      <p:sp>
        <p:nvSpPr>
          <p:cNvPr id="150" name="Shape 150"/>
          <p:cNvSpPr/>
          <p:nvPr/>
        </p:nvSpPr>
        <p:spPr>
          <a:xfrm>
            <a:off x="7650000" y="2250000"/>
            <a:ext cx="3887762" cy="3500000"/>
          </a:xfrm>
          <a:prstGeom prst="roundRect">
            <a:avLst>
              <a:gd name="adj" fmla="val 6000"/>
            </a:avLst>
          </a:prstGeom>
          <a:solidFill>
            <a:srgbClr val="BA0C2F"/>
          </a:solidFill>
          <a:ln>
            <a:noFill/>
          </a:ln>
        </p:spPr>
        <p:txBody>
          <a:bodyPr wrap="square" lIns="274320" tIns="228600" rIns="274320" bIns="228600" rtlCol="0" anchor="ctr">
            <a:normAutofit/>
          </a:bodyPr>
          <a:lstStyle/>
          <a:p>
            <a:pPr algn="l">
              <a:buNone/>
            </a:pPr>
            <a:r>
              <a:rPr lang="en-US" sz="2200" b="1">
                <a:solidFill>
                  <a:srgbClr val="FFFFFF"/>
                </a:solidFill>
                <a:latin typeface="Buckeye Sans 2"/>
              </a:rPr>
              <a:t>“If you remember one thing from today, it should be…”</a:t>
            </a:r>
            <a:endParaRPr lang="en-US" sz="2200"/>
          </a:p>
          <a:p>
            <a:pPr algn="l">
              <a:spcBef>
                <a:spcPts val="1200"/>
              </a:spcBef>
              <a:buNone/>
            </a:pPr>
            <a:r>
              <a:rPr lang="en-US" sz="1500">
                <a:solidFill>
                  <a:srgbClr val="FFFFFF"/>
                </a:solidFill>
                <a:latin typeface="Buckeye Sans 2"/>
              </a:rPr>
              <a:t>A simple sentence that tells students which idea everything else hangs on.</a:t>
            </a:r>
            <a:endParaRPr lang="en-US" sz="1500"/>
          </a:p>
        </p:txBody>
      </p:sp>
    </p:spTree>
    <p:extLst>
      <p:ext uri="{BB962C8B-B14F-4D97-AF65-F5344CB8AC3E}">
        <p14:creationId xmlns:p14="http://schemas.microsoft.com/office/powerpoint/2010/main" val="21148945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600">
                <a:solidFill>
                  <a:srgbClr val="C00000"/>
                </a:solidFill>
                <a:latin typeface="Buckeye Serif 2 Black"/>
              </a:rPr>
              <a:t>Activity: Headline It</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46</a:t>
            </a:fld>
            <a:endParaRPr lang="en-US"/>
          </a:p>
        </p:txBody>
      </p:sp>
      <p:sp>
        <p:nvSpPr>
          <p:cNvPr id="151" name="TextBox 151"/>
          <p:cNvSpPr txBox="1"/>
          <p:nvPr/>
        </p:nvSpPr>
        <p:spPr>
          <a:xfrm>
            <a:off x="654238" y="1500000"/>
            <a:ext cx="6250000" cy="3300000"/>
          </a:xfrm>
          <a:prstGeom prst="rect">
            <a:avLst/>
          </a:prstGeom>
          <a:noFill/>
        </p:spPr>
        <p:txBody>
          <a:bodyPr wrap="square" rtlCol="0" anchor="t">
            <a:normAutofit/>
          </a:bodyPr>
          <a:lstStyle/>
          <a:p>
            <a:pPr algn="l">
              <a:buNone/>
            </a:pPr>
            <a:r>
              <a:rPr lang="en-US" sz="1800" b="1">
                <a:solidFill>
                  <a:srgbClr val="292929"/>
                </a:solidFill>
                <a:latin typeface="Buckeye Sans 2"/>
              </a:rPr>
              <a:t>Write:</a:t>
            </a:r>
            <a:r>
              <a:rPr lang="en-US" sz="1800">
                <a:solidFill>
                  <a:srgbClr val="292929"/>
                </a:solidFill>
                <a:latin typeface="Buckeye Sans 2"/>
              </a:rPr>
              <a:t> Write the big idea of your anchor lesson as a newspaper headline, 10 words or fewer (worksheet Part 2).</a:t>
            </a:r>
            <a:endParaRPr lang="en-US" sz="1800"/>
          </a:p>
          <a:p>
            <a:pPr algn="l">
              <a:spcBef>
                <a:spcPts val="1400"/>
              </a:spcBef>
              <a:buNone/>
            </a:pPr>
            <a:r>
              <a:rPr lang="en-US" sz="1800" b="1">
                <a:solidFill>
                  <a:srgbClr val="292929"/>
                </a:solidFill>
                <a:latin typeface="Buckeye Sans 2"/>
              </a:rPr>
              <a:t>Then ask yourself:</a:t>
            </a:r>
            <a:r>
              <a:rPr lang="en-US" sz="1800">
                <a:solidFill>
                  <a:srgbClr val="292929"/>
                </a:solidFill>
                <a:latin typeface="Buckeye Sans 2"/>
              </a:rPr>
              <a:t> What’s one detail you could cut, move, or save for later so the headline stands out?</a:t>
            </a:r>
            <a:endParaRPr lang="en-US" sz="1800"/>
          </a:p>
          <a:p>
            <a:pPr algn="l">
              <a:spcBef>
                <a:spcPts val="1400"/>
              </a:spcBef>
              <a:buNone/>
            </a:pPr>
            <a:r>
              <a:rPr lang="en-US" sz="1800" b="1">
                <a:solidFill>
                  <a:srgbClr val="292929"/>
                </a:solidFill>
                <a:latin typeface="Buckeye Sans 2"/>
              </a:rPr>
              <a:t>Share:</a:t>
            </a:r>
            <a:r>
              <a:rPr lang="en-US" sz="1800">
                <a:solidFill>
                  <a:srgbClr val="292929"/>
                </a:solidFill>
                <a:latin typeface="Buckeye Sans 2"/>
              </a:rPr>
              <a:t> A few volunteers read their headlines aloud.</a:t>
            </a:r>
            <a:endParaRPr lang="en-US" sz="1800"/>
          </a:p>
        </p:txBody>
      </p:sp>
      <p:pic>
        <p:nvPicPr>
          <p:cNvPr id="152" name="Online Media 152" descr="1 minute countdown timer video" title="1 Minute Timer">
            <a:hlinkClick r:id="" action="ppaction://noaction"/>
          </p:cNvPr>
          <p:cNvPicPr>
            <a:picLocks noRot="1" noChangeAspect="1"/>
          </p:cNvPicPr>
          <p:nvPr>
            <a:videoFile r:link="rId1"/>
          </p:nvPr>
        </p:nvPicPr>
        <p:blipFill>
          <a:blip r:embed="rId4"/>
          <a:stretch>
            <a:fillRect/>
          </a:stretch>
        </p:blipFill>
        <p:spPr>
          <a:xfrm>
            <a:off x="7054747" y="2080752"/>
            <a:ext cx="4739303" cy="2702642"/>
          </a:xfrm>
          <a:prstGeom prst="rect">
            <a:avLst/>
          </a:prstGeom>
        </p:spPr>
      </p:pic>
      <p:sp>
        <p:nvSpPr>
          <p:cNvPr id="153" name="Shape 153"/>
          <p:cNvSpPr/>
          <p:nvPr/>
        </p:nvSpPr>
        <p:spPr>
          <a:xfrm>
            <a:off x="654238" y="4800000"/>
            <a:ext cx="6250000" cy="1250000"/>
          </a:xfrm>
          <a:prstGeom prst="roundRect">
            <a:avLst>
              <a:gd name="adj" fmla="val 10000"/>
            </a:avLst>
          </a:prstGeom>
          <a:solidFill>
            <a:srgbClr val="F2F2F2"/>
          </a:solidFill>
          <a:ln>
            <a:noFill/>
          </a:ln>
        </p:spPr>
        <p:txBody>
          <a:bodyPr wrap="square" lIns="137160" tIns="91440" rIns="137160" bIns="91440" rtlCol="0" anchor="ctr">
            <a:normAutofit/>
          </a:bodyPr>
          <a:lstStyle/>
          <a:p>
            <a:pPr algn="l">
              <a:buNone/>
            </a:pPr>
            <a:r>
              <a:rPr lang="en-US" sz="1300" b="1">
                <a:solidFill>
                  <a:srgbClr val="BA0C2F"/>
                </a:solidFill>
                <a:latin typeface="Buckeye Sans 2"/>
              </a:rPr>
              <a:t>Example · Intro to Sociology</a:t>
            </a:r>
          </a:p>
          <a:p>
            <a:pPr algn="l">
              <a:spcBef>
                <a:spcPts val="200"/>
              </a:spcBef>
              <a:buNone/>
            </a:pPr>
            <a:r>
              <a:rPr lang="en-US" sz="1300" b="1">
                <a:solidFill>
                  <a:srgbClr val="292929"/>
                </a:solidFill>
                <a:latin typeface="Buckeye Sans 2"/>
              </a:rPr>
              <a:t>Headline: </a:t>
            </a:r>
            <a:r>
              <a:rPr lang="en-US" sz="1300">
                <a:solidFill>
                  <a:srgbClr val="292929"/>
                </a:solidFill>
                <a:latin typeface="Buckeye Sans 2"/>
              </a:rPr>
              <a:t>“Your Problems Aren’t Just Yours: Society Shows Up Everywhere”</a:t>
            </a:r>
          </a:p>
          <a:p>
            <a:pPr algn="l">
              <a:spcBef>
                <a:spcPts val="200"/>
              </a:spcBef>
              <a:buNone/>
            </a:pPr>
            <a:r>
              <a:rPr lang="en-US" sz="1300" b="1">
                <a:solidFill>
                  <a:srgbClr val="292929"/>
                </a:solidFill>
                <a:latin typeface="Buckeye Sans 2"/>
              </a:rPr>
              <a:t>Cut: </a:t>
            </a:r>
            <a:r>
              <a:rPr lang="en-US" sz="1300">
                <a:solidFill>
                  <a:srgbClr val="292929"/>
                </a:solidFill>
                <a:latin typeface="Buckeye Sans 2"/>
              </a:rPr>
              <a:t>Mills’s biography and the history of the term; save it for the reading</a:t>
            </a:r>
          </a:p>
        </p:txBody>
      </p:sp>
    </p:spTree>
    <p:extLst>
      <p:ext uri="{BB962C8B-B14F-4D97-AF65-F5344CB8AC3E}">
        <p14:creationId xmlns:p14="http://schemas.microsoft.com/office/powerpoint/2010/main" val="3433198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70560" y="426720"/>
            <a:ext cx="10972800" cy="85344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533" b="1">
                <a:solidFill>
                  <a:srgbClr val="B02418"/>
                </a:solidFill>
                <a:latin typeface="Arial" pitchFamily="34" charset="0"/>
                <a:ea typeface="Arial" pitchFamily="34" charset="-122"/>
                <a:cs typeface="Arial" pitchFamily="34" charset="-120"/>
              </a:rPr>
              <a:t>Cultivate Multiple Ways of Knowing</a:t>
            </a:r>
            <a:endParaRPr lang="en-US" sz="4533"/>
          </a:p>
        </p:txBody>
      </p:sp>
      <p:sp>
        <p:nvSpPr>
          <p:cNvPr id="3" name="Text 1"/>
          <p:cNvSpPr txBox="1"/>
          <p:nvPr/>
        </p:nvSpPr>
        <p:spPr>
          <a:xfrm>
            <a:off x="670560" y="1316736"/>
            <a:ext cx="10972800" cy="48768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2133" i="1">
                <a:solidFill>
                  <a:srgbClr val="666666"/>
                </a:solidFill>
                <a:latin typeface="Arial" pitchFamily="34" charset="0"/>
                <a:ea typeface="Arial" pitchFamily="34" charset="-122"/>
                <a:cs typeface="Arial" pitchFamily="34" charset="-120"/>
              </a:rPr>
              <a:t>Honor multiple and diverse ways of developing understandings of the world.</a:t>
            </a:r>
            <a:endParaRPr lang="en-US" sz="2133"/>
          </a:p>
        </p:txBody>
      </p:sp>
      <p:sp>
        <p:nvSpPr>
          <p:cNvPr id="4" name="chip 1"/>
          <p:cNvSpPr/>
          <p:nvPr/>
        </p:nvSpPr>
        <p:spPr>
          <a:xfrm>
            <a:off x="560832" y="1950720"/>
            <a:ext cx="1682496" cy="755904"/>
          </a:xfrm>
          <a:prstGeom prst="roundRect">
            <a:avLst>
              <a:gd name="adj" fmla="val 24194"/>
            </a:avLst>
          </a:prstGeom>
          <a:solidFill>
            <a:srgbClr val="F9EDEF"/>
          </a:solidFill>
          <a:ln>
            <a:solidFill>
              <a:srgbClr val="F9EDEF"/>
            </a:solidFill>
          </a:ln>
        </p:spPr>
        <p:txBody>
          <a:bodyPr wrap="square" lIns="67733" tIns="67733" rIns="67733" bIns="67733"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b="1">
                <a:solidFill>
                  <a:srgbClr val="B02418"/>
                </a:solidFill>
                <a:latin typeface="Arial" pitchFamily="34" charset="0"/>
                <a:ea typeface="Arial" pitchFamily="34" charset="-122"/>
                <a:cs typeface="Arial" pitchFamily="34" charset="-120"/>
              </a:rPr>
              <a:t>Empirical research</a:t>
            </a:r>
            <a:endParaRPr lang="en-US" sz="1600"/>
          </a:p>
        </p:txBody>
      </p:sp>
      <p:sp>
        <p:nvSpPr>
          <p:cNvPr id="5" name="chip 2"/>
          <p:cNvSpPr/>
          <p:nvPr/>
        </p:nvSpPr>
        <p:spPr>
          <a:xfrm>
            <a:off x="2383536" y="1950720"/>
            <a:ext cx="1682496" cy="755904"/>
          </a:xfrm>
          <a:prstGeom prst="roundRect">
            <a:avLst>
              <a:gd name="adj" fmla="val 24194"/>
            </a:avLst>
          </a:prstGeom>
          <a:solidFill>
            <a:srgbClr val="F9EDEF"/>
          </a:solidFill>
          <a:ln>
            <a:solidFill>
              <a:srgbClr val="F9EDEF"/>
            </a:solidFill>
          </a:ln>
        </p:spPr>
        <p:txBody>
          <a:bodyPr wrap="square" lIns="67733" tIns="67733" rIns="67733" bIns="67733"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b="1">
                <a:solidFill>
                  <a:srgbClr val="B02418"/>
                </a:solidFill>
                <a:latin typeface="Arial" pitchFamily="34" charset="0"/>
                <a:ea typeface="Arial" pitchFamily="34" charset="-122"/>
                <a:cs typeface="Arial" pitchFamily="34" charset="-120"/>
              </a:rPr>
              <a:t>Lived experience</a:t>
            </a:r>
            <a:endParaRPr lang="en-US" sz="1600"/>
          </a:p>
        </p:txBody>
      </p:sp>
      <p:sp>
        <p:nvSpPr>
          <p:cNvPr id="6" name="chip 3"/>
          <p:cNvSpPr/>
          <p:nvPr/>
        </p:nvSpPr>
        <p:spPr>
          <a:xfrm>
            <a:off x="4206240" y="1950720"/>
            <a:ext cx="1682496" cy="755904"/>
          </a:xfrm>
          <a:prstGeom prst="roundRect">
            <a:avLst>
              <a:gd name="adj" fmla="val 24194"/>
            </a:avLst>
          </a:prstGeom>
          <a:solidFill>
            <a:srgbClr val="F9EDEF"/>
          </a:solidFill>
          <a:ln>
            <a:solidFill>
              <a:srgbClr val="F9EDEF"/>
            </a:solidFill>
          </a:ln>
        </p:spPr>
        <p:txBody>
          <a:bodyPr wrap="square" lIns="67733" tIns="67733" rIns="67733" bIns="67733"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b="1">
                <a:solidFill>
                  <a:srgbClr val="B02418"/>
                </a:solidFill>
                <a:latin typeface="Arial" pitchFamily="34" charset="0"/>
                <a:ea typeface="Arial" pitchFamily="34" charset="-122"/>
                <a:cs typeface="Arial" pitchFamily="34" charset="-120"/>
              </a:rPr>
              <a:t>Cultural &amp; community traditions</a:t>
            </a:r>
            <a:endParaRPr lang="en-US" sz="1600"/>
          </a:p>
        </p:txBody>
      </p:sp>
      <p:sp>
        <p:nvSpPr>
          <p:cNvPr id="7" name="chip 4"/>
          <p:cNvSpPr/>
          <p:nvPr/>
        </p:nvSpPr>
        <p:spPr>
          <a:xfrm>
            <a:off x="6028944" y="1950720"/>
            <a:ext cx="1682496" cy="755904"/>
          </a:xfrm>
          <a:prstGeom prst="roundRect">
            <a:avLst>
              <a:gd name="adj" fmla="val 24194"/>
            </a:avLst>
          </a:prstGeom>
          <a:solidFill>
            <a:srgbClr val="F9EDEF"/>
          </a:solidFill>
          <a:ln>
            <a:solidFill>
              <a:srgbClr val="F9EDEF"/>
            </a:solidFill>
          </a:ln>
        </p:spPr>
        <p:txBody>
          <a:bodyPr wrap="square" lIns="67733" tIns="67733" rIns="67733" bIns="67733"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b="1">
                <a:solidFill>
                  <a:srgbClr val="B02418"/>
                </a:solidFill>
                <a:latin typeface="Arial" pitchFamily="34" charset="0"/>
                <a:ea typeface="Arial" pitchFamily="34" charset="-122"/>
                <a:cs typeface="Arial" pitchFamily="34" charset="-120"/>
              </a:rPr>
              <a:t>Practice &amp; craft</a:t>
            </a:r>
            <a:endParaRPr lang="en-US" sz="1600"/>
          </a:p>
        </p:txBody>
      </p:sp>
      <p:sp>
        <p:nvSpPr>
          <p:cNvPr id="8" name="chip 5"/>
          <p:cNvSpPr/>
          <p:nvPr/>
        </p:nvSpPr>
        <p:spPr>
          <a:xfrm>
            <a:off x="7851648" y="1950720"/>
            <a:ext cx="1682496" cy="755904"/>
          </a:xfrm>
          <a:prstGeom prst="roundRect">
            <a:avLst>
              <a:gd name="adj" fmla="val 24194"/>
            </a:avLst>
          </a:prstGeom>
          <a:solidFill>
            <a:srgbClr val="F9EDEF"/>
          </a:solidFill>
          <a:ln>
            <a:solidFill>
              <a:srgbClr val="F9EDEF"/>
            </a:solidFill>
          </a:ln>
        </p:spPr>
        <p:txBody>
          <a:bodyPr wrap="square" lIns="67733" tIns="67733" rIns="67733" bIns="67733"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b="1">
                <a:solidFill>
                  <a:srgbClr val="B02418"/>
                </a:solidFill>
                <a:latin typeface="Arial" pitchFamily="34" charset="0"/>
                <a:ea typeface="Arial" pitchFamily="34" charset="-122"/>
                <a:cs typeface="Arial" pitchFamily="34" charset="-120"/>
              </a:rPr>
              <a:t>Story &amp; oral tradition</a:t>
            </a:r>
            <a:endParaRPr lang="en-US" sz="1600"/>
          </a:p>
        </p:txBody>
      </p:sp>
      <p:sp>
        <p:nvSpPr>
          <p:cNvPr id="9" name="chip 6"/>
          <p:cNvSpPr/>
          <p:nvPr/>
        </p:nvSpPr>
        <p:spPr>
          <a:xfrm>
            <a:off x="9674352" y="1950720"/>
            <a:ext cx="1682496" cy="755904"/>
          </a:xfrm>
          <a:prstGeom prst="roundRect">
            <a:avLst>
              <a:gd name="adj" fmla="val 24194"/>
            </a:avLst>
          </a:prstGeom>
          <a:solidFill>
            <a:srgbClr val="F9EDEF"/>
          </a:solidFill>
          <a:ln>
            <a:solidFill>
              <a:srgbClr val="F9EDEF"/>
            </a:solidFill>
          </a:ln>
        </p:spPr>
        <p:txBody>
          <a:bodyPr wrap="square" lIns="67733" tIns="67733" rIns="67733" bIns="67733"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b="1">
                <a:solidFill>
                  <a:srgbClr val="B02418"/>
                </a:solidFill>
                <a:latin typeface="Arial" pitchFamily="34" charset="0"/>
                <a:ea typeface="Arial" pitchFamily="34" charset="-122"/>
                <a:cs typeface="Arial" pitchFamily="34" charset="-120"/>
              </a:rPr>
              <a:t>Art &amp; embodiment</a:t>
            </a:r>
            <a:endParaRPr lang="en-US" sz="1600"/>
          </a:p>
        </p:txBody>
      </p:sp>
      <p:pic>
        <p:nvPicPr>
          <p:cNvPr id="10" name="Image 0" descr="logo.png"/>
          <p:cNvPicPr>
            <a:picLocks noChangeAspect="1"/>
          </p:cNvPicPr>
          <p:nvPr/>
        </p:nvPicPr>
        <p:blipFill>
          <a:blip r:embed="rId3"/>
          <a:stretch>
            <a:fillRect/>
          </a:stretch>
        </p:blipFill>
        <p:spPr>
          <a:xfrm>
            <a:off x="329184" y="6242305"/>
            <a:ext cx="2499360" cy="564489"/>
          </a:xfrm>
          <a:prstGeom prst="rect">
            <a:avLst/>
          </a:prstGeom>
        </p:spPr>
      </p:pic>
      <p:sp>
        <p:nvSpPr>
          <p:cNvPr id="11" name="Text 8"/>
          <p:cNvSpPr txBox="1"/>
          <p:nvPr/>
        </p:nvSpPr>
        <p:spPr>
          <a:xfrm>
            <a:off x="6827520" y="6339840"/>
            <a:ext cx="4267200" cy="3048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a:solidFill>
                  <a:srgbClr val="2B2B2B"/>
                </a:solidFill>
                <a:latin typeface="Arial" pitchFamily="34" charset="0"/>
                <a:ea typeface="Arial" pitchFamily="34" charset="-122"/>
                <a:cs typeface="Arial" pitchFamily="34" charset="-120"/>
              </a:rPr>
              <a:t>The Michael V. Drake Institute for Teaching and Learning</a:t>
            </a:r>
            <a:endParaRPr lang="en-US" sz="1200"/>
          </a:p>
        </p:txBody>
      </p:sp>
      <p:sp>
        <p:nvSpPr>
          <p:cNvPr id="12" name="Text 9"/>
          <p:cNvSpPr txBox="1"/>
          <p:nvPr/>
        </p:nvSpPr>
        <p:spPr>
          <a:xfrm>
            <a:off x="11338560" y="6339840"/>
            <a:ext cx="426720" cy="3048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fld id="{6A437EE8-8900-40F5-8C81-C8A18CC53EFD}" type="slidenum">
              <a:rPr lang="en-US" sz="900">
                <a:solidFill>
                  <a:srgbClr val="2B2B2B"/>
                </a:solidFill>
                <a:latin typeface="Arial"/>
              </a:rPr>
              <a:t>47</a:t>
            </a:fld>
            <a:endParaRPr lang="en-US" sz="1200"/>
          </a:p>
        </p:txBody>
      </p:sp>
      <p:sp>
        <p:nvSpPr>
          <p:cNvPr id="13" name="activity card"/>
          <p:cNvSpPr/>
          <p:nvPr/>
        </p:nvSpPr>
        <p:spPr>
          <a:xfrm>
            <a:off x="560832" y="3048000"/>
            <a:ext cx="10960608" cy="2865120"/>
          </a:xfrm>
          <a:prstGeom prst="roundRect">
            <a:avLst>
              <a:gd name="adj" fmla="val 6383"/>
            </a:avLst>
          </a:prstGeom>
          <a:solidFill>
            <a:srgbClr val="F9EDEF"/>
          </a:solidFill>
          <a:ln w="12700">
            <a:solidFill>
              <a:srgbClr val="F9EDEF"/>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4" name="QR placeholder"/>
          <p:cNvSpPr/>
          <p:nvPr/>
        </p:nvSpPr>
        <p:spPr>
          <a:xfrm>
            <a:off x="914400" y="3291840"/>
            <a:ext cx="2377440" cy="2377440"/>
          </a:xfrm>
          <a:prstGeom prst="rect">
            <a:avLst/>
          </a:prstGeom>
          <a:solidFill>
            <a:srgbClr val="FFFFFF"/>
          </a:solidFill>
          <a:ln w="12700">
            <a:solidFill>
              <a:srgbClr val="B02418"/>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5" name="Text 12"/>
          <p:cNvSpPr txBox="1"/>
          <p:nvPr/>
        </p:nvSpPr>
        <p:spPr>
          <a:xfrm>
            <a:off x="914400" y="3291840"/>
            <a:ext cx="2377440" cy="2377440"/>
          </a:xfrm>
          <a:prstGeom prst="rect">
            <a:avLst/>
          </a:prstGeom>
          <a:noFill/>
          <a:ln/>
        </p:spPr>
        <p:txBody>
          <a:bodyPr wrap="square" lIns="67733" tIns="67733" rIns="67733" bIns="67733"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buNone/>
            </a:pPr>
            <a:r>
              <a:rPr lang="en-US" sz="1600">
                <a:solidFill>
                  <a:srgbClr val="666666"/>
                </a:solidFill>
                <a:latin typeface="Arial" pitchFamily="34" charset="0"/>
                <a:ea typeface="Arial" pitchFamily="34" charset="-122"/>
                <a:cs typeface="Arial" pitchFamily="34" charset="-120"/>
              </a:rPr>
              <a:t>Insert QR code</a:t>
            </a:r>
            <a:endParaRPr lang="en-US" sz="1600"/>
          </a:p>
        </p:txBody>
      </p:sp>
      <p:sp>
        <p:nvSpPr>
          <p:cNvPr id="16" name="Text 13"/>
          <p:cNvSpPr txBox="1"/>
          <p:nvPr/>
        </p:nvSpPr>
        <p:spPr>
          <a:xfrm>
            <a:off x="3718560" y="3316224"/>
            <a:ext cx="7437120" cy="48768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2667" b="1">
                <a:solidFill>
                  <a:srgbClr val="B02418"/>
                </a:solidFill>
                <a:latin typeface="Arial" pitchFamily="34" charset="0"/>
                <a:ea typeface="Arial" pitchFamily="34" charset="-122"/>
                <a:cs typeface="Arial" pitchFamily="34" charset="-120"/>
              </a:rPr>
              <a:t>Try it  ·  5 min</a:t>
            </a:r>
            <a:endParaRPr lang="en-US" sz="2667"/>
          </a:p>
        </p:txBody>
      </p:sp>
      <p:sp>
        <p:nvSpPr>
          <p:cNvPr id="17" name="Text 14"/>
          <p:cNvSpPr txBox="1"/>
          <p:nvPr/>
        </p:nvSpPr>
        <p:spPr>
          <a:xfrm>
            <a:off x="3718560" y="3877056"/>
            <a:ext cx="7437120" cy="1280160"/>
          </a:xfrm>
          <a:prstGeom prst="rect">
            <a:avLst/>
          </a:prstGeom>
          <a:noFill/>
          <a:ln/>
        </p:spPr>
        <p:txBody>
          <a:bodyPr wrap="square" lIns="0" tIns="0" rIns="0" bIns="0" rtlCol="0" anchor="t"/>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spcAft>
                <a:spcPts val="800"/>
              </a:spcAft>
              <a:buNone/>
            </a:pPr>
            <a:r>
              <a:rPr lang="en-US" sz="2000" b="1">
                <a:solidFill>
                  <a:srgbClr val="2B2B2B"/>
                </a:solidFill>
                <a:latin typeface="Arial" pitchFamily="34" charset="0"/>
                <a:ea typeface="Arial" pitchFamily="34" charset="-122"/>
                <a:cs typeface="Arial" pitchFamily="34" charset="-120"/>
              </a:rPr>
              <a:t>Scan the QR code to open the Microsoft Form.</a:t>
            </a:r>
            <a:endParaRPr lang="en-US" sz="2000"/>
          </a:p>
          <a:p>
            <a:pPr marL="0" indent="0">
              <a:spcAft>
                <a:spcPts val="800"/>
              </a:spcAft>
              <a:buNone/>
            </a:pPr>
            <a:r>
              <a:rPr lang="en-US" sz="2000">
                <a:solidFill>
                  <a:srgbClr val="2B2B2B"/>
                </a:solidFill>
                <a:latin typeface="Arial" pitchFamily="34" charset="0"/>
                <a:ea typeface="Arial" pitchFamily="34" charset="-122"/>
                <a:cs typeface="Arial" pitchFamily="34" charset="-120"/>
              </a:rPr>
              <a:t>Pick a way of knowing above that could help students understand your anchor concept. Add 1–2 ways to bring it into that lesson (worksheet Part 3).</a:t>
            </a:r>
            <a:endParaRPr lang="en-US" sz="2000"/>
          </a:p>
        </p:txBody>
      </p:sp>
      <p:sp>
        <p:nvSpPr>
          <p:cNvPr id="18" name="Text 15"/>
          <p:cNvSpPr txBox="1"/>
          <p:nvPr/>
        </p:nvSpPr>
        <p:spPr>
          <a:xfrm>
            <a:off x="3718560" y="5303520"/>
            <a:ext cx="7437120" cy="36576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867" i="1">
                <a:solidFill>
                  <a:srgbClr val="666666"/>
                </a:solidFill>
                <a:latin typeface="Arial" pitchFamily="34" charset="0"/>
                <a:ea typeface="Arial" pitchFamily="34" charset="-122"/>
                <a:cs typeface="Arial" pitchFamily="34" charset="-120"/>
              </a:rPr>
              <a:t>Example (Sociology): a family story of hard times. What shaped it?</a:t>
            </a:r>
            <a:endParaRPr lang="en-US" sz="1867"/>
          </a:p>
        </p:txBody>
      </p:sp>
      <p:pic>
        <p:nvPicPr>
          <p:cNvPr id="19" name="Picture 18" descr="QR code">
            <a:extLst>
              <a:ext uri="{FF2B5EF4-FFF2-40B4-BE49-F238E27FC236}">
                <a16:creationId xmlns:a16="http://schemas.microsoft.com/office/drawing/2014/main" id="{3FF21238-8CF7-1C33-2168-485ED039A820}"/>
              </a:ext>
            </a:extLst>
          </p:cNvPr>
          <p:cNvPicPr>
            <a:picLocks noChangeAspect="1"/>
          </p:cNvPicPr>
          <p:nvPr/>
        </p:nvPicPr>
        <p:blipFill>
          <a:blip r:embed="rId4"/>
          <a:stretch>
            <a:fillRect/>
          </a:stretch>
        </p:blipFill>
        <p:spPr>
          <a:xfrm>
            <a:off x="665480" y="3129280"/>
            <a:ext cx="2875280" cy="2661920"/>
          </a:xfrm>
          <a:prstGeom prst="rect">
            <a:avLst/>
          </a:prstGeom>
        </p:spPr>
      </p:pic>
    </p:spTree>
    <p:extLst>
      <p:ext uri="{BB962C8B-B14F-4D97-AF65-F5344CB8AC3E}">
        <p14:creationId xmlns:p14="http://schemas.microsoft.com/office/powerpoint/2010/main" val="13360156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70560" y="426720"/>
            <a:ext cx="10972800" cy="85344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4533" b="1">
                <a:solidFill>
                  <a:srgbClr val="B02418"/>
                </a:solidFill>
                <a:latin typeface="Arial" pitchFamily="34" charset="0"/>
                <a:ea typeface="Arial" pitchFamily="34" charset="-122"/>
                <a:cs typeface="Arial" pitchFamily="34" charset="-120"/>
              </a:rPr>
              <a:t>Cultivate Multiple Ways of Knowing</a:t>
            </a:r>
            <a:endParaRPr lang="en-US" sz="4533"/>
          </a:p>
        </p:txBody>
      </p:sp>
      <p:sp>
        <p:nvSpPr>
          <p:cNvPr id="3" name="Text 1"/>
          <p:cNvSpPr txBox="1"/>
          <p:nvPr/>
        </p:nvSpPr>
        <p:spPr>
          <a:xfrm>
            <a:off x="670560" y="1316736"/>
            <a:ext cx="10972800" cy="48768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2133" i="1">
                <a:solidFill>
                  <a:srgbClr val="666666"/>
                </a:solidFill>
                <a:latin typeface="Arial" pitchFamily="34" charset="0"/>
                <a:ea typeface="Arial" pitchFamily="34" charset="-122"/>
                <a:cs typeface="Arial" pitchFamily="34" charset="-120"/>
              </a:rPr>
              <a:t>Strategies to compare with your ideas.</a:t>
            </a:r>
            <a:endParaRPr lang="en-US" sz="2133"/>
          </a:p>
        </p:txBody>
      </p:sp>
      <p:pic>
        <p:nvPicPr>
          <p:cNvPr id="4" name="Image 0" descr="logo.png"/>
          <p:cNvPicPr>
            <a:picLocks noChangeAspect="1"/>
          </p:cNvPicPr>
          <p:nvPr/>
        </p:nvPicPr>
        <p:blipFill>
          <a:blip r:embed="rId3"/>
          <a:stretch>
            <a:fillRect/>
          </a:stretch>
        </p:blipFill>
        <p:spPr>
          <a:xfrm>
            <a:off x="329184" y="6242305"/>
            <a:ext cx="2499360" cy="564489"/>
          </a:xfrm>
          <a:prstGeom prst="rect">
            <a:avLst/>
          </a:prstGeom>
        </p:spPr>
      </p:pic>
      <p:sp>
        <p:nvSpPr>
          <p:cNvPr id="5" name="Text 2"/>
          <p:cNvSpPr txBox="1"/>
          <p:nvPr/>
        </p:nvSpPr>
        <p:spPr>
          <a:xfrm>
            <a:off x="6827520" y="6339840"/>
            <a:ext cx="4267200" cy="3048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r>
              <a:rPr lang="en-US" sz="1200">
                <a:solidFill>
                  <a:srgbClr val="2B2B2B"/>
                </a:solidFill>
                <a:latin typeface="Arial" pitchFamily="34" charset="0"/>
                <a:ea typeface="Arial" pitchFamily="34" charset="-122"/>
                <a:cs typeface="Arial" pitchFamily="34" charset="-120"/>
              </a:rPr>
              <a:t>The Michael V. Drake Institute for Teaching and Learning</a:t>
            </a:r>
            <a:endParaRPr lang="en-US" sz="1200"/>
          </a:p>
        </p:txBody>
      </p:sp>
      <p:sp>
        <p:nvSpPr>
          <p:cNvPr id="6" name="Text 3"/>
          <p:cNvSpPr txBox="1"/>
          <p:nvPr/>
        </p:nvSpPr>
        <p:spPr>
          <a:xfrm>
            <a:off x="11338560" y="6339840"/>
            <a:ext cx="426720" cy="3048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r">
              <a:buNone/>
            </a:pPr>
            <a:fld id="{6A437EE8-8900-40F5-8C81-C8A18CC53EFD}" type="slidenum">
              <a:rPr lang="en-US" sz="900">
                <a:solidFill>
                  <a:srgbClr val="2B2B2B"/>
                </a:solidFill>
                <a:latin typeface="Arial"/>
              </a:rPr>
              <a:t>48</a:t>
            </a:fld>
            <a:endParaRPr lang="en-US" sz="1200"/>
          </a:p>
        </p:txBody>
      </p:sp>
      <p:sp>
        <p:nvSpPr>
          <p:cNvPr id="7" name="Text 4"/>
          <p:cNvSpPr txBox="1"/>
          <p:nvPr/>
        </p:nvSpPr>
        <p:spPr>
          <a:xfrm>
            <a:off x="670560" y="1975104"/>
            <a:ext cx="5120640" cy="12192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04792" indent="-304792">
              <a:buClr>
                <a:srgbClr val="B02418"/>
              </a:buClr>
              <a:buSzPct val="100000"/>
              <a:buChar char="•"/>
            </a:pPr>
            <a:r>
              <a:rPr lang="en-US" sz="2133">
                <a:solidFill>
                  <a:srgbClr val="2B2B2B"/>
                </a:solidFill>
                <a:latin typeface="Arial" pitchFamily="34" charset="0"/>
                <a:ea typeface="Arial" pitchFamily="34" charset="-122"/>
                <a:cs typeface="Arial" pitchFamily="34" charset="-120"/>
              </a:rPr>
              <a:t>Present knowledge from multiple traditions </a:t>
            </a:r>
            <a:r>
              <a:rPr lang="en-US" sz="2133" b="1">
                <a:solidFill>
                  <a:srgbClr val="2B2B2B"/>
                </a:solidFill>
                <a:latin typeface="Arial" pitchFamily="34" charset="0"/>
                <a:ea typeface="Arial" pitchFamily="34" charset="-122"/>
                <a:cs typeface="Arial" pitchFamily="34" charset="-120"/>
              </a:rPr>
              <a:t>alongside</a:t>
            </a:r>
            <a:r>
              <a:rPr lang="en-US" sz="2133">
                <a:solidFill>
                  <a:srgbClr val="2B2B2B"/>
                </a:solidFill>
                <a:latin typeface="Arial" pitchFamily="34" charset="0"/>
                <a:ea typeface="Arial" pitchFamily="34" charset="-122"/>
                <a:cs typeface="Arial" pitchFamily="34" charset="-120"/>
              </a:rPr>
              <a:t> disciplinary methods, not as an add-on</a:t>
            </a:r>
            <a:endParaRPr lang="en-US" sz="2133"/>
          </a:p>
        </p:txBody>
      </p:sp>
      <p:sp>
        <p:nvSpPr>
          <p:cNvPr id="8" name="example 1"/>
          <p:cNvSpPr/>
          <p:nvPr/>
        </p:nvSpPr>
        <p:spPr>
          <a:xfrm>
            <a:off x="6096000" y="1975104"/>
            <a:ext cx="5425440" cy="1219200"/>
          </a:xfrm>
          <a:prstGeom prst="roundRect">
            <a:avLst>
              <a:gd name="adj" fmla="val 12000"/>
            </a:avLst>
          </a:prstGeom>
          <a:solidFill>
            <a:srgbClr val="F9EDEF"/>
          </a:solidFill>
          <a:ln>
            <a:solidFill>
              <a:srgbClr val="F9EDEF"/>
            </a:solidFill>
          </a:ln>
        </p:spPr>
        <p:txBody>
          <a:bodyPr wrap="square" lIns="101600" tIns="203200" rIns="203200" bIns="10160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467" b="1">
                <a:solidFill>
                  <a:srgbClr val="B02418"/>
                </a:solidFill>
                <a:latin typeface="Arial" pitchFamily="34" charset="0"/>
                <a:ea typeface="Arial" pitchFamily="34" charset="-122"/>
                <a:cs typeface="Arial" pitchFamily="34" charset="-120"/>
              </a:rPr>
              <a:t>Example</a:t>
            </a:r>
            <a:endParaRPr lang="en-US" sz="1600"/>
          </a:p>
          <a:p>
            <a:pPr marL="0" indent="0">
              <a:buNone/>
            </a:pPr>
            <a:r>
              <a:rPr lang="en-US" sz="1600">
                <a:solidFill>
                  <a:srgbClr val="2B2B2B"/>
                </a:solidFill>
                <a:latin typeface="Arial" pitchFamily="34" charset="0"/>
                <a:ea typeface="Arial" pitchFamily="34" charset="-122"/>
                <a:cs typeface="Arial" pitchFamily="34" charset="-120"/>
              </a:rPr>
              <a:t>In a unit on pain, pair clinical trial data with patients’ own accounts, and ask what each one reveals that the other misses.</a:t>
            </a:r>
            <a:endParaRPr lang="en-US" sz="1600"/>
          </a:p>
        </p:txBody>
      </p:sp>
      <p:sp>
        <p:nvSpPr>
          <p:cNvPr id="9" name="Text 6"/>
          <p:cNvSpPr txBox="1"/>
          <p:nvPr/>
        </p:nvSpPr>
        <p:spPr>
          <a:xfrm>
            <a:off x="670560" y="3316224"/>
            <a:ext cx="5120640" cy="12192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04792" indent="-304792">
              <a:buClr>
                <a:srgbClr val="B02418"/>
              </a:buClr>
              <a:buSzPct val="100000"/>
              <a:buChar char="•"/>
            </a:pPr>
            <a:r>
              <a:rPr lang="en-US" sz="2133">
                <a:solidFill>
                  <a:srgbClr val="2B2B2B"/>
                </a:solidFill>
                <a:latin typeface="Arial" pitchFamily="34" charset="0"/>
                <a:ea typeface="Arial" pitchFamily="34" charset="-122"/>
                <a:cs typeface="Arial" pitchFamily="34" charset="-120"/>
              </a:rPr>
              <a:t>Invite students to bring </a:t>
            </a:r>
            <a:r>
              <a:rPr lang="en-US" sz="2133" b="1">
                <a:solidFill>
                  <a:srgbClr val="2B2B2B"/>
                </a:solidFill>
                <a:latin typeface="Arial" pitchFamily="34" charset="0"/>
                <a:ea typeface="Arial" pitchFamily="34" charset="-122"/>
                <a:cs typeface="Arial" pitchFamily="34" charset="-120"/>
              </a:rPr>
              <a:t>their own ways of knowing</a:t>
            </a:r>
            <a:r>
              <a:rPr lang="en-US" sz="2133">
                <a:solidFill>
                  <a:srgbClr val="2B2B2B"/>
                </a:solidFill>
                <a:latin typeface="Arial" pitchFamily="34" charset="0"/>
                <a:ea typeface="Arial" pitchFamily="34" charset="-122"/>
                <a:cs typeface="Arial" pitchFamily="34" charset="-120"/>
              </a:rPr>
              <a:t> into discussion and assignments</a:t>
            </a:r>
            <a:endParaRPr lang="en-US" sz="2133"/>
          </a:p>
        </p:txBody>
      </p:sp>
      <p:sp>
        <p:nvSpPr>
          <p:cNvPr id="10" name="example 2"/>
          <p:cNvSpPr/>
          <p:nvPr/>
        </p:nvSpPr>
        <p:spPr>
          <a:xfrm>
            <a:off x="6096000" y="3316224"/>
            <a:ext cx="5425440" cy="1219200"/>
          </a:xfrm>
          <a:prstGeom prst="roundRect">
            <a:avLst>
              <a:gd name="adj" fmla="val 12000"/>
            </a:avLst>
          </a:prstGeom>
          <a:solidFill>
            <a:srgbClr val="F9EDEF"/>
          </a:solidFill>
          <a:ln>
            <a:solidFill>
              <a:srgbClr val="F9EDEF"/>
            </a:solidFill>
          </a:ln>
        </p:spPr>
        <p:txBody>
          <a:bodyPr wrap="square" lIns="101600" tIns="203200" rIns="203200" bIns="10160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467" b="1">
                <a:solidFill>
                  <a:srgbClr val="B02418"/>
                </a:solidFill>
                <a:latin typeface="Arial" pitchFamily="34" charset="0"/>
                <a:ea typeface="Arial" pitchFamily="34" charset="-122"/>
                <a:cs typeface="Arial" pitchFamily="34" charset="-120"/>
              </a:rPr>
              <a:t>Example</a:t>
            </a:r>
            <a:endParaRPr lang="en-US" sz="1600"/>
          </a:p>
          <a:p>
            <a:pPr marL="0" indent="0">
              <a:buNone/>
            </a:pPr>
            <a:r>
              <a:rPr lang="en-US" sz="1600">
                <a:solidFill>
                  <a:srgbClr val="2B2B2B"/>
                </a:solidFill>
                <a:latin typeface="Arial" pitchFamily="34" charset="0"/>
                <a:ea typeface="Arial" pitchFamily="34" charset="-122"/>
                <a:cs typeface="Arial" pitchFamily="34" charset="-120"/>
              </a:rPr>
              <a:t>Offer a project option where students draw on a family, community, or workplace practice and connect it to course concepts.</a:t>
            </a:r>
            <a:endParaRPr lang="en-US" sz="1600"/>
          </a:p>
        </p:txBody>
      </p:sp>
      <p:sp>
        <p:nvSpPr>
          <p:cNvPr id="11" name="Text 8"/>
          <p:cNvSpPr txBox="1"/>
          <p:nvPr/>
        </p:nvSpPr>
        <p:spPr>
          <a:xfrm>
            <a:off x="670560" y="4657344"/>
            <a:ext cx="5120640" cy="12192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304792" indent="-304792">
              <a:buClr>
                <a:srgbClr val="B02418"/>
              </a:buClr>
              <a:buSzPct val="100000"/>
              <a:buChar char="•"/>
            </a:pPr>
            <a:r>
              <a:rPr lang="en-US" sz="2133">
                <a:solidFill>
                  <a:srgbClr val="2B2B2B"/>
                </a:solidFill>
                <a:latin typeface="Arial" pitchFamily="34" charset="0"/>
                <a:ea typeface="Arial" pitchFamily="34" charset="-122"/>
                <a:cs typeface="Arial" pitchFamily="34" charset="-120"/>
              </a:rPr>
              <a:t>Discuss openly </a:t>
            </a:r>
            <a:r>
              <a:rPr lang="en-US" sz="2133" b="1">
                <a:solidFill>
                  <a:srgbClr val="2B2B2B"/>
                </a:solidFill>
                <a:latin typeface="Arial" pitchFamily="34" charset="0"/>
                <a:ea typeface="Arial" pitchFamily="34" charset="-122"/>
                <a:cs typeface="Arial" pitchFamily="34" charset="-120"/>
              </a:rPr>
              <a:t>whose knowledge counts</a:t>
            </a:r>
            <a:r>
              <a:rPr lang="en-US" sz="2133">
                <a:solidFill>
                  <a:srgbClr val="2B2B2B"/>
                </a:solidFill>
                <a:latin typeface="Arial" pitchFamily="34" charset="0"/>
                <a:ea typeface="Arial" pitchFamily="34" charset="-122"/>
                <a:cs typeface="Arial" pitchFamily="34" charset="-120"/>
              </a:rPr>
              <a:t> in your field, and why</a:t>
            </a:r>
            <a:endParaRPr lang="en-US" sz="2133"/>
          </a:p>
        </p:txBody>
      </p:sp>
      <p:sp>
        <p:nvSpPr>
          <p:cNvPr id="12" name="example 3"/>
          <p:cNvSpPr/>
          <p:nvPr/>
        </p:nvSpPr>
        <p:spPr>
          <a:xfrm>
            <a:off x="6096000" y="4657344"/>
            <a:ext cx="5425440" cy="1219200"/>
          </a:xfrm>
          <a:prstGeom prst="roundRect">
            <a:avLst>
              <a:gd name="adj" fmla="val 12000"/>
            </a:avLst>
          </a:prstGeom>
          <a:solidFill>
            <a:srgbClr val="F9EDEF"/>
          </a:solidFill>
          <a:ln>
            <a:solidFill>
              <a:srgbClr val="F9EDEF"/>
            </a:solidFill>
          </a:ln>
        </p:spPr>
        <p:txBody>
          <a:bodyPr wrap="square" lIns="101600" tIns="203200" rIns="203200" bIns="10160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buNone/>
            </a:pPr>
            <a:r>
              <a:rPr lang="en-US" sz="1467" b="1">
                <a:solidFill>
                  <a:srgbClr val="B02418"/>
                </a:solidFill>
                <a:latin typeface="Arial" pitchFamily="34" charset="0"/>
                <a:ea typeface="Arial" pitchFamily="34" charset="-122"/>
                <a:cs typeface="Arial" pitchFamily="34" charset="-120"/>
              </a:rPr>
              <a:t>Example</a:t>
            </a:r>
            <a:endParaRPr lang="en-US" sz="1600"/>
          </a:p>
          <a:p>
            <a:pPr marL="0" indent="0">
              <a:buNone/>
            </a:pPr>
            <a:r>
              <a:rPr lang="en-US" sz="1600">
                <a:solidFill>
                  <a:srgbClr val="2B2B2B"/>
                </a:solidFill>
                <a:latin typeface="Arial" pitchFamily="34" charset="0"/>
                <a:ea typeface="Arial" pitchFamily="34" charset="-122"/>
                <a:cs typeface="Arial" pitchFamily="34" charset="-120"/>
              </a:rPr>
              <a:t>Have students look at who is cited in a key textbook chapter, whose voices are missing, and how the field decided what counts as evidence.</a:t>
            </a:r>
            <a:endParaRPr lang="en-US" sz="1600"/>
          </a:p>
        </p:txBody>
      </p:sp>
    </p:spTree>
    <p:extLst>
      <p:ext uri="{BB962C8B-B14F-4D97-AF65-F5344CB8AC3E}">
        <p14:creationId xmlns:p14="http://schemas.microsoft.com/office/powerpoint/2010/main" val="14636800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600">
                <a:solidFill>
                  <a:srgbClr val="C00000"/>
                </a:solidFill>
                <a:latin typeface="Buckeye Serif 2 Black"/>
              </a:rPr>
              <a:t>Maximize Transfer and Generalization</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49</a:t>
            </a:fld>
            <a:endParaRPr lang="en-US"/>
          </a:p>
        </p:txBody>
      </p:sp>
      <p:sp>
        <p:nvSpPr>
          <p:cNvPr id="163" name="TextBox 163"/>
          <p:cNvSpPr txBox="1"/>
          <p:nvPr/>
        </p:nvSpPr>
        <p:spPr>
          <a:xfrm>
            <a:off x="654238" y="1450000"/>
            <a:ext cx="10883524" cy="900000"/>
          </a:xfrm>
          <a:prstGeom prst="rect">
            <a:avLst/>
          </a:prstGeom>
          <a:noFill/>
        </p:spPr>
        <p:txBody>
          <a:bodyPr wrap="square" rtlCol="0" anchor="t">
            <a:normAutofit/>
          </a:bodyPr>
          <a:lstStyle/>
          <a:p>
            <a:pPr algn="l">
              <a:buNone/>
            </a:pPr>
            <a:r>
              <a:rPr lang="en-US" sz="1800">
                <a:solidFill>
                  <a:srgbClr val="292929"/>
                </a:solidFill>
                <a:latin typeface="Buckeye Sans 2"/>
              </a:rPr>
              <a:t>Learning isn’t finished until students can use it somewhere new: the next course, their job, their community.</a:t>
            </a:r>
            <a:endParaRPr lang="en-US" sz="1800"/>
          </a:p>
        </p:txBody>
      </p:sp>
      <p:sp>
        <p:nvSpPr>
          <p:cNvPr id="164" name="Shape 164"/>
          <p:cNvSpPr/>
          <p:nvPr/>
        </p:nvSpPr>
        <p:spPr>
          <a:xfrm>
            <a:off x="654238" y="2550000"/>
            <a:ext cx="2570881" cy="900000"/>
          </a:xfrm>
          <a:prstGeom prst="homePlate">
            <a:avLst>
              <a:gd name="adj" fmla="val 25000"/>
            </a:avLst>
          </a:prstGeom>
          <a:solidFill>
            <a:srgbClr val="BA0C2F"/>
          </a:solidFill>
          <a:ln>
            <a:noFill/>
          </a:ln>
        </p:spPr>
        <p:txBody>
          <a:bodyPr wrap="square" lIns="91440" tIns="45720" rIns="91440" bIns="45720" rtlCol="0" anchor="ctr">
            <a:normAutofit/>
          </a:bodyPr>
          <a:lstStyle/>
          <a:p>
            <a:pPr algn="ctr">
              <a:buNone/>
            </a:pPr>
            <a:r>
              <a:rPr lang="en-US" sz="1700" b="1">
                <a:solidFill>
                  <a:srgbClr val="FFFFFF"/>
                </a:solidFill>
                <a:latin typeface="Buckeye Sans 2"/>
              </a:rPr>
              <a:t>Vary the context</a:t>
            </a:r>
            <a:endParaRPr lang="en-US" sz="1700"/>
          </a:p>
        </p:txBody>
      </p:sp>
      <p:sp>
        <p:nvSpPr>
          <p:cNvPr id="165" name="Shape 165"/>
          <p:cNvSpPr/>
          <p:nvPr/>
        </p:nvSpPr>
        <p:spPr>
          <a:xfrm>
            <a:off x="654238" y="3650000"/>
            <a:ext cx="2570881" cy="1550000"/>
          </a:xfrm>
          <a:prstGeom prst="roundRect">
            <a:avLst>
              <a:gd name="adj" fmla="val 8000"/>
            </a:avLst>
          </a:prstGeom>
          <a:solidFill>
            <a:srgbClr val="F2F2F2"/>
          </a:solidFill>
          <a:ln>
            <a:noFill/>
          </a:ln>
        </p:spPr>
        <p:txBody>
          <a:bodyPr wrap="square" lIns="137160" tIns="137160" rIns="137160" bIns="137160" rtlCol="0" anchor="t">
            <a:normAutofit/>
          </a:bodyPr>
          <a:lstStyle/>
          <a:p>
            <a:pPr algn="l">
              <a:buNone/>
            </a:pPr>
            <a:r>
              <a:rPr lang="en-US" sz="1600">
                <a:solidFill>
                  <a:srgbClr val="292929"/>
                </a:solidFill>
                <a:latin typeface="Buckeye Sans 2"/>
              </a:rPr>
              <a:t>Practice the same idea in different settings, formats, and problems</a:t>
            </a:r>
            <a:endParaRPr lang="en-US" sz="1600"/>
          </a:p>
        </p:txBody>
      </p:sp>
      <p:sp>
        <p:nvSpPr>
          <p:cNvPr id="166" name="Shape 166"/>
          <p:cNvSpPr/>
          <p:nvPr/>
        </p:nvSpPr>
        <p:spPr>
          <a:xfrm>
            <a:off x="3425119" y="2550000"/>
            <a:ext cx="2570881" cy="900000"/>
          </a:xfrm>
          <a:prstGeom prst="homePlate">
            <a:avLst>
              <a:gd name="adj" fmla="val 25000"/>
            </a:avLst>
          </a:prstGeom>
          <a:solidFill>
            <a:srgbClr val="BA0C2F"/>
          </a:solidFill>
          <a:ln>
            <a:noFill/>
          </a:ln>
        </p:spPr>
        <p:txBody>
          <a:bodyPr wrap="square" lIns="91440" tIns="45720" rIns="91440" bIns="45720" rtlCol="0" anchor="ctr">
            <a:normAutofit/>
          </a:bodyPr>
          <a:lstStyle/>
          <a:p>
            <a:pPr algn="ctr">
              <a:buNone/>
            </a:pPr>
            <a:r>
              <a:rPr lang="en-US" sz="1700" b="1">
                <a:solidFill>
                  <a:srgbClr val="FFFFFF"/>
                </a:solidFill>
                <a:latin typeface="Buckeye Sans 2"/>
              </a:rPr>
              <a:t>Space it out</a:t>
            </a:r>
            <a:endParaRPr lang="en-US" sz="1700"/>
          </a:p>
        </p:txBody>
      </p:sp>
      <p:sp>
        <p:nvSpPr>
          <p:cNvPr id="167" name="Shape 167"/>
          <p:cNvSpPr/>
          <p:nvPr/>
        </p:nvSpPr>
        <p:spPr>
          <a:xfrm>
            <a:off x="3425119" y="3650000"/>
            <a:ext cx="2570881" cy="1550000"/>
          </a:xfrm>
          <a:prstGeom prst="roundRect">
            <a:avLst>
              <a:gd name="adj" fmla="val 8000"/>
            </a:avLst>
          </a:prstGeom>
          <a:solidFill>
            <a:srgbClr val="F2F2F2"/>
          </a:solidFill>
          <a:ln>
            <a:noFill/>
          </a:ln>
        </p:spPr>
        <p:txBody>
          <a:bodyPr wrap="square" lIns="137160" tIns="137160" rIns="137160" bIns="137160" rtlCol="0" anchor="t">
            <a:normAutofit/>
          </a:bodyPr>
          <a:lstStyle/>
          <a:p>
            <a:pPr algn="l">
              <a:buNone/>
            </a:pPr>
            <a:r>
              <a:rPr lang="en-US" sz="1600">
                <a:solidFill>
                  <a:srgbClr val="292929"/>
                </a:solidFill>
                <a:latin typeface="Buckeye Sans 2"/>
              </a:rPr>
              <a:t>Revisit key ideas across the term; mix old and new practice</a:t>
            </a:r>
            <a:endParaRPr lang="en-US" sz="1600"/>
          </a:p>
        </p:txBody>
      </p:sp>
      <p:sp>
        <p:nvSpPr>
          <p:cNvPr id="168" name="Shape 168"/>
          <p:cNvSpPr/>
          <p:nvPr/>
        </p:nvSpPr>
        <p:spPr>
          <a:xfrm>
            <a:off x="6196000" y="2550000"/>
            <a:ext cx="2570881" cy="900000"/>
          </a:xfrm>
          <a:prstGeom prst="homePlate">
            <a:avLst>
              <a:gd name="adj" fmla="val 25000"/>
            </a:avLst>
          </a:prstGeom>
          <a:solidFill>
            <a:srgbClr val="BA0C2F"/>
          </a:solidFill>
          <a:ln>
            <a:noFill/>
          </a:ln>
        </p:spPr>
        <p:txBody>
          <a:bodyPr wrap="square" lIns="91440" tIns="45720" rIns="91440" bIns="45720" rtlCol="0" anchor="ctr">
            <a:normAutofit/>
          </a:bodyPr>
          <a:lstStyle/>
          <a:p>
            <a:pPr algn="ctr">
              <a:buNone/>
            </a:pPr>
            <a:r>
              <a:rPr lang="en-US" sz="1700" b="1">
                <a:solidFill>
                  <a:srgbClr val="FFFFFF"/>
                </a:solidFill>
                <a:latin typeface="Buckeye Sans 2"/>
              </a:rPr>
              <a:t>Give tools that travel</a:t>
            </a:r>
            <a:endParaRPr lang="en-US" sz="1700"/>
          </a:p>
        </p:txBody>
      </p:sp>
      <p:sp>
        <p:nvSpPr>
          <p:cNvPr id="169" name="Shape 169"/>
          <p:cNvSpPr/>
          <p:nvPr/>
        </p:nvSpPr>
        <p:spPr>
          <a:xfrm>
            <a:off x="6196000" y="3650000"/>
            <a:ext cx="2570881" cy="1550000"/>
          </a:xfrm>
          <a:prstGeom prst="roundRect">
            <a:avLst>
              <a:gd name="adj" fmla="val 8000"/>
            </a:avLst>
          </a:prstGeom>
          <a:solidFill>
            <a:srgbClr val="F2F2F2"/>
          </a:solidFill>
          <a:ln>
            <a:noFill/>
          </a:ln>
        </p:spPr>
        <p:txBody>
          <a:bodyPr wrap="square" lIns="137160" tIns="137160" rIns="137160" bIns="137160" rtlCol="0" anchor="t">
            <a:normAutofit/>
          </a:bodyPr>
          <a:lstStyle/>
          <a:p>
            <a:pPr algn="l">
              <a:buNone/>
            </a:pPr>
            <a:r>
              <a:rPr lang="en-US" sz="1600">
                <a:solidFill>
                  <a:srgbClr val="292929"/>
                </a:solidFill>
                <a:latin typeface="Buckeye Sans 2"/>
              </a:rPr>
              <a:t>Checklists, templates, worked examples, and mnemonics</a:t>
            </a:r>
            <a:endParaRPr lang="en-US" sz="1600"/>
          </a:p>
        </p:txBody>
      </p:sp>
      <p:sp>
        <p:nvSpPr>
          <p:cNvPr id="170" name="Shape 170"/>
          <p:cNvSpPr/>
          <p:nvPr/>
        </p:nvSpPr>
        <p:spPr>
          <a:xfrm>
            <a:off x="8966881" y="2550000"/>
            <a:ext cx="2570881" cy="900000"/>
          </a:xfrm>
          <a:prstGeom prst="roundRect">
            <a:avLst>
              <a:gd name="adj" fmla="val 16000"/>
            </a:avLst>
          </a:prstGeom>
          <a:solidFill>
            <a:srgbClr val="BA0C2F"/>
          </a:solidFill>
          <a:ln>
            <a:noFill/>
          </a:ln>
        </p:spPr>
        <p:txBody>
          <a:bodyPr wrap="square" lIns="91440" tIns="45720" rIns="91440" bIns="45720" rtlCol="0" anchor="ctr">
            <a:normAutofit/>
          </a:bodyPr>
          <a:lstStyle/>
          <a:p>
            <a:pPr algn="ctr">
              <a:buNone/>
            </a:pPr>
            <a:r>
              <a:rPr lang="en-US" sz="1700" b="1">
                <a:solidFill>
                  <a:srgbClr val="FFFFFF"/>
                </a:solidFill>
                <a:latin typeface="Buckeye Sans 2"/>
              </a:rPr>
              <a:t>Ask “where else?”</a:t>
            </a:r>
            <a:endParaRPr lang="en-US" sz="1700"/>
          </a:p>
        </p:txBody>
      </p:sp>
      <p:sp>
        <p:nvSpPr>
          <p:cNvPr id="171" name="Shape 171"/>
          <p:cNvSpPr/>
          <p:nvPr/>
        </p:nvSpPr>
        <p:spPr>
          <a:xfrm>
            <a:off x="8966881" y="3650000"/>
            <a:ext cx="2570881" cy="1550000"/>
          </a:xfrm>
          <a:prstGeom prst="roundRect">
            <a:avLst>
              <a:gd name="adj" fmla="val 8000"/>
            </a:avLst>
          </a:prstGeom>
          <a:solidFill>
            <a:srgbClr val="F2F2F2"/>
          </a:solidFill>
          <a:ln>
            <a:noFill/>
          </a:ln>
        </p:spPr>
        <p:txBody>
          <a:bodyPr wrap="square" lIns="137160" tIns="137160" rIns="137160" bIns="137160" rtlCol="0" anchor="t">
            <a:normAutofit/>
          </a:bodyPr>
          <a:lstStyle/>
          <a:p>
            <a:pPr algn="l">
              <a:buNone/>
            </a:pPr>
            <a:r>
              <a:rPr lang="en-US" sz="1600">
                <a:solidFill>
                  <a:srgbClr val="292929"/>
                </a:solidFill>
                <a:latin typeface="Buckeye Sans 2"/>
              </a:rPr>
              <a:t>Prompt students to name new situations where the idea applies</a:t>
            </a:r>
            <a:endParaRPr lang="en-US" sz="1600"/>
          </a:p>
        </p:txBody>
      </p:sp>
    </p:spTree>
    <p:extLst>
      <p:ext uri="{BB962C8B-B14F-4D97-AF65-F5344CB8AC3E}">
        <p14:creationId xmlns:p14="http://schemas.microsoft.com/office/powerpoint/2010/main" val="24230543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600">
                <a:solidFill>
                  <a:srgbClr val="C00000"/>
                </a:solidFill>
                <a:latin typeface="Buckeye Serif 2 Black"/>
              </a:rPr>
              <a:t>Activity: Map Your Lesson</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50</a:t>
            </a:fld>
            <a:endParaRPr lang="en-US"/>
          </a:p>
        </p:txBody>
      </p:sp>
      <p:sp>
        <p:nvSpPr>
          <p:cNvPr id="701" name="TextBox 701"/>
          <p:cNvSpPr txBox="1"/>
          <p:nvPr/>
        </p:nvSpPr>
        <p:spPr>
          <a:xfrm>
            <a:off x="654238" y="1450000"/>
            <a:ext cx="7583524" cy="1500000"/>
          </a:xfrm>
          <a:prstGeom prst="rect">
            <a:avLst/>
          </a:prstGeom>
          <a:noFill/>
        </p:spPr>
        <p:txBody>
          <a:bodyPr wrap="square" lIns="91440" tIns="45720" rIns="91440" bIns="45720" rtlCol="0" anchor="t">
            <a:normAutofit/>
          </a:bodyPr>
          <a:lstStyle/>
          <a:p>
            <a:r>
              <a:rPr lang="en-US" sz="1800">
                <a:solidFill>
                  <a:srgbClr val="292929"/>
                </a:solidFill>
                <a:latin typeface="Buckeye Sans 2"/>
              </a:rPr>
              <a:t>Turn your worksheet into a concept map (Part 4). Put your anchor concept (e.g., the sociological imagination) in the center and add a branch for each strategy.</a:t>
            </a:r>
          </a:p>
          <a:p>
            <a:pPr algn="l">
              <a:spcBef>
                <a:spcPts val="600"/>
              </a:spcBef>
              <a:buNone/>
            </a:pPr>
            <a:r>
              <a:rPr lang="en-US" sz="1500" i="1">
                <a:solidFill>
                  <a:srgbClr val="5E5E5E"/>
                </a:solidFill>
                <a:latin typeface="Buckeye Sans 2"/>
              </a:rPr>
              <a:t>Draw lines between ideas that connect. Then tell a partner what you’ll try first.</a:t>
            </a:r>
            <a:endParaRPr lang="en-US" sz="1500"/>
          </a:p>
        </p:txBody>
      </p:sp>
      <p:sp>
        <p:nvSpPr>
          <p:cNvPr id="702" name="Shape 702"/>
          <p:cNvSpPr/>
          <p:nvPr/>
        </p:nvSpPr>
        <p:spPr>
          <a:xfrm>
            <a:off x="654238" y="3450000"/>
            <a:ext cx="5291762" cy="1150000"/>
          </a:xfrm>
          <a:prstGeom prst="roundRect">
            <a:avLst>
              <a:gd name="adj" fmla="val 10000"/>
            </a:avLst>
          </a:prstGeom>
          <a:solidFill>
            <a:srgbClr val="F2F2F2"/>
          </a:solidFill>
          <a:ln>
            <a:noFill/>
          </a:ln>
        </p:spPr>
        <p:txBody>
          <a:bodyPr/>
          <a:lstStyle/>
          <a:p>
            <a:endParaRPr lang="en-US"/>
          </a:p>
        </p:txBody>
      </p:sp>
      <p:sp>
        <p:nvSpPr>
          <p:cNvPr id="703" name="Badge 703"/>
          <p:cNvSpPr/>
          <p:nvPr/>
        </p:nvSpPr>
        <p:spPr>
          <a:xfrm>
            <a:off x="834238" y="3765000"/>
            <a:ext cx="520000" cy="520000"/>
          </a:xfrm>
          <a:prstGeom prst="ellipse">
            <a:avLst/>
          </a:prstGeom>
          <a:solidFill>
            <a:srgbClr val="BA0C2F"/>
          </a:solidFill>
          <a:ln>
            <a:noFill/>
          </a:ln>
        </p:spPr>
        <p:txBody>
          <a:bodyPr wrap="square" lIns="0" tIns="0" rIns="0" bIns="0" rtlCol="0" anchor="ctr">
            <a:normAutofit/>
          </a:bodyPr>
          <a:lstStyle/>
          <a:p>
            <a:pPr algn="ctr">
              <a:buNone/>
            </a:pPr>
            <a:r>
              <a:rPr lang="en-US" sz="1500" b="1">
                <a:solidFill>
                  <a:srgbClr val="FFFFFF"/>
                </a:solidFill>
                <a:latin typeface="Buckeye Sans 2"/>
              </a:rPr>
              <a:t>1</a:t>
            </a:r>
            <a:endParaRPr lang="en-US" sz="1500"/>
          </a:p>
        </p:txBody>
      </p:sp>
      <p:sp>
        <p:nvSpPr>
          <p:cNvPr id="704" name="TextBox 704"/>
          <p:cNvSpPr txBox="1"/>
          <p:nvPr/>
        </p:nvSpPr>
        <p:spPr>
          <a:xfrm>
            <a:off x="1504238" y="3510000"/>
            <a:ext cx="4291762" cy="1030000"/>
          </a:xfrm>
          <a:prstGeom prst="rect">
            <a:avLst/>
          </a:prstGeom>
          <a:noFill/>
        </p:spPr>
        <p:txBody>
          <a:bodyPr wrap="square" rtlCol="0" anchor="ctr">
            <a:normAutofit/>
          </a:bodyPr>
          <a:lstStyle/>
          <a:p>
            <a:pPr algn="l">
              <a:buNone/>
            </a:pPr>
            <a:r>
              <a:rPr lang="en-US" sz="1700" b="1">
                <a:solidFill>
                  <a:srgbClr val="BA0C2F"/>
                </a:solidFill>
                <a:latin typeface="Buckeye Sans 2"/>
              </a:rPr>
              <a:t>Bridge it</a:t>
            </a:r>
            <a:endParaRPr lang="en-US" sz="1700"/>
          </a:p>
          <a:p>
            <a:pPr algn="l">
              <a:spcBef>
                <a:spcPts val="200"/>
              </a:spcBef>
              <a:buNone/>
            </a:pPr>
            <a:r>
              <a:rPr lang="en-US" sz="1300">
                <a:solidFill>
                  <a:srgbClr val="292929"/>
                </a:solidFill>
                <a:latin typeface="Buckeye Sans 2"/>
              </a:rPr>
              <a:t>Your bridge from Part 1 (e.g., textbook prices: one student vs. half the class)</a:t>
            </a:r>
            <a:endParaRPr lang="en-US" sz="1500"/>
          </a:p>
        </p:txBody>
      </p:sp>
      <p:sp>
        <p:nvSpPr>
          <p:cNvPr id="705" name="Shape 705"/>
          <p:cNvSpPr/>
          <p:nvPr/>
        </p:nvSpPr>
        <p:spPr>
          <a:xfrm>
            <a:off x="6246000" y="3450000"/>
            <a:ext cx="5291762" cy="1150000"/>
          </a:xfrm>
          <a:prstGeom prst="roundRect">
            <a:avLst>
              <a:gd name="adj" fmla="val 10000"/>
            </a:avLst>
          </a:prstGeom>
          <a:solidFill>
            <a:srgbClr val="F2F2F2"/>
          </a:solidFill>
          <a:ln>
            <a:noFill/>
          </a:ln>
        </p:spPr>
        <p:txBody>
          <a:bodyPr/>
          <a:lstStyle/>
          <a:p>
            <a:endParaRPr lang="en-US"/>
          </a:p>
        </p:txBody>
      </p:sp>
      <p:sp>
        <p:nvSpPr>
          <p:cNvPr id="706" name="Badge 706"/>
          <p:cNvSpPr/>
          <p:nvPr/>
        </p:nvSpPr>
        <p:spPr>
          <a:xfrm>
            <a:off x="6426000" y="3765000"/>
            <a:ext cx="520000" cy="520000"/>
          </a:xfrm>
          <a:prstGeom prst="ellipse">
            <a:avLst/>
          </a:prstGeom>
          <a:solidFill>
            <a:srgbClr val="BA0C2F"/>
          </a:solidFill>
          <a:ln>
            <a:noFill/>
          </a:ln>
        </p:spPr>
        <p:txBody>
          <a:bodyPr wrap="square" lIns="0" tIns="0" rIns="0" bIns="0" rtlCol="0" anchor="ctr">
            <a:normAutofit/>
          </a:bodyPr>
          <a:lstStyle/>
          <a:p>
            <a:pPr algn="ctr">
              <a:buNone/>
            </a:pPr>
            <a:r>
              <a:rPr lang="en-US" sz="1500" b="1">
                <a:solidFill>
                  <a:srgbClr val="FFFFFF"/>
                </a:solidFill>
                <a:latin typeface="Buckeye Sans 2"/>
              </a:rPr>
              <a:t>2</a:t>
            </a:r>
            <a:endParaRPr lang="en-US" sz="1500"/>
          </a:p>
        </p:txBody>
      </p:sp>
      <p:sp>
        <p:nvSpPr>
          <p:cNvPr id="707" name="TextBox 707"/>
          <p:cNvSpPr txBox="1"/>
          <p:nvPr/>
        </p:nvSpPr>
        <p:spPr>
          <a:xfrm>
            <a:off x="7096000" y="3510000"/>
            <a:ext cx="4291762" cy="1030000"/>
          </a:xfrm>
          <a:prstGeom prst="rect">
            <a:avLst/>
          </a:prstGeom>
          <a:noFill/>
        </p:spPr>
        <p:txBody>
          <a:bodyPr wrap="square" rtlCol="0" anchor="ctr">
            <a:normAutofit/>
          </a:bodyPr>
          <a:lstStyle/>
          <a:p>
            <a:pPr algn="l">
              <a:buNone/>
            </a:pPr>
            <a:r>
              <a:rPr lang="en-US" sz="1700" b="1">
                <a:solidFill>
                  <a:srgbClr val="BA0C2F"/>
                </a:solidFill>
                <a:latin typeface="Buckeye Sans 2"/>
              </a:rPr>
              <a:t>Headline it</a:t>
            </a:r>
            <a:endParaRPr lang="en-US" sz="1700"/>
          </a:p>
          <a:p>
            <a:pPr algn="l">
              <a:spcBef>
                <a:spcPts val="200"/>
              </a:spcBef>
              <a:buNone/>
            </a:pPr>
            <a:r>
              <a:rPr lang="en-US" sz="1300">
                <a:solidFill>
                  <a:srgbClr val="292929"/>
                </a:solidFill>
                <a:latin typeface="Buckeye Sans 2"/>
              </a:rPr>
              <a:t>Your headline from Part 2 (e.g., “Your Problems Aren’t Just Yours: Society Shows Up Everywhere”)</a:t>
            </a:r>
            <a:endParaRPr lang="en-US" sz="1500"/>
          </a:p>
        </p:txBody>
      </p:sp>
      <p:sp>
        <p:nvSpPr>
          <p:cNvPr id="708" name="Shape 708"/>
          <p:cNvSpPr/>
          <p:nvPr/>
        </p:nvSpPr>
        <p:spPr>
          <a:xfrm>
            <a:off x="654238" y="4800000"/>
            <a:ext cx="5291762" cy="1150000"/>
          </a:xfrm>
          <a:prstGeom prst="roundRect">
            <a:avLst>
              <a:gd name="adj" fmla="val 10000"/>
            </a:avLst>
          </a:prstGeom>
          <a:solidFill>
            <a:srgbClr val="F2F2F2"/>
          </a:solidFill>
          <a:ln>
            <a:noFill/>
          </a:ln>
        </p:spPr>
        <p:txBody>
          <a:bodyPr/>
          <a:lstStyle/>
          <a:p>
            <a:endParaRPr lang="en-US"/>
          </a:p>
        </p:txBody>
      </p:sp>
      <p:sp>
        <p:nvSpPr>
          <p:cNvPr id="709" name="Badge 709"/>
          <p:cNvSpPr/>
          <p:nvPr/>
        </p:nvSpPr>
        <p:spPr>
          <a:xfrm>
            <a:off x="834238" y="5115000"/>
            <a:ext cx="520000" cy="520000"/>
          </a:xfrm>
          <a:prstGeom prst="ellipse">
            <a:avLst/>
          </a:prstGeom>
          <a:solidFill>
            <a:srgbClr val="BA0C2F"/>
          </a:solidFill>
          <a:ln>
            <a:noFill/>
          </a:ln>
        </p:spPr>
        <p:txBody>
          <a:bodyPr wrap="square" lIns="0" tIns="0" rIns="0" bIns="0" rtlCol="0" anchor="ctr">
            <a:normAutofit/>
          </a:bodyPr>
          <a:lstStyle/>
          <a:p>
            <a:pPr algn="ctr">
              <a:buNone/>
            </a:pPr>
            <a:r>
              <a:rPr lang="en-US" sz="1500" b="1">
                <a:solidFill>
                  <a:srgbClr val="FFFFFF"/>
                </a:solidFill>
                <a:latin typeface="Buckeye Sans 2"/>
              </a:rPr>
              <a:t>3</a:t>
            </a:r>
            <a:endParaRPr lang="en-US" sz="1500"/>
          </a:p>
        </p:txBody>
      </p:sp>
      <p:sp>
        <p:nvSpPr>
          <p:cNvPr id="710" name="TextBox 710"/>
          <p:cNvSpPr txBox="1"/>
          <p:nvPr/>
        </p:nvSpPr>
        <p:spPr>
          <a:xfrm>
            <a:off x="1504238" y="4860000"/>
            <a:ext cx="4291762" cy="1030000"/>
          </a:xfrm>
          <a:prstGeom prst="rect">
            <a:avLst/>
          </a:prstGeom>
          <a:noFill/>
        </p:spPr>
        <p:txBody>
          <a:bodyPr wrap="square" rtlCol="0" anchor="ctr">
            <a:normAutofit/>
          </a:bodyPr>
          <a:lstStyle/>
          <a:p>
            <a:pPr algn="l">
              <a:buNone/>
            </a:pPr>
            <a:r>
              <a:rPr lang="en-US" sz="1700" b="1">
                <a:solidFill>
                  <a:srgbClr val="BA0C2F"/>
                </a:solidFill>
                <a:latin typeface="Buckeye Sans 2"/>
              </a:rPr>
              <a:t>Widen it</a:t>
            </a:r>
            <a:endParaRPr lang="en-US" sz="1700"/>
          </a:p>
          <a:p>
            <a:pPr algn="l">
              <a:spcBef>
                <a:spcPts val="200"/>
              </a:spcBef>
              <a:buNone/>
            </a:pPr>
            <a:r>
              <a:rPr lang="en-US" sz="1300">
                <a:solidFill>
                  <a:srgbClr val="292929"/>
                </a:solidFill>
                <a:latin typeface="Buckeye Sans 2"/>
              </a:rPr>
              <a:t>Your way of knowing from Part 3 (e.g., a family story about a hard time)</a:t>
            </a:r>
            <a:endParaRPr lang="en-US" sz="1500"/>
          </a:p>
        </p:txBody>
      </p:sp>
      <p:sp>
        <p:nvSpPr>
          <p:cNvPr id="711" name="Shape 711"/>
          <p:cNvSpPr/>
          <p:nvPr/>
        </p:nvSpPr>
        <p:spPr>
          <a:xfrm>
            <a:off x="6246000" y="4800000"/>
            <a:ext cx="5291762" cy="1150000"/>
          </a:xfrm>
          <a:prstGeom prst="roundRect">
            <a:avLst>
              <a:gd name="adj" fmla="val 10000"/>
            </a:avLst>
          </a:prstGeom>
          <a:solidFill>
            <a:srgbClr val="F2F2F2"/>
          </a:solidFill>
          <a:ln>
            <a:noFill/>
          </a:ln>
        </p:spPr>
        <p:txBody>
          <a:bodyPr/>
          <a:lstStyle/>
          <a:p>
            <a:endParaRPr lang="en-US"/>
          </a:p>
        </p:txBody>
      </p:sp>
      <p:sp>
        <p:nvSpPr>
          <p:cNvPr id="712" name="Badge 712"/>
          <p:cNvSpPr/>
          <p:nvPr/>
        </p:nvSpPr>
        <p:spPr>
          <a:xfrm>
            <a:off x="6426000" y="5115000"/>
            <a:ext cx="520000" cy="520000"/>
          </a:xfrm>
          <a:prstGeom prst="ellipse">
            <a:avLst/>
          </a:prstGeom>
          <a:solidFill>
            <a:srgbClr val="BA0C2F"/>
          </a:solidFill>
          <a:ln>
            <a:noFill/>
          </a:ln>
        </p:spPr>
        <p:txBody>
          <a:bodyPr wrap="square" lIns="0" tIns="0" rIns="0" bIns="0" rtlCol="0" anchor="ctr">
            <a:normAutofit/>
          </a:bodyPr>
          <a:lstStyle/>
          <a:p>
            <a:pPr algn="ctr">
              <a:buNone/>
            </a:pPr>
            <a:r>
              <a:rPr lang="en-US" sz="1500" b="1">
                <a:solidFill>
                  <a:srgbClr val="FFFFFF"/>
                </a:solidFill>
                <a:latin typeface="Buckeye Sans 2"/>
              </a:rPr>
              <a:t>4</a:t>
            </a:r>
            <a:endParaRPr lang="en-US" sz="1500"/>
          </a:p>
        </p:txBody>
      </p:sp>
      <p:sp>
        <p:nvSpPr>
          <p:cNvPr id="713" name="TextBox 713"/>
          <p:cNvSpPr txBox="1"/>
          <p:nvPr/>
        </p:nvSpPr>
        <p:spPr>
          <a:xfrm>
            <a:off x="7096000" y="4860000"/>
            <a:ext cx="4291762" cy="1030000"/>
          </a:xfrm>
          <a:prstGeom prst="rect">
            <a:avLst/>
          </a:prstGeom>
          <a:noFill/>
        </p:spPr>
        <p:txBody>
          <a:bodyPr wrap="square" rtlCol="0" anchor="ctr">
            <a:normAutofit/>
          </a:bodyPr>
          <a:lstStyle/>
          <a:p>
            <a:pPr algn="l">
              <a:buNone/>
            </a:pPr>
            <a:r>
              <a:rPr lang="en-US" sz="1700" b="1">
                <a:solidFill>
                  <a:srgbClr val="BA0C2F"/>
                </a:solidFill>
                <a:latin typeface="Buckeye Sans 2"/>
              </a:rPr>
              <a:t>Where else? (new)</a:t>
            </a:r>
            <a:endParaRPr lang="en-US" sz="1700"/>
          </a:p>
          <a:p>
            <a:pPr algn="l">
              <a:spcBef>
                <a:spcPts val="200"/>
              </a:spcBef>
              <a:buNone/>
            </a:pPr>
            <a:r>
              <a:rPr lang="en-US" sz="1300">
                <a:solidFill>
                  <a:srgbClr val="292929"/>
                </a:solidFill>
                <a:latin typeface="Buckeye Sans 2"/>
              </a:rPr>
              <a:t>Two places students could use it next (e.g., news stories, workplace burnout)</a:t>
            </a:r>
            <a:endParaRPr lang="en-US" sz="1500"/>
          </a:p>
        </p:txBody>
      </p:sp>
      <p:pic>
        <p:nvPicPr>
          <p:cNvPr id="174" name="Online Media 174" descr="5 minute countdown timer video" title="5 Minute Timer">
            <a:hlinkClick r:id="" action="ppaction://noaction"/>
          </p:cNvPr>
          <p:cNvPicPr>
            <a:picLocks noRot="1" noChangeAspect="1"/>
          </p:cNvPicPr>
          <p:nvPr>
            <a:videoFile r:link="rId1"/>
          </p:nvPr>
        </p:nvPicPr>
        <p:blipFill>
          <a:blip r:embed="rId4"/>
          <a:stretch>
            <a:fillRect/>
          </a:stretch>
        </p:blipFill>
        <p:spPr>
          <a:xfrm>
            <a:off x="8537762" y="1500000"/>
            <a:ext cx="3000000" cy="1710784"/>
          </a:xfrm>
          <a:prstGeom prst="rect">
            <a:avLst/>
          </a:prstGeom>
        </p:spPr>
      </p:pic>
    </p:spTree>
    <p:extLst>
      <p:ext uri="{BB962C8B-B14F-4D97-AF65-F5344CB8AC3E}">
        <p14:creationId xmlns:p14="http://schemas.microsoft.com/office/powerpoint/2010/main" val="39999255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4238" y="513454"/>
            <a:ext cx="10883524" cy="1000000"/>
          </a:xfrm>
        </p:spPr>
        <p:txBody>
          <a:bodyPr>
            <a:normAutofit/>
          </a:bodyPr>
          <a:lstStyle/>
          <a:p>
            <a:r>
              <a:rPr lang="en-US" sz="3200">
                <a:solidFill>
                  <a:srgbClr val="C00000"/>
                </a:solidFill>
                <a:latin typeface="Buckeye Serif 2 Black"/>
              </a:rPr>
              <a:t>Summary: Building Knowledge Strategies</a:t>
            </a:r>
          </a:p>
        </p:txBody>
      </p:sp>
      <p:sp>
        <p:nvSpPr>
          <p:cNvPr id="3" name="Footer Placeholder 2"/>
          <p:cNvSpPr>
            <a:spLocks noGrp="1"/>
          </p:cNvSpPr>
          <p:nvPr>
            <p:ph type="ftr" sz="quarter" idx="11"/>
          </p:nvPr>
        </p:nvSpPr>
        <p:spPr/>
        <p:txBody>
          <a:bodyPr/>
          <a:lstStyle/>
          <a:p>
            <a:r>
              <a:rPr lang="en-US"/>
              <a:t>The Michael V. Drake Institute for Teaching and Learning</a:t>
            </a:r>
          </a:p>
        </p:txBody>
      </p:sp>
      <p:sp>
        <p:nvSpPr>
          <p:cNvPr id="4" name="Slide Number Placeholder 3"/>
          <p:cNvSpPr>
            <a:spLocks noGrp="1"/>
          </p:cNvSpPr>
          <p:nvPr>
            <p:ph type="sldNum" sz="quarter" idx="12"/>
          </p:nvPr>
        </p:nvSpPr>
        <p:spPr/>
        <p:txBody>
          <a:bodyPr/>
          <a:lstStyle/>
          <a:p>
            <a:fld id="{6A437EE8-8900-40F5-8C81-C8A18CC53EFD}" type="slidenum">
              <a:rPr lang="en-US"/>
              <a:t>51</a:t>
            </a:fld>
            <a:endParaRPr lang="en-US"/>
          </a:p>
        </p:txBody>
      </p:sp>
      <p:sp>
        <p:nvSpPr>
          <p:cNvPr id="175" name="Shape 175"/>
          <p:cNvSpPr/>
          <p:nvPr/>
        </p:nvSpPr>
        <p:spPr>
          <a:xfrm>
            <a:off x="654238" y="1650000"/>
            <a:ext cx="5291762" cy="2050000"/>
          </a:xfrm>
          <a:prstGeom prst="roundRect">
            <a:avLst>
              <a:gd name="adj" fmla="val 8000"/>
            </a:avLst>
          </a:prstGeom>
          <a:solidFill>
            <a:srgbClr val="F2F2F2"/>
          </a:solidFill>
          <a:ln>
            <a:noFill/>
          </a:ln>
        </p:spPr>
        <p:txBody>
          <a:bodyPr/>
          <a:lstStyle/>
          <a:p>
            <a:endParaRPr lang="en-US"/>
          </a:p>
        </p:txBody>
      </p:sp>
      <p:sp>
        <p:nvSpPr>
          <p:cNvPr id="176" name="Badge 176"/>
          <p:cNvSpPr/>
          <p:nvPr/>
        </p:nvSpPr>
        <p:spPr>
          <a:xfrm>
            <a:off x="854238" y="1850000"/>
            <a:ext cx="560000" cy="560000"/>
          </a:xfrm>
          <a:prstGeom prst="ellipse">
            <a:avLst/>
          </a:prstGeom>
          <a:solidFill>
            <a:srgbClr val="BA0C2F"/>
          </a:solidFill>
          <a:ln>
            <a:noFill/>
          </a:ln>
        </p:spPr>
        <p:txBody>
          <a:bodyPr wrap="square" lIns="0" tIns="0" rIns="0" bIns="0" rtlCol="0" anchor="ctr">
            <a:normAutofit/>
          </a:bodyPr>
          <a:lstStyle/>
          <a:p>
            <a:pPr algn="ctr">
              <a:buNone/>
            </a:pPr>
            <a:r>
              <a:rPr lang="en-US" sz="1300" b="1">
                <a:solidFill>
                  <a:srgbClr val="FFFFFF"/>
                </a:solidFill>
                <a:latin typeface="Buckeye Sans 2"/>
              </a:rPr>
              <a:t>3.1</a:t>
            </a:r>
            <a:endParaRPr lang="en-US" sz="1300"/>
          </a:p>
        </p:txBody>
      </p:sp>
      <p:sp>
        <p:nvSpPr>
          <p:cNvPr id="177" name="TextBox 177"/>
          <p:cNvSpPr txBox="1"/>
          <p:nvPr/>
        </p:nvSpPr>
        <p:spPr>
          <a:xfrm>
            <a:off x="1554238" y="1850000"/>
            <a:ext cx="4241762" cy="1700000"/>
          </a:xfrm>
          <a:prstGeom prst="rect">
            <a:avLst/>
          </a:prstGeom>
          <a:noFill/>
        </p:spPr>
        <p:txBody>
          <a:bodyPr wrap="square" rtlCol="0" anchor="t">
            <a:normAutofit/>
          </a:bodyPr>
          <a:lstStyle/>
          <a:p>
            <a:pPr algn="l">
              <a:buNone/>
            </a:pPr>
            <a:r>
              <a:rPr lang="en-US" sz="1900" b="1">
                <a:solidFill>
                  <a:srgbClr val="BA0C2F"/>
                </a:solidFill>
                <a:latin typeface="Buckeye Sans 2"/>
              </a:rPr>
              <a:t>Connect Prior Knowledge</a:t>
            </a:r>
            <a:endParaRPr lang="en-US" sz="1900"/>
          </a:p>
          <a:p>
            <a:pPr marL="285750" indent="-285750" algn="l">
              <a:spcBef>
                <a:spcPts val="700"/>
              </a:spcBef>
              <a:buClr>
                <a:srgbClr val="BA0C2F"/>
              </a:buClr>
              <a:buFont typeface="Arial"/>
              <a:buChar char="•"/>
            </a:pPr>
            <a:r>
              <a:rPr lang="en-US" sz="1600">
                <a:solidFill>
                  <a:srgbClr val="292929"/>
                </a:solidFill>
                <a:latin typeface="Buckeye Sans 2"/>
              </a:rPr>
              <a:t>Open with a question, poll, or quick recall</a:t>
            </a:r>
            <a:endParaRPr lang="en-US" sz="1600"/>
          </a:p>
          <a:p>
            <a:pPr marL="285750" indent="-285750" algn="l">
              <a:spcBef>
                <a:spcPts val="700"/>
              </a:spcBef>
              <a:buClr>
                <a:srgbClr val="BA0C2F"/>
              </a:buClr>
              <a:buFont typeface="Arial"/>
              <a:buChar char="•"/>
            </a:pPr>
            <a:r>
              <a:rPr lang="en-US" sz="1600">
                <a:solidFill>
                  <a:srgbClr val="292929"/>
                </a:solidFill>
                <a:latin typeface="Buckeye Sans 2"/>
              </a:rPr>
              <a:t>Bridge with analogies and everyday examples</a:t>
            </a:r>
            <a:endParaRPr lang="en-US" sz="1600"/>
          </a:p>
        </p:txBody>
      </p:sp>
      <p:sp>
        <p:nvSpPr>
          <p:cNvPr id="178" name="Shape 178"/>
          <p:cNvSpPr/>
          <p:nvPr/>
        </p:nvSpPr>
        <p:spPr>
          <a:xfrm>
            <a:off x="6246000" y="1650000"/>
            <a:ext cx="5291762" cy="2050000"/>
          </a:xfrm>
          <a:prstGeom prst="roundRect">
            <a:avLst>
              <a:gd name="adj" fmla="val 8000"/>
            </a:avLst>
          </a:prstGeom>
          <a:solidFill>
            <a:srgbClr val="F2F2F2"/>
          </a:solidFill>
          <a:ln>
            <a:noFill/>
          </a:ln>
        </p:spPr>
        <p:txBody>
          <a:bodyPr/>
          <a:lstStyle/>
          <a:p>
            <a:endParaRPr lang="en-US"/>
          </a:p>
        </p:txBody>
      </p:sp>
      <p:sp>
        <p:nvSpPr>
          <p:cNvPr id="179" name="Badge 179"/>
          <p:cNvSpPr/>
          <p:nvPr/>
        </p:nvSpPr>
        <p:spPr>
          <a:xfrm>
            <a:off x="6446000" y="1850000"/>
            <a:ext cx="560000" cy="560000"/>
          </a:xfrm>
          <a:prstGeom prst="ellipse">
            <a:avLst/>
          </a:prstGeom>
          <a:solidFill>
            <a:srgbClr val="BA0C2F"/>
          </a:solidFill>
          <a:ln>
            <a:noFill/>
          </a:ln>
        </p:spPr>
        <p:txBody>
          <a:bodyPr wrap="square" lIns="0" tIns="0" rIns="0" bIns="0" rtlCol="0" anchor="ctr">
            <a:normAutofit/>
          </a:bodyPr>
          <a:lstStyle/>
          <a:p>
            <a:pPr algn="ctr">
              <a:buNone/>
            </a:pPr>
            <a:r>
              <a:rPr lang="en-US" sz="1300" b="1">
                <a:solidFill>
                  <a:srgbClr val="FFFFFF"/>
                </a:solidFill>
                <a:latin typeface="Buckeye Sans 2"/>
              </a:rPr>
              <a:t>3.2</a:t>
            </a:r>
            <a:endParaRPr lang="en-US" sz="1300"/>
          </a:p>
        </p:txBody>
      </p:sp>
      <p:sp>
        <p:nvSpPr>
          <p:cNvPr id="180" name="TextBox 180"/>
          <p:cNvSpPr txBox="1"/>
          <p:nvPr/>
        </p:nvSpPr>
        <p:spPr>
          <a:xfrm>
            <a:off x="7146000" y="1850000"/>
            <a:ext cx="4241762" cy="1700000"/>
          </a:xfrm>
          <a:prstGeom prst="rect">
            <a:avLst/>
          </a:prstGeom>
          <a:noFill/>
        </p:spPr>
        <p:txBody>
          <a:bodyPr wrap="square" rtlCol="0" anchor="t">
            <a:normAutofit/>
          </a:bodyPr>
          <a:lstStyle/>
          <a:p>
            <a:pPr algn="l">
              <a:buNone/>
            </a:pPr>
            <a:r>
              <a:rPr lang="en-US" sz="1900" b="1">
                <a:solidFill>
                  <a:srgbClr val="BA0C2F"/>
                </a:solidFill>
                <a:latin typeface="Buckeye Sans 2"/>
              </a:rPr>
              <a:t>Highlight What Matters</a:t>
            </a:r>
            <a:endParaRPr lang="en-US" sz="1900"/>
          </a:p>
          <a:p>
            <a:pPr marL="285750" indent="-285750" algn="l">
              <a:spcBef>
                <a:spcPts val="700"/>
              </a:spcBef>
              <a:buClr>
                <a:srgbClr val="BA0C2F"/>
              </a:buClr>
              <a:buFont typeface="Arial"/>
              <a:buChar char="•"/>
            </a:pPr>
            <a:r>
              <a:rPr lang="en-US" sz="1600">
                <a:solidFill>
                  <a:srgbClr val="292929"/>
                </a:solidFill>
                <a:latin typeface="Buckeye Sans 2"/>
              </a:rPr>
              <a:t>Name the big idea at the start and end</a:t>
            </a:r>
            <a:endParaRPr lang="en-US" sz="1600"/>
          </a:p>
          <a:p>
            <a:pPr marL="285750" indent="-285750" algn="l">
              <a:spcBef>
                <a:spcPts val="700"/>
              </a:spcBef>
              <a:buClr>
                <a:srgbClr val="BA0C2F"/>
              </a:buClr>
              <a:buFont typeface="Arial"/>
              <a:buChar char="•"/>
            </a:pPr>
            <a:r>
              <a:rPr lang="en-US" sz="1600">
                <a:solidFill>
                  <a:srgbClr val="292929"/>
                </a:solidFill>
                <a:latin typeface="Buckeye Sans 2"/>
              </a:rPr>
              <a:t>Use examples, non-examples, and organizers</a:t>
            </a:r>
            <a:endParaRPr lang="en-US" sz="1600"/>
          </a:p>
        </p:txBody>
      </p:sp>
      <p:sp>
        <p:nvSpPr>
          <p:cNvPr id="181" name="Shape 181"/>
          <p:cNvSpPr/>
          <p:nvPr/>
        </p:nvSpPr>
        <p:spPr>
          <a:xfrm>
            <a:off x="654238" y="3950000"/>
            <a:ext cx="5291762" cy="2050000"/>
          </a:xfrm>
          <a:prstGeom prst="roundRect">
            <a:avLst>
              <a:gd name="adj" fmla="val 8000"/>
            </a:avLst>
          </a:prstGeom>
          <a:solidFill>
            <a:srgbClr val="F2F2F2"/>
          </a:solidFill>
          <a:ln>
            <a:noFill/>
          </a:ln>
        </p:spPr>
        <p:txBody>
          <a:bodyPr/>
          <a:lstStyle/>
          <a:p>
            <a:endParaRPr lang="en-US"/>
          </a:p>
        </p:txBody>
      </p:sp>
      <p:sp>
        <p:nvSpPr>
          <p:cNvPr id="182" name="Badge 182"/>
          <p:cNvSpPr/>
          <p:nvPr/>
        </p:nvSpPr>
        <p:spPr>
          <a:xfrm>
            <a:off x="854238" y="4150000"/>
            <a:ext cx="560000" cy="560000"/>
          </a:xfrm>
          <a:prstGeom prst="ellipse">
            <a:avLst/>
          </a:prstGeom>
          <a:solidFill>
            <a:srgbClr val="BA0C2F"/>
          </a:solidFill>
          <a:ln>
            <a:noFill/>
          </a:ln>
        </p:spPr>
        <p:txBody>
          <a:bodyPr wrap="square" lIns="0" tIns="0" rIns="0" bIns="0" rtlCol="0" anchor="ctr">
            <a:normAutofit/>
          </a:bodyPr>
          <a:lstStyle/>
          <a:p>
            <a:pPr algn="ctr">
              <a:buNone/>
            </a:pPr>
            <a:r>
              <a:rPr lang="en-US" sz="1300" b="1">
                <a:solidFill>
                  <a:srgbClr val="FFFFFF"/>
                </a:solidFill>
                <a:latin typeface="Buckeye Sans 2"/>
              </a:rPr>
              <a:t>3.3</a:t>
            </a:r>
            <a:endParaRPr lang="en-US" sz="1300"/>
          </a:p>
        </p:txBody>
      </p:sp>
      <p:sp>
        <p:nvSpPr>
          <p:cNvPr id="183" name="TextBox 183"/>
          <p:cNvSpPr txBox="1"/>
          <p:nvPr/>
        </p:nvSpPr>
        <p:spPr>
          <a:xfrm>
            <a:off x="1554238" y="4150000"/>
            <a:ext cx="4241762" cy="1700000"/>
          </a:xfrm>
          <a:prstGeom prst="rect">
            <a:avLst/>
          </a:prstGeom>
          <a:noFill/>
        </p:spPr>
        <p:txBody>
          <a:bodyPr wrap="square" rtlCol="0" anchor="t">
            <a:normAutofit/>
          </a:bodyPr>
          <a:lstStyle/>
          <a:p>
            <a:pPr algn="l">
              <a:buNone/>
            </a:pPr>
            <a:r>
              <a:rPr lang="en-US" sz="1900" b="1">
                <a:solidFill>
                  <a:srgbClr val="BA0C2F"/>
                </a:solidFill>
                <a:latin typeface="Buckeye Sans 2"/>
              </a:rPr>
              <a:t>Cultivate Ways of Knowing</a:t>
            </a:r>
            <a:endParaRPr lang="en-US" sz="1900"/>
          </a:p>
          <a:p>
            <a:pPr marL="285750" indent="-285750" algn="l">
              <a:spcBef>
                <a:spcPts val="700"/>
              </a:spcBef>
              <a:buClr>
                <a:srgbClr val="BA0C2F"/>
              </a:buClr>
              <a:buFont typeface="Arial"/>
              <a:buChar char="•"/>
            </a:pPr>
            <a:r>
              <a:rPr lang="en-US" sz="1600">
                <a:solidFill>
                  <a:srgbClr val="292929"/>
                </a:solidFill>
                <a:latin typeface="Buckeye Sans 2"/>
              </a:rPr>
              <a:t>Integrate multiple knowledge traditions</a:t>
            </a:r>
            <a:endParaRPr lang="en-US" sz="1600"/>
          </a:p>
          <a:p>
            <a:pPr marL="285750" indent="-285750" algn="l">
              <a:spcBef>
                <a:spcPts val="700"/>
              </a:spcBef>
              <a:buClr>
                <a:srgbClr val="BA0C2F"/>
              </a:buClr>
              <a:buFont typeface="Arial"/>
              <a:buChar char="•"/>
            </a:pPr>
            <a:r>
              <a:rPr lang="en-US" sz="1600">
                <a:solidFill>
                  <a:srgbClr val="292929"/>
                </a:solidFill>
                <a:latin typeface="Buckeye Sans 2"/>
              </a:rPr>
              <a:t>Invite students’ own ways of making meaning</a:t>
            </a:r>
            <a:endParaRPr lang="en-US" sz="1600"/>
          </a:p>
        </p:txBody>
      </p:sp>
      <p:sp>
        <p:nvSpPr>
          <p:cNvPr id="184" name="Shape 184"/>
          <p:cNvSpPr/>
          <p:nvPr/>
        </p:nvSpPr>
        <p:spPr>
          <a:xfrm>
            <a:off x="6246000" y="3950000"/>
            <a:ext cx="5291762" cy="2050000"/>
          </a:xfrm>
          <a:prstGeom prst="roundRect">
            <a:avLst>
              <a:gd name="adj" fmla="val 8000"/>
            </a:avLst>
          </a:prstGeom>
          <a:solidFill>
            <a:srgbClr val="F2F2F2"/>
          </a:solidFill>
          <a:ln>
            <a:noFill/>
          </a:ln>
        </p:spPr>
        <p:txBody>
          <a:bodyPr/>
          <a:lstStyle/>
          <a:p>
            <a:endParaRPr lang="en-US"/>
          </a:p>
        </p:txBody>
      </p:sp>
      <p:sp>
        <p:nvSpPr>
          <p:cNvPr id="185" name="Badge 185"/>
          <p:cNvSpPr/>
          <p:nvPr/>
        </p:nvSpPr>
        <p:spPr>
          <a:xfrm>
            <a:off x="6446000" y="4150000"/>
            <a:ext cx="560000" cy="560000"/>
          </a:xfrm>
          <a:prstGeom prst="ellipse">
            <a:avLst/>
          </a:prstGeom>
          <a:solidFill>
            <a:srgbClr val="BA0C2F"/>
          </a:solidFill>
          <a:ln>
            <a:noFill/>
          </a:ln>
        </p:spPr>
        <p:txBody>
          <a:bodyPr wrap="square" lIns="0" tIns="0" rIns="0" bIns="0" rtlCol="0" anchor="ctr">
            <a:normAutofit/>
          </a:bodyPr>
          <a:lstStyle/>
          <a:p>
            <a:pPr algn="ctr">
              <a:buNone/>
            </a:pPr>
            <a:r>
              <a:rPr lang="en-US" sz="1300" b="1">
                <a:solidFill>
                  <a:srgbClr val="FFFFFF"/>
                </a:solidFill>
                <a:latin typeface="Buckeye Sans 2"/>
              </a:rPr>
              <a:t>3.4</a:t>
            </a:r>
            <a:endParaRPr lang="en-US" sz="1300"/>
          </a:p>
        </p:txBody>
      </p:sp>
      <p:sp>
        <p:nvSpPr>
          <p:cNvPr id="186" name="TextBox 186"/>
          <p:cNvSpPr txBox="1"/>
          <p:nvPr/>
        </p:nvSpPr>
        <p:spPr>
          <a:xfrm>
            <a:off x="7146000" y="4150000"/>
            <a:ext cx="4241762" cy="1700000"/>
          </a:xfrm>
          <a:prstGeom prst="rect">
            <a:avLst/>
          </a:prstGeom>
          <a:noFill/>
        </p:spPr>
        <p:txBody>
          <a:bodyPr wrap="square" rtlCol="0" anchor="t">
            <a:normAutofit/>
          </a:bodyPr>
          <a:lstStyle/>
          <a:p>
            <a:pPr algn="l">
              <a:buNone/>
            </a:pPr>
            <a:r>
              <a:rPr lang="en-US" sz="1900" b="1">
                <a:solidFill>
                  <a:srgbClr val="BA0C2F"/>
                </a:solidFill>
                <a:latin typeface="Buckeye Sans 2"/>
              </a:rPr>
              <a:t>Maximize Transfer</a:t>
            </a:r>
            <a:endParaRPr lang="en-US" sz="1900"/>
          </a:p>
          <a:p>
            <a:pPr marL="285750" indent="-285750" algn="l">
              <a:spcBef>
                <a:spcPts val="700"/>
              </a:spcBef>
              <a:buClr>
                <a:srgbClr val="BA0C2F"/>
              </a:buClr>
              <a:buFont typeface="Arial"/>
              <a:buChar char="•"/>
            </a:pPr>
            <a:r>
              <a:rPr lang="en-US" sz="1600">
                <a:solidFill>
                  <a:srgbClr val="292929"/>
                </a:solidFill>
                <a:latin typeface="Buckeye Sans 2"/>
              </a:rPr>
              <a:t>Practice across varied contexts; revisit often</a:t>
            </a:r>
            <a:endParaRPr lang="en-US" sz="1600"/>
          </a:p>
          <a:p>
            <a:pPr marL="285750" indent="-285750" algn="l">
              <a:spcBef>
                <a:spcPts val="700"/>
              </a:spcBef>
              <a:buClr>
                <a:srgbClr val="BA0C2F"/>
              </a:buClr>
              <a:buFont typeface="Arial"/>
              <a:buChar char="•"/>
            </a:pPr>
            <a:r>
              <a:rPr lang="en-US" sz="1600">
                <a:solidFill>
                  <a:srgbClr val="292929"/>
                </a:solidFill>
                <a:latin typeface="Buckeye Sans 2"/>
              </a:rPr>
              <a:t>Ask: “Where else would this apply?”</a:t>
            </a:r>
            <a:endParaRPr lang="en-US" sz="1600"/>
          </a:p>
        </p:txBody>
      </p:sp>
    </p:spTree>
    <p:extLst>
      <p:ext uri="{BB962C8B-B14F-4D97-AF65-F5344CB8AC3E}">
        <p14:creationId xmlns:p14="http://schemas.microsoft.com/office/powerpoint/2010/main" val="24597983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0826D8A-16DC-61DC-FA2D-4DC1603FA0E2}"/>
              </a:ext>
            </a:extLst>
          </p:cNvPr>
          <p:cNvSpPr>
            <a:spLocks noGrp="1"/>
          </p:cNvSpPr>
          <p:nvPr>
            <p:ph type="sldNum" sz="quarter" idx="12"/>
          </p:nvPr>
        </p:nvSpPr>
        <p:spPr/>
        <p:txBody>
          <a:bodyPr/>
          <a:lstStyle/>
          <a:p>
            <a:fld id="{DFA4CD3D-26C8-47FF-8D13-9B32BAAB4735}" type="slidenum">
              <a:rPr lang="en-US" smtClean="0"/>
              <a:t>52</a:t>
            </a:fld>
            <a:endParaRPr lang="en-US"/>
          </a:p>
        </p:txBody>
      </p:sp>
      <p:sp>
        <p:nvSpPr>
          <p:cNvPr id="3" name="Footer Placeholder 2">
            <a:extLst>
              <a:ext uri="{FF2B5EF4-FFF2-40B4-BE49-F238E27FC236}">
                <a16:creationId xmlns:a16="http://schemas.microsoft.com/office/drawing/2014/main" id="{50DE1420-927E-87BD-A2D5-945717707F53}"/>
              </a:ext>
            </a:extLst>
          </p:cNvPr>
          <p:cNvSpPr>
            <a:spLocks noGrp="1"/>
          </p:cNvSpPr>
          <p:nvPr>
            <p:ph type="ftr" sz="quarter" idx="11"/>
          </p:nvPr>
        </p:nvSpPr>
        <p:spPr/>
        <p:txBody>
          <a:bodyPr/>
          <a:lstStyle/>
          <a:p>
            <a:r>
              <a:rPr lang="en-US">
                <a:latin typeface="Buckeye Sans 2"/>
              </a:rPr>
              <a:t>The Michael V. Drake Institute for Teaching and Learning</a:t>
            </a:r>
            <a:endParaRPr lang="en-US">
              <a:solidFill>
                <a:srgbClr val="000000"/>
              </a:solidFill>
              <a:latin typeface="Buckeye Sans 2"/>
            </a:endParaRPr>
          </a:p>
          <a:p>
            <a:endParaRPr lang="en-US"/>
          </a:p>
        </p:txBody>
      </p:sp>
      <p:sp>
        <p:nvSpPr>
          <p:cNvPr id="9" name="Content Placeholder 8">
            <a:extLst>
              <a:ext uri="{FF2B5EF4-FFF2-40B4-BE49-F238E27FC236}">
                <a16:creationId xmlns:a16="http://schemas.microsoft.com/office/drawing/2014/main" id="{C43D0449-C00A-4DD5-EEDC-C79C905918AA}"/>
              </a:ext>
            </a:extLst>
          </p:cNvPr>
          <p:cNvSpPr txBox="1">
            <a:spLocks/>
          </p:cNvSpPr>
          <p:nvPr/>
        </p:nvSpPr>
        <p:spPr>
          <a:xfrm>
            <a:off x="7719171" y="4318704"/>
            <a:ext cx="3451969" cy="1618571"/>
          </a:xfrm>
          <a:prstGeom prst="rect">
            <a:avLst/>
          </a:prstGeom>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1"/>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rgbClr val="C00000"/>
                </a:solidFill>
                <a:latin typeface="Buckeye Sans 2"/>
              </a:rPr>
              <a:t>See Toolkit Webpage for More Materials!</a:t>
            </a:r>
          </a:p>
          <a:p>
            <a:r>
              <a:rPr lang="en-US" sz="1600">
                <a:solidFill>
                  <a:schemeClr val="tx1">
                    <a:lumMod val="50000"/>
                  </a:schemeClr>
                </a:solidFill>
                <a:latin typeface="Buckeye Sans 2"/>
              </a:rPr>
              <a:t>Drake Institute Graduate Toolkit Website: </a:t>
            </a:r>
            <a:r>
              <a:rPr lang="en-US" sz="1600">
                <a:solidFill>
                  <a:schemeClr val="tx1">
                    <a:lumMod val="50000"/>
                  </a:schemeClr>
                </a:solidFill>
                <a:latin typeface="Buckeye Sans 2"/>
                <a:hlinkClick r:id="rId3">
                  <a:extLst>
                    <a:ext uri="{A12FA001-AC4F-418D-AE19-62706E023703}">
                      <ahyp:hlinkClr xmlns:ahyp="http://schemas.microsoft.com/office/drawing/2018/hyperlinkcolor" val="tx"/>
                    </a:ext>
                  </a:extLst>
                </a:hlinkClick>
              </a:rPr>
              <a:t>https://drakeinstitute.osu.edu/toolkit</a:t>
            </a:r>
            <a:r>
              <a:rPr lang="en-US" sz="1600">
                <a:solidFill>
                  <a:schemeClr val="tx1">
                    <a:lumMod val="50000"/>
                  </a:schemeClr>
                </a:solidFill>
                <a:latin typeface="Buckeye Sans 2"/>
              </a:rPr>
              <a:t> </a:t>
            </a:r>
          </a:p>
          <a:p>
            <a:r>
              <a:rPr lang="en-US" sz="1400">
                <a:solidFill>
                  <a:schemeClr val="tx1">
                    <a:lumMod val="50000"/>
                  </a:schemeClr>
                </a:solidFill>
                <a:latin typeface="Buckeye Sans 2"/>
              </a:rPr>
              <a:t> </a:t>
            </a:r>
          </a:p>
        </p:txBody>
      </p:sp>
      <p:pic>
        <p:nvPicPr>
          <p:cNvPr id="11" name="Picture Placeholder 19">
            <a:extLst>
              <a:ext uri="{FF2B5EF4-FFF2-40B4-BE49-F238E27FC236}">
                <a16:creationId xmlns:a16="http://schemas.microsoft.com/office/drawing/2014/main" id="{7293576F-A3B9-7F18-7319-A66179FFEA5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6238473" y="4318704"/>
            <a:ext cx="914400" cy="914400"/>
          </a:xfrm>
          <a:prstGeom prst="rect">
            <a:avLst/>
          </a:prstGeom>
        </p:spPr>
      </p:pic>
      <p:sp>
        <p:nvSpPr>
          <p:cNvPr id="12" name="Content Placeholder 10">
            <a:extLst>
              <a:ext uri="{FF2B5EF4-FFF2-40B4-BE49-F238E27FC236}">
                <a16:creationId xmlns:a16="http://schemas.microsoft.com/office/drawing/2014/main" id="{B5ED2A35-E7AD-D44F-EAD3-A0E25223C340}"/>
              </a:ext>
            </a:extLst>
          </p:cNvPr>
          <p:cNvSpPr txBox="1">
            <a:spLocks/>
          </p:cNvSpPr>
          <p:nvPr/>
        </p:nvSpPr>
        <p:spPr>
          <a:xfrm>
            <a:off x="7719170" y="2093509"/>
            <a:ext cx="3736913" cy="1869611"/>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1"/>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rgbClr val="C00000"/>
                </a:solidFill>
                <a:latin typeface="Buckeye Sans 2"/>
              </a:rPr>
              <a:t>Decolonizing Methodologies: Research and Indigenous Peoples</a:t>
            </a:r>
            <a:endParaRPr lang="en-US" sz="2000" b="1">
              <a:solidFill>
                <a:srgbClr val="C00000"/>
              </a:solidFill>
            </a:endParaRPr>
          </a:p>
          <a:p>
            <a:r>
              <a:rPr lang="en-US" sz="1600">
                <a:solidFill>
                  <a:schemeClr val="tx1">
                    <a:lumMod val="50000"/>
                  </a:schemeClr>
                </a:solidFill>
                <a:latin typeface="Buckeye Sans 2"/>
              </a:rPr>
              <a:t>Linda Tuhiwai Smith</a:t>
            </a:r>
          </a:p>
          <a:p>
            <a:r>
              <a:rPr lang="en-US" sz="1600">
                <a:solidFill>
                  <a:schemeClr val="tx1">
                    <a:lumMod val="50000"/>
                  </a:schemeClr>
                </a:solidFill>
                <a:latin typeface="Buckeye Sans 2"/>
              </a:rPr>
              <a:t>Zed Books, 1999</a:t>
            </a:r>
            <a:endParaRPr lang="en-US" sz="1600">
              <a:solidFill>
                <a:schemeClr val="tx1">
                  <a:lumMod val="50000"/>
                </a:schemeClr>
              </a:solidFill>
            </a:endParaRPr>
          </a:p>
        </p:txBody>
      </p:sp>
      <p:pic>
        <p:nvPicPr>
          <p:cNvPr id="13" name="Picture Placeholder 15">
            <a:extLst>
              <a:ext uri="{FF2B5EF4-FFF2-40B4-BE49-F238E27FC236}">
                <a16:creationId xmlns:a16="http://schemas.microsoft.com/office/drawing/2014/main" id="{CC04AB09-7769-7152-0EB0-B3CC4E9C86F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6238473" y="2340997"/>
            <a:ext cx="914400" cy="914400"/>
          </a:xfrm>
          <a:prstGeom prst="rect">
            <a:avLst/>
          </a:prstGeom>
        </p:spPr>
      </p:pic>
      <p:sp>
        <p:nvSpPr>
          <p:cNvPr id="14" name="Content Placeholder 4">
            <a:extLst>
              <a:ext uri="{FF2B5EF4-FFF2-40B4-BE49-F238E27FC236}">
                <a16:creationId xmlns:a16="http://schemas.microsoft.com/office/drawing/2014/main" id="{ABA8E9E4-3B3D-D11F-9AFC-092764E2CA84}"/>
              </a:ext>
            </a:extLst>
          </p:cNvPr>
          <p:cNvSpPr txBox="1">
            <a:spLocks/>
          </p:cNvSpPr>
          <p:nvPr/>
        </p:nvSpPr>
        <p:spPr>
          <a:xfrm>
            <a:off x="2360884" y="4334030"/>
            <a:ext cx="3311292" cy="1618571"/>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1"/>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rgbClr val="C00000"/>
                </a:solidFill>
                <a:latin typeface="Buckeye Sans 2"/>
              </a:rPr>
              <a:t>Braiding Sweetgrass</a:t>
            </a:r>
            <a:endParaRPr lang="en-US" sz="2000"/>
          </a:p>
          <a:p>
            <a:r>
              <a:rPr lang="en-US" sz="1600">
                <a:solidFill>
                  <a:schemeClr val="tx1">
                    <a:lumMod val="50000"/>
                  </a:schemeClr>
                </a:solidFill>
                <a:latin typeface="Buckeye Sans 2"/>
              </a:rPr>
              <a:t>Robin Wall Kimmerer</a:t>
            </a:r>
            <a:endParaRPr lang="en-US" sz="1600">
              <a:solidFill>
                <a:schemeClr val="tx1">
                  <a:lumMod val="50000"/>
                </a:schemeClr>
              </a:solidFill>
            </a:endParaRPr>
          </a:p>
          <a:p>
            <a:r>
              <a:rPr lang="en-US" sz="1600">
                <a:solidFill>
                  <a:schemeClr val="tx1">
                    <a:lumMod val="50000"/>
                  </a:schemeClr>
                </a:solidFill>
                <a:latin typeface="Buckeye Sans 2"/>
              </a:rPr>
              <a:t>Milkweed Editions, 2013</a:t>
            </a:r>
            <a:endParaRPr lang="en-US" sz="1600">
              <a:solidFill>
                <a:schemeClr val="tx1">
                  <a:lumMod val="50000"/>
                </a:schemeClr>
              </a:solidFill>
            </a:endParaRPr>
          </a:p>
          <a:p>
            <a:endParaRPr lang="en-US" sz="1400">
              <a:solidFill>
                <a:schemeClr val="tx1">
                  <a:lumMod val="50000"/>
                </a:schemeClr>
              </a:solidFill>
            </a:endParaRPr>
          </a:p>
        </p:txBody>
      </p:sp>
      <p:pic>
        <p:nvPicPr>
          <p:cNvPr id="15" name="Picture Placeholder 17">
            <a:extLst>
              <a:ext uri="{FF2B5EF4-FFF2-40B4-BE49-F238E27FC236}">
                <a16:creationId xmlns:a16="http://schemas.microsoft.com/office/drawing/2014/main" id="{F645289E-F5BE-8404-E262-FC2ABC67F432}"/>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020862" y="4318704"/>
            <a:ext cx="914400" cy="914400"/>
          </a:xfrm>
          <a:prstGeom prst="rect">
            <a:avLst/>
          </a:prstGeom>
        </p:spPr>
      </p:pic>
      <p:sp>
        <p:nvSpPr>
          <p:cNvPr id="16" name="Content Placeholder 6">
            <a:extLst>
              <a:ext uri="{FF2B5EF4-FFF2-40B4-BE49-F238E27FC236}">
                <a16:creationId xmlns:a16="http://schemas.microsoft.com/office/drawing/2014/main" id="{15B99F6F-4217-C8F4-848A-2254CB7D14B0}"/>
              </a:ext>
            </a:extLst>
          </p:cNvPr>
          <p:cNvSpPr txBox="1">
            <a:spLocks/>
          </p:cNvSpPr>
          <p:nvPr/>
        </p:nvSpPr>
        <p:spPr>
          <a:xfrm>
            <a:off x="2360883" y="2098111"/>
            <a:ext cx="3451969" cy="1869611"/>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1"/>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rgbClr val="C00000"/>
                </a:solidFill>
                <a:latin typeface="Buckeye Sans 2"/>
              </a:rPr>
              <a:t>The Drake Institute for Teaching and Learning</a:t>
            </a:r>
          </a:p>
          <a:p>
            <a:r>
              <a:rPr lang="en-US" sz="1600">
                <a:solidFill>
                  <a:schemeClr val="tx1">
                    <a:lumMod val="50000"/>
                  </a:schemeClr>
                </a:solidFill>
                <a:latin typeface="Buckeye Sans 2"/>
              </a:rPr>
              <a:t>Drake Institute Website: </a:t>
            </a:r>
            <a:r>
              <a:rPr lang="en-US" sz="1600">
                <a:solidFill>
                  <a:schemeClr val="tx1">
                    <a:lumMod val="50000"/>
                  </a:schemeClr>
                </a:solidFill>
                <a:latin typeface="Buckeye Sans 2"/>
                <a:hlinkClick r:id="rId10">
                  <a:extLst>
                    <a:ext uri="{A12FA001-AC4F-418D-AE19-62706E023703}">
                      <ahyp:hlinkClr xmlns:ahyp="http://schemas.microsoft.com/office/drawing/2018/hyperlinkcolor" val="tx"/>
                    </a:ext>
                  </a:extLst>
                </a:hlinkClick>
              </a:rPr>
              <a:t>https://drakeinstitute.osu.edu</a:t>
            </a:r>
            <a:r>
              <a:rPr lang="en-US" sz="1600">
                <a:solidFill>
                  <a:schemeClr val="tx1">
                    <a:lumMod val="50000"/>
                  </a:schemeClr>
                </a:solidFill>
                <a:latin typeface="Buckeye Sans 2"/>
              </a:rPr>
              <a:t> </a:t>
            </a:r>
          </a:p>
          <a:p>
            <a:r>
              <a:rPr lang="en-US" sz="1600">
                <a:solidFill>
                  <a:schemeClr val="tx1">
                    <a:lumMod val="50000"/>
                  </a:schemeClr>
                </a:solidFill>
                <a:latin typeface="Buckeye Sans 2"/>
              </a:rPr>
              <a:t>Drake Institute Email: </a:t>
            </a:r>
            <a:r>
              <a:rPr lang="en-US" sz="1600">
                <a:solidFill>
                  <a:srgbClr val="BA0C2F"/>
                </a:solidFill>
                <a:latin typeface="Buckeye Sans 2"/>
                <a:hlinkClick r:id="rId11">
                  <a:extLst>
                    <a:ext uri="{A12FA001-AC4F-418D-AE19-62706E023703}">
                      <ahyp:hlinkClr xmlns:ahyp="http://schemas.microsoft.com/office/drawing/2018/hyperlinkcolor" val="tx"/>
                    </a:ext>
                  </a:extLst>
                </a:hlinkClick>
              </a:rPr>
              <a:t>drakeinstitute@osu.edu</a:t>
            </a:r>
            <a:endParaRPr lang="en-US" sz="1600">
              <a:solidFill>
                <a:schemeClr val="tx1">
                  <a:lumMod val="50000"/>
                </a:schemeClr>
              </a:solidFill>
              <a:latin typeface="Buckeye Sans 2"/>
            </a:endParaRPr>
          </a:p>
          <a:p>
            <a:endParaRPr lang="en-US" sz="1400">
              <a:solidFill>
                <a:schemeClr val="tx1">
                  <a:lumMod val="50000"/>
                </a:schemeClr>
              </a:solidFill>
            </a:endParaRPr>
          </a:p>
        </p:txBody>
      </p:sp>
      <p:pic>
        <p:nvPicPr>
          <p:cNvPr id="17" name="Picture Placeholder 13">
            <a:extLst>
              <a:ext uri="{FF2B5EF4-FFF2-40B4-BE49-F238E27FC236}">
                <a16:creationId xmlns:a16="http://schemas.microsoft.com/office/drawing/2014/main" id="{3CE65A96-9C4E-F897-0B47-98AAF1E8C238}"/>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1020862" y="2340997"/>
            <a:ext cx="914400" cy="914400"/>
          </a:xfrm>
          <a:prstGeom prst="rect">
            <a:avLst/>
          </a:prstGeom>
        </p:spPr>
      </p:pic>
      <p:sp>
        <p:nvSpPr>
          <p:cNvPr id="2" name="Title 1">
            <a:extLst>
              <a:ext uri="{FF2B5EF4-FFF2-40B4-BE49-F238E27FC236}">
                <a16:creationId xmlns:a16="http://schemas.microsoft.com/office/drawing/2014/main" id="{A3E1DEF9-3DE6-1DE7-371C-0D1B80EAE3C4}"/>
              </a:ext>
            </a:extLst>
          </p:cNvPr>
          <p:cNvSpPr>
            <a:spLocks noGrp="1"/>
          </p:cNvSpPr>
          <p:nvPr>
            <p:ph type="title"/>
          </p:nvPr>
        </p:nvSpPr>
        <p:spPr/>
        <p:txBody>
          <a:bodyPr>
            <a:normAutofit/>
          </a:bodyPr>
          <a:lstStyle/>
          <a:p>
            <a:r>
              <a:rPr lang="en-US">
                <a:solidFill>
                  <a:srgbClr val="C00000"/>
                </a:solidFill>
              </a:rPr>
              <a:t>Resources</a:t>
            </a:r>
          </a:p>
        </p:txBody>
      </p:sp>
    </p:spTree>
    <p:extLst>
      <p:ext uri="{BB962C8B-B14F-4D97-AF65-F5344CB8AC3E}">
        <p14:creationId xmlns:p14="http://schemas.microsoft.com/office/powerpoint/2010/main" val="37872049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31AF11-919B-BC35-32E7-31E0744845B6}"/>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36DC2AC7-5885-EB30-A64C-7497BD690F4C}"/>
              </a:ext>
            </a:extLst>
          </p:cNvPr>
          <p:cNvSpPr txBox="1">
            <a:spLocks noGrp="1"/>
          </p:cNvSpPr>
          <p:nvPr>
            <p:ph type="title" idx="4294967295"/>
          </p:nvPr>
        </p:nvSpPr>
        <p:spPr>
          <a:xfrm>
            <a:off x="591713" y="754381"/>
            <a:ext cx="10876245" cy="8388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b="1" i="0" kern="1200">
                <a:solidFill>
                  <a:srgbClr val="BA0C2F"/>
                </a:solidFill>
                <a:latin typeface="Buckeye Serif 2 Black" pitchFamily="2" charset="77"/>
                <a:ea typeface="Buckeye Serif 2 Black" pitchFamily="2" charset="77"/>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noFill/>
                </a:ln>
                <a:solidFill>
                  <a:srgbClr val="BA0C2F"/>
                </a:solidFill>
                <a:effectLst/>
                <a:uLnTx/>
                <a:uFillTx/>
                <a:latin typeface="Buckeye Serif 2 Black"/>
                <a:ea typeface="Buckeye Serif 2 Black" pitchFamily="2" charset="77"/>
                <a:cs typeface="+mj-cs"/>
              </a:rPr>
              <a:t>Fall 2026 Toolkit Workshop Schedule</a:t>
            </a:r>
            <a:endParaRPr kumimoji="0" lang="en-US" sz="4400" b="1" i="0" u="none" strike="noStrike" kern="1200" cap="none" spc="0" normalizeH="0" baseline="0" noProof="0">
              <a:ln>
                <a:noFill/>
              </a:ln>
              <a:solidFill>
                <a:srgbClr val="BA0C2F"/>
              </a:solidFill>
              <a:effectLst/>
              <a:uLnTx/>
              <a:uFillTx/>
              <a:latin typeface="Buckeye Serif 2 Black" pitchFamily="2" charset="77"/>
              <a:ea typeface="Buckeye Serif 2 Black" pitchFamily="2" charset="77"/>
              <a:cs typeface="+mj-cs"/>
            </a:endParaRPr>
          </a:p>
        </p:txBody>
      </p:sp>
      <p:sp>
        <p:nvSpPr>
          <p:cNvPr id="6" name="Content Placeholder 2">
            <a:extLst>
              <a:ext uri="{FF2B5EF4-FFF2-40B4-BE49-F238E27FC236}">
                <a16:creationId xmlns:a16="http://schemas.microsoft.com/office/drawing/2014/main" id="{644C3AE2-EB80-F5F8-BC44-3EC408D89598}"/>
              </a:ext>
            </a:extLst>
          </p:cNvPr>
          <p:cNvSpPr>
            <a:spLocks noGrp="1"/>
          </p:cNvSpPr>
          <p:nvPr/>
        </p:nvSpPr>
        <p:spPr>
          <a:xfrm>
            <a:off x="662346" y="1712672"/>
            <a:ext cx="10739020" cy="4119086"/>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Clr>
                <a:srgbClr val="C00000"/>
              </a:buClr>
              <a:buSzPct val="110000"/>
              <a:buFont typeface="Arial" panose="020B0604020202020204" pitchFamily="34" charset="0"/>
              <a:buNone/>
              <a:defRPr sz="2800" b="0" i="0" kern="1200">
                <a:solidFill>
                  <a:srgbClr val="000000"/>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rgbClr val="000000"/>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rgbClr val="000000"/>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0000"/>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b="1">
                <a:latin typeface="Buckeye Sans 2"/>
              </a:rPr>
              <a:t>Fall Series – Universal Design for Learning (UDL)</a:t>
            </a:r>
            <a:endParaRPr lang="en-US"/>
          </a:p>
          <a:p>
            <a:pPr>
              <a:lnSpc>
                <a:spcPct val="120000"/>
              </a:lnSpc>
            </a:pPr>
            <a:endParaRPr lang="en-US" sz="600" b="1">
              <a:latin typeface="Buckeye Sans 2"/>
            </a:endParaRPr>
          </a:p>
          <a:p>
            <a:pPr marL="457200" indent="-457200">
              <a:lnSpc>
                <a:spcPct val="120000"/>
              </a:lnSpc>
              <a:buChar char="•"/>
            </a:pPr>
            <a:r>
              <a:rPr lang="en-US" sz="2800" b="1">
                <a:solidFill>
                  <a:srgbClr val="C00000"/>
                </a:solidFill>
                <a:latin typeface="Buckeye Sans 2"/>
              </a:rPr>
              <a:t>November 17</a:t>
            </a:r>
            <a:r>
              <a:rPr lang="en-US" sz="2800">
                <a:latin typeface="Buckeye Sans 2"/>
              </a:rPr>
              <a:t> </a:t>
            </a:r>
            <a:r>
              <a:rPr lang="en-US" sz="2800" i="1">
                <a:latin typeface="Buckeye Sans 2"/>
              </a:rPr>
              <a:t>(</a:t>
            </a:r>
            <a:r>
              <a:rPr lang="en-US" i="1">
                <a:latin typeface="Buckeye Sans 2"/>
              </a:rPr>
              <a:t>Barbie Tootle, 3rd Floor, Ohio Union)</a:t>
            </a:r>
          </a:p>
          <a:p>
            <a:pPr marL="1143000" lvl="1" indent="-342900">
              <a:lnSpc>
                <a:spcPct val="120000"/>
              </a:lnSpc>
              <a:buFont typeface="Courier New" panose="020B0604020202020204" pitchFamily="34" charset="0"/>
              <a:buChar char="o"/>
            </a:pPr>
            <a:r>
              <a:rPr lang="en-US" sz="2800" b="1">
                <a:latin typeface="Buckeye Sans 2"/>
              </a:rPr>
              <a:t>Creating Flexible Assignments and Activities with Universal Design for Learning </a:t>
            </a:r>
          </a:p>
          <a:p>
            <a:pPr marL="114300">
              <a:lnSpc>
                <a:spcPct val="120000"/>
              </a:lnSpc>
            </a:pPr>
            <a:endParaRPr lang="en-US" sz="600" b="1">
              <a:latin typeface="Buckeye Sans"/>
            </a:endParaRPr>
          </a:p>
          <a:p>
            <a:pPr marL="114300" indent="0">
              <a:lnSpc>
                <a:spcPct val="120000"/>
              </a:lnSpc>
              <a:buNone/>
            </a:pPr>
            <a:r>
              <a:rPr lang="en-US" b="1">
                <a:latin typeface="Buckeye Sans"/>
              </a:rPr>
              <a:t>Time:</a:t>
            </a:r>
            <a:r>
              <a:rPr lang="en-US">
                <a:latin typeface="Buckeye Sans"/>
              </a:rPr>
              <a:t> 11:30 am - 1:00 pm (Tue)</a:t>
            </a:r>
            <a:endParaRPr lang="en-US"/>
          </a:p>
          <a:p>
            <a:pPr marL="114300">
              <a:lnSpc>
                <a:spcPct val="120000"/>
              </a:lnSpc>
            </a:pPr>
            <a:endParaRPr lang="en-US">
              <a:latin typeface="Buckeye Sans"/>
            </a:endParaRPr>
          </a:p>
        </p:txBody>
      </p:sp>
      <p:sp>
        <p:nvSpPr>
          <p:cNvPr id="2" name="Footer Placeholder 1">
            <a:extLst>
              <a:ext uri="{FF2B5EF4-FFF2-40B4-BE49-F238E27FC236}">
                <a16:creationId xmlns:a16="http://schemas.microsoft.com/office/drawing/2014/main" id="{68B0A48F-7918-582A-266C-F732CA76728E}"/>
              </a:ext>
            </a:extLst>
          </p:cNvPr>
          <p:cNvSpPr>
            <a:spLocks noGrp="1"/>
          </p:cNvSpPr>
          <p:nvPr>
            <p:ph type="ftr" sz="quarter" idx="11"/>
          </p:nvPr>
        </p:nvSpPr>
        <p:spPr/>
        <p:txBody>
          <a:bodyPr/>
          <a:lstStyle/>
          <a:p>
            <a:r>
              <a:rPr lang="en-US"/>
              <a:t>The Michael V. Drake Institute for Teaching and Learning</a:t>
            </a:r>
          </a:p>
        </p:txBody>
      </p:sp>
      <p:sp>
        <p:nvSpPr>
          <p:cNvPr id="3" name="Slide Number Placeholder 2">
            <a:extLst>
              <a:ext uri="{FF2B5EF4-FFF2-40B4-BE49-F238E27FC236}">
                <a16:creationId xmlns:a16="http://schemas.microsoft.com/office/drawing/2014/main" id="{8D4D74DB-B2A0-5810-3317-DD18C2D08560}"/>
              </a:ext>
            </a:extLst>
          </p:cNvPr>
          <p:cNvSpPr>
            <a:spLocks noGrp="1"/>
          </p:cNvSpPr>
          <p:nvPr>
            <p:ph type="sldNum" sz="quarter" idx="12"/>
          </p:nvPr>
        </p:nvSpPr>
        <p:spPr/>
        <p:txBody>
          <a:bodyPr/>
          <a:lstStyle/>
          <a:p>
            <a:fld id="{DFA4CD3D-26C8-47FF-8D13-9B32BAAB4735}" type="slidenum">
              <a:rPr lang="en-US" smtClean="0"/>
              <a:t>53</a:t>
            </a:fld>
            <a:endParaRPr lang="en-US"/>
          </a:p>
        </p:txBody>
      </p:sp>
    </p:spTree>
    <p:extLst>
      <p:ext uri="{BB962C8B-B14F-4D97-AF65-F5344CB8AC3E}">
        <p14:creationId xmlns:p14="http://schemas.microsoft.com/office/powerpoint/2010/main" val="13937196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5">
            <a:extLst>
              <a:ext uri="{FF2B5EF4-FFF2-40B4-BE49-F238E27FC236}">
                <a16:creationId xmlns:a16="http://schemas.microsoft.com/office/drawing/2014/main" id="{DD61586F-B751-132D-8589-1530AA7E732D}"/>
              </a:ext>
            </a:extLst>
          </p:cNvPr>
          <p:cNvSpPr txBox="1">
            <a:spLocks noGrp="1"/>
          </p:cNvSpPr>
          <p:nvPr>
            <p:ph type="title" idx="4294967295"/>
          </p:nvPr>
        </p:nvSpPr>
        <p:spPr>
          <a:xfrm>
            <a:off x="3769360" y="182277"/>
            <a:ext cx="6804833" cy="1716088"/>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4400" b="1" i="0" kern="1200">
                <a:solidFill>
                  <a:srgbClr val="BA0C2F"/>
                </a:solidFill>
                <a:latin typeface="Buckeye Serif 2 Black" pitchFamily="2" charset="77"/>
                <a:ea typeface="Buckeye Serif 2 Black" pitchFamily="2" charset="77"/>
                <a:cs typeface="+mj-cs"/>
              </a:defRPr>
            </a:lvl1pPr>
          </a:lstStyle>
          <a:p>
            <a:pPr>
              <a:defRPr/>
            </a:pPr>
            <a:r>
              <a:rPr kumimoji="0" lang="en-US" sz="4400" b="1" i="0" u="none" strike="noStrike" kern="1200" cap="none" spc="0" normalizeH="0" baseline="0" noProof="0">
                <a:ln>
                  <a:noFill/>
                </a:ln>
                <a:solidFill>
                  <a:srgbClr val="C00000"/>
                </a:solidFill>
                <a:effectLst/>
                <a:uLnTx/>
                <a:uFillTx/>
                <a:latin typeface="Buckeye Serif 2 Black"/>
              </a:rPr>
              <a:t>Thank </a:t>
            </a:r>
            <a:r>
              <a:rPr lang="en-US">
                <a:solidFill>
                  <a:srgbClr val="C00000"/>
                </a:solidFill>
                <a:latin typeface="Buckeye Serif 2 Black"/>
              </a:rPr>
              <a:t>You! Questions</a:t>
            </a:r>
            <a:r>
              <a:rPr kumimoji="0" lang="en-US" sz="4400" b="1" i="0" u="none" strike="noStrike" kern="1200" cap="none" spc="0" normalizeH="0" baseline="0" noProof="0">
                <a:ln>
                  <a:noFill/>
                </a:ln>
                <a:solidFill>
                  <a:srgbClr val="C00000"/>
                </a:solidFill>
                <a:effectLst/>
                <a:uLnTx/>
                <a:uFillTx/>
                <a:latin typeface="Buckeye Serif 2 Black"/>
              </a:rPr>
              <a:t>?</a:t>
            </a:r>
            <a:br>
              <a:rPr lang="en-US">
                <a:solidFill>
                  <a:srgbClr val="C00000"/>
                </a:solidFill>
                <a:latin typeface="Buckeye Serif 2 Black"/>
              </a:rPr>
            </a:br>
            <a:endParaRPr lang="en-US" sz="1000">
              <a:solidFill>
                <a:srgbClr val="C00000"/>
              </a:solidFill>
              <a:latin typeface="Buckeye Serif 2 Black"/>
            </a:endParaRPr>
          </a:p>
        </p:txBody>
      </p:sp>
      <p:sp>
        <p:nvSpPr>
          <p:cNvPr id="4" name="Text Placeholder 3">
            <a:extLst>
              <a:ext uri="{FF2B5EF4-FFF2-40B4-BE49-F238E27FC236}">
                <a16:creationId xmlns:a16="http://schemas.microsoft.com/office/drawing/2014/main" id="{56EDB285-2D36-4ABC-5F8A-ED7137B243B9}"/>
              </a:ext>
            </a:extLst>
          </p:cNvPr>
          <p:cNvSpPr>
            <a:spLocks noGrp="1"/>
          </p:cNvSpPr>
          <p:nvPr>
            <p:ph type="body" sz="quarter" idx="21"/>
          </p:nvPr>
        </p:nvSpPr>
        <p:spPr>
          <a:xfrm>
            <a:off x="3769360" y="2312351"/>
            <a:ext cx="8025767" cy="861908"/>
          </a:xfrm>
        </p:spPr>
        <p:txBody>
          <a:bodyPr vert="horz" lIns="91440" tIns="45720" rIns="91440" bIns="45720" rtlCol="0" anchor="t">
            <a:noAutofit/>
          </a:bodyPr>
          <a:lstStyle/>
          <a:p>
            <a:r>
              <a:rPr lang="en-US" sz="2400" b="1">
                <a:latin typeface="Buckeye Sans 2"/>
                <a:cs typeface="Segoe UI"/>
              </a:rPr>
              <a:t>Accessible Course Content with Universal Design </a:t>
            </a:r>
            <a:endParaRPr lang="en-US" sz="2400">
              <a:solidFill>
                <a:srgbClr val="000000"/>
              </a:solidFill>
              <a:latin typeface="Buckeye Sans 2"/>
              <a:cs typeface="Segoe UI"/>
            </a:endParaRPr>
          </a:p>
          <a:p>
            <a:r>
              <a:rPr lang="en-US" sz="2400" b="1">
                <a:latin typeface="Buckeye Sans 2"/>
                <a:cs typeface="Segoe UI"/>
              </a:rPr>
              <a:t>for Learning </a:t>
            </a:r>
            <a:endParaRPr lang="en-US" sz="2400">
              <a:solidFill>
                <a:srgbClr val="000000"/>
              </a:solidFill>
              <a:latin typeface="Buckeye Sans 2"/>
              <a:cs typeface="Segoe UI"/>
            </a:endParaRPr>
          </a:p>
          <a:p>
            <a:endParaRPr lang="en-US" sz="2400" b="1">
              <a:latin typeface="Buckeye Sans 2"/>
              <a:cs typeface="Segoe UI"/>
            </a:endParaRPr>
          </a:p>
          <a:p>
            <a:pPr>
              <a:lnSpc>
                <a:spcPct val="100000"/>
              </a:lnSpc>
              <a:spcBef>
                <a:spcPts val="0"/>
              </a:spcBef>
            </a:pPr>
            <a:endParaRPr lang="en-US" sz="1100" b="1">
              <a:latin typeface="Aptos"/>
              <a:cs typeface="Segoe UI"/>
            </a:endParaRPr>
          </a:p>
        </p:txBody>
      </p:sp>
      <p:sp>
        <p:nvSpPr>
          <p:cNvPr id="12" name="Content Placeholder 3">
            <a:extLst>
              <a:ext uri="{FF2B5EF4-FFF2-40B4-BE49-F238E27FC236}">
                <a16:creationId xmlns:a16="http://schemas.microsoft.com/office/drawing/2014/main" id="{677A09C2-21DC-39B8-9900-3D268E5FF6D9}"/>
              </a:ext>
            </a:extLst>
          </p:cNvPr>
          <p:cNvSpPr>
            <a:spLocks noGrp="1"/>
          </p:cNvSpPr>
          <p:nvPr/>
        </p:nvSpPr>
        <p:spPr>
          <a:xfrm>
            <a:off x="3769360" y="3172963"/>
            <a:ext cx="8025765" cy="1951487"/>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1800" b="0" i="0" kern="1200" baseline="0">
                <a:solidFill>
                  <a:srgbClr val="6B6C6C"/>
                </a:solidFill>
                <a:latin typeface="Buckeye Sans 2" pitchFamily="2" charset="77"/>
                <a:ea typeface="+mn-ea"/>
                <a:cs typeface="+mn-cs"/>
              </a:defRPr>
            </a:lvl1pPr>
            <a:lvl2pPr marL="466725" indent="-228600" algn="l" defTabSz="914400" rtl="0" eaLnBrk="1" latinLnBrk="0" hangingPunct="1">
              <a:lnSpc>
                <a:spcPct val="90000"/>
              </a:lnSpc>
              <a:spcBef>
                <a:spcPts val="500"/>
              </a:spcBef>
              <a:buClr>
                <a:srgbClr val="C00000"/>
              </a:buClr>
              <a:buSzPct val="110000"/>
              <a:buFont typeface="Arial" panose="020B0604020202020204" pitchFamily="34" charset="0"/>
              <a:buChar char="•"/>
              <a:tabLst/>
              <a:defRPr sz="2000" b="0" i="0" kern="1200">
                <a:solidFill>
                  <a:srgbClr val="6B6C6C"/>
                </a:solidFill>
                <a:latin typeface="Buckeye Sans 2" pitchFamily="2" charset="77"/>
                <a:ea typeface="+mn-ea"/>
                <a:cs typeface="+mn-cs"/>
              </a:defRPr>
            </a:lvl2pPr>
            <a:lvl3pPr marL="922338"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tabLst/>
              <a:defRPr sz="1800" b="0" i="0" kern="1200">
                <a:solidFill>
                  <a:srgbClr val="6B6C6C"/>
                </a:solidFill>
                <a:latin typeface="Buckeye Sans 2" pitchFamily="2" charset="77"/>
                <a:ea typeface="+mn-ea"/>
                <a:cs typeface="+mn-cs"/>
              </a:defRPr>
            </a:lvl3pPr>
            <a:lvl4pPr marL="1485900" indent="-227013" algn="l" defTabSz="914400" rtl="0" eaLnBrk="1" latinLnBrk="0" hangingPunct="1">
              <a:lnSpc>
                <a:spcPct val="90000"/>
              </a:lnSpc>
              <a:spcBef>
                <a:spcPts val="500"/>
              </a:spcBef>
              <a:buFont typeface="Arial" panose="020B0604020202020204" pitchFamily="34" charset="0"/>
              <a:buChar char="•"/>
              <a:tabLst/>
              <a:defRPr sz="1600" b="0" i="0" kern="1200">
                <a:solidFill>
                  <a:srgbClr val="6B6C6C"/>
                </a:solidFill>
                <a:latin typeface="Buckeye Sans 2"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000" b="0" i="0">
                <a:solidFill>
                  <a:schemeClr val="tx1">
                    <a:lumMod val="50000"/>
                  </a:schemeClr>
                </a:solidFill>
                <a:effectLst/>
                <a:latin typeface="Aptos"/>
              </a:rPr>
              <a:t>E</a:t>
            </a:r>
            <a:r>
              <a:rPr lang="en-US" sz="2000">
                <a:solidFill>
                  <a:schemeClr val="tx1">
                    <a:lumMod val="50000"/>
                  </a:schemeClr>
                </a:solidFill>
                <a:latin typeface="Aptos"/>
                <a:cs typeface="Segoe UI"/>
              </a:rPr>
              <a:t>rin Mercurio: </a:t>
            </a:r>
            <a:r>
              <a:rPr lang="en-US" sz="2000">
                <a:solidFill>
                  <a:srgbClr val="C00000"/>
                </a:solidFill>
                <a:latin typeface="Aptos"/>
                <a:cs typeface="Segoe UI"/>
                <a:hlinkClick r:id="rId3">
                  <a:extLst>
                    <a:ext uri="{A12FA001-AC4F-418D-AE19-62706E023703}">
                      <ahyp:hlinkClr xmlns:ahyp="http://schemas.microsoft.com/office/drawing/2018/hyperlinkcolor" val="tx"/>
                    </a:ext>
                  </a:extLst>
                </a:hlinkClick>
              </a:rPr>
              <a:t>mercurio.40@osu.edu</a:t>
            </a:r>
          </a:p>
          <a:p>
            <a:pPr>
              <a:lnSpc>
                <a:spcPct val="150000"/>
              </a:lnSpc>
            </a:pPr>
            <a:r>
              <a:rPr lang="en-US" sz="2000">
                <a:solidFill>
                  <a:schemeClr val="tx1">
                    <a:lumMod val="50000"/>
                  </a:schemeClr>
                </a:solidFill>
                <a:latin typeface="Aptos"/>
                <a:cs typeface="Calibri"/>
              </a:rPr>
              <a:t>Taylor June: </a:t>
            </a:r>
            <a:r>
              <a:rPr lang="en-US" sz="2000">
                <a:solidFill>
                  <a:srgbClr val="C00000"/>
                </a:solidFill>
                <a:latin typeface="Aptos"/>
                <a:cs typeface="Calibri"/>
                <a:hlinkClick r:id="rId4"/>
              </a:rPr>
              <a:t>june.18@osu.edu</a:t>
            </a:r>
          </a:p>
          <a:p>
            <a:pPr>
              <a:lnSpc>
                <a:spcPct val="150000"/>
              </a:lnSpc>
            </a:pPr>
            <a:r>
              <a:rPr lang="en-US" sz="2000">
                <a:solidFill>
                  <a:schemeClr val="tx1">
                    <a:lumMod val="50000"/>
                  </a:schemeClr>
                </a:solidFill>
                <a:latin typeface="Aptos"/>
                <a:cs typeface="Calibri"/>
              </a:rPr>
              <a:t>Ruonan Yang: </a:t>
            </a:r>
            <a:r>
              <a:rPr lang="en-US" sz="2000">
                <a:solidFill>
                  <a:srgbClr val="C00000"/>
                </a:solidFill>
                <a:latin typeface="Aptos"/>
                <a:cs typeface="Calibri"/>
                <a:hlinkClick r:id="rId5"/>
              </a:rPr>
              <a:t>yang.7500@osu.edu</a:t>
            </a:r>
          </a:p>
        </p:txBody>
      </p:sp>
      <p:sp>
        <p:nvSpPr>
          <p:cNvPr id="3" name="Slide Number Placeholder 2">
            <a:extLst>
              <a:ext uri="{FF2B5EF4-FFF2-40B4-BE49-F238E27FC236}">
                <a16:creationId xmlns:a16="http://schemas.microsoft.com/office/drawing/2014/main" id="{AF19A043-9558-2497-90BC-BBDE8066A8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A4CD3D-26C8-47FF-8D13-9B32BAAB4735}" type="slidenum">
              <a:rPr kumimoji="0" lang="en-US" sz="1000" b="0" i="0" u="none" strike="noStrike" kern="1200" cap="none" spc="0" normalizeH="0" baseline="0" noProof="0" smtClean="0">
                <a:ln>
                  <a:noFill/>
                </a:ln>
                <a:solidFill>
                  <a:srgbClr val="3F4443"/>
                </a:solidFill>
                <a:effectLst/>
                <a:uLnTx/>
                <a:uFillTx/>
                <a:latin typeface="Buckeye Sans 2"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000" b="0" i="0" u="none" strike="noStrike" kern="1200" cap="none" spc="0" normalizeH="0" baseline="0" noProof="0">
              <a:ln>
                <a:noFill/>
              </a:ln>
              <a:solidFill>
                <a:srgbClr val="3F4443"/>
              </a:solidFill>
              <a:effectLst/>
              <a:uLnTx/>
              <a:uFillTx/>
              <a:latin typeface="Buckeye Sans 2" pitchFamily="2" charset="77"/>
              <a:ea typeface="+mn-ea"/>
              <a:cs typeface="+mn-cs"/>
            </a:endParaRPr>
          </a:p>
        </p:txBody>
      </p:sp>
      <p:sp>
        <p:nvSpPr>
          <p:cNvPr id="5" name="Footer Placeholder 1">
            <a:extLst>
              <a:ext uri="{FF2B5EF4-FFF2-40B4-BE49-F238E27FC236}">
                <a16:creationId xmlns:a16="http://schemas.microsoft.com/office/drawing/2014/main" id="{CBAF0344-3A1E-4CDB-9027-D3551DCA13FA}"/>
              </a:ext>
            </a:extLst>
          </p:cNvPr>
          <p:cNvSpPr>
            <a:spLocks noGrp="1"/>
          </p:cNvSpPr>
          <p:nvPr>
            <p:ph type="ftr" sz="quarter" idx="11"/>
          </p:nvPr>
        </p:nvSpPr>
        <p:spPr>
          <a:xfrm>
            <a:off x="7055038" y="6296411"/>
            <a:ext cx="4114800" cy="365125"/>
          </a:xfrm>
        </p:spPr>
        <p:txBody>
          <a:bodyPr/>
          <a:lstStyle/>
          <a:p>
            <a:r>
              <a:rPr lang="en-US"/>
              <a:t>The Michael V. Drake Institute for Teaching and Learning</a:t>
            </a:r>
          </a:p>
        </p:txBody>
      </p:sp>
    </p:spTree>
    <p:extLst>
      <p:ext uri="{BB962C8B-B14F-4D97-AF65-F5344CB8AC3E}">
        <p14:creationId xmlns:p14="http://schemas.microsoft.com/office/powerpoint/2010/main" val="149549955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3A951-2E5F-ECC3-F5FB-E1B753329903}"/>
              </a:ext>
            </a:extLst>
          </p:cNvPr>
          <p:cNvSpPr>
            <a:spLocks noGrp="1"/>
          </p:cNvSpPr>
          <p:nvPr>
            <p:ph type="title"/>
          </p:nvPr>
        </p:nvSpPr>
        <p:spPr>
          <a:xfrm>
            <a:off x="653143" y="578642"/>
            <a:ext cx="10515600" cy="838854"/>
          </a:xfrm>
        </p:spPr>
        <p:txBody>
          <a:bodyPr/>
          <a:lstStyle/>
          <a:p>
            <a:r>
              <a:rPr lang="en-CN">
                <a:solidFill>
                  <a:srgbClr val="C00000"/>
                </a:solidFill>
                <a:latin typeface="Buckeye Serif 2 Black"/>
              </a:rPr>
              <a:t>QR Code</a:t>
            </a:r>
            <a:endParaRPr lang="zh-CN" altLang="en-US">
              <a:solidFill>
                <a:srgbClr val="C00000"/>
              </a:solidFill>
              <a:latin typeface="Buckeye Serif 2 Black"/>
            </a:endParaRPr>
          </a:p>
        </p:txBody>
      </p:sp>
      <p:sp>
        <p:nvSpPr>
          <p:cNvPr id="6" name="TextBox 5">
            <a:extLst>
              <a:ext uri="{FF2B5EF4-FFF2-40B4-BE49-F238E27FC236}">
                <a16:creationId xmlns:a16="http://schemas.microsoft.com/office/drawing/2014/main" id="{5E28DFE5-D4DF-B5BE-EA7F-1D5AB4B6FBB5}"/>
              </a:ext>
            </a:extLst>
          </p:cNvPr>
          <p:cNvSpPr txBox="1"/>
          <p:nvPr/>
        </p:nvSpPr>
        <p:spPr>
          <a:xfrm>
            <a:off x="655658" y="1247050"/>
            <a:ext cx="549693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rgbClr val="3F4443"/>
                </a:solidFill>
                <a:latin typeface="Aptos"/>
              </a:rPr>
              <a:t>Scan</a:t>
            </a:r>
            <a:r>
              <a:rPr lang="en-US" sz="3200">
                <a:solidFill>
                  <a:srgbClr val="3F4443"/>
                </a:solidFill>
                <a:latin typeface="Aptos"/>
                <a:ea typeface="+mn-lt"/>
                <a:cs typeface="+mn-lt"/>
              </a:rPr>
              <a:t> </a:t>
            </a:r>
            <a:r>
              <a:rPr lang="en-US" sz="3200" baseline="0">
                <a:solidFill>
                  <a:srgbClr val="3F4443"/>
                </a:solidFill>
                <a:latin typeface="Aptos"/>
                <a:ea typeface="+mn-lt"/>
                <a:cs typeface="+mn-lt"/>
              </a:rPr>
              <a:t>the QR</a:t>
            </a:r>
            <a:r>
              <a:rPr lang="en-US" sz="3200">
                <a:solidFill>
                  <a:srgbClr val="3F4443"/>
                </a:solidFill>
                <a:latin typeface="Aptos"/>
                <a:ea typeface="+mn-lt"/>
                <a:cs typeface="+mn-lt"/>
              </a:rPr>
              <a:t> below to share </a:t>
            </a:r>
            <a:r>
              <a:rPr lang="en-US" sz="3200" b="1">
                <a:solidFill>
                  <a:srgbClr val="C00000"/>
                </a:solidFill>
                <a:latin typeface="Aptos"/>
                <a:ea typeface="+mn-lt"/>
                <a:cs typeface="+mn-lt"/>
              </a:rPr>
              <a:t>workshop feedback!</a:t>
            </a:r>
          </a:p>
        </p:txBody>
      </p:sp>
      <p:sp>
        <p:nvSpPr>
          <p:cNvPr id="5" name="Picture Placeholder 7">
            <a:extLst>
              <a:ext uri="{FF2B5EF4-FFF2-40B4-BE49-F238E27FC236}">
                <a16:creationId xmlns:a16="http://schemas.microsoft.com/office/drawing/2014/main" id="{FEB8BACD-3C7A-8334-6321-45573AA48846}"/>
              </a:ext>
            </a:extLst>
          </p:cNvPr>
          <p:cNvSpPr txBox="1">
            <a:spLocks/>
          </p:cNvSpPr>
          <p:nvPr/>
        </p:nvSpPr>
        <p:spPr>
          <a:xfrm>
            <a:off x="859693" y="5851461"/>
            <a:ext cx="5293164" cy="657280"/>
          </a:xfrm>
          <a:prstGeom prst="rect">
            <a:avLst/>
          </a:prstGeom>
        </p:spPr>
        <p:txBody>
          <a:bodyPr lIns="91440" tIns="45720" rIns="91440" bIns="45720" anchor="t"/>
          <a:lstStyle>
            <a:defPPr>
              <a:defRPr lang="en-US"/>
            </a:defPPr>
            <a:lvl1pPr marL="0" indent="0" algn="l" defTabSz="914400" rtl="0" eaLnBrk="1" latinLnBrk="0" hangingPunct="1">
              <a:lnSpc>
                <a:spcPct val="90000"/>
              </a:lnSpc>
              <a:spcBef>
                <a:spcPts val="1000"/>
              </a:spcBef>
              <a:buFont typeface="Arial" panose="020B0604020202020204" pitchFamily="34" charset="0"/>
              <a:buNone/>
              <a:defRPr sz="2800" b="0" i="0" kern="1200">
                <a:solidFill>
                  <a:schemeClr val="tx1"/>
                </a:solidFill>
                <a:latin typeface="Buckeye Sans 2" pitchFamily="2" charset="77"/>
                <a:ea typeface="+mn-ea"/>
                <a:cs typeface="+mn-cs"/>
              </a:defRPr>
            </a:lvl1pPr>
            <a:lvl2pPr marL="685800" indent="-228600" algn="l" defTabSz="914400" rtl="0" eaLnBrk="1" latinLnBrk="0" hangingPunct="1">
              <a:lnSpc>
                <a:spcPct val="90000"/>
              </a:lnSpc>
              <a:spcBef>
                <a:spcPts val="500"/>
              </a:spcBef>
              <a:buClr>
                <a:srgbClr val="C00000"/>
              </a:buClr>
              <a:buSzPct val="110000"/>
              <a:buFont typeface="Arial" panose="020B0604020202020204" pitchFamily="34" charset="0"/>
              <a:buChar char="•"/>
              <a:defRPr sz="2400" b="0" i="0" kern="1200">
                <a:solidFill>
                  <a:schemeClr val="tx1"/>
                </a:solidFill>
                <a:latin typeface="Buckeye Sans 2" pitchFamily="2" charset="77"/>
                <a:ea typeface="+mn-ea"/>
                <a:cs typeface="+mn-cs"/>
              </a:defRPr>
            </a:lvl2pPr>
            <a:lvl3pPr marL="1143000" indent="-228600" algn="l" defTabSz="914400" rtl="0" eaLnBrk="1" latinLnBrk="0" hangingPunct="1">
              <a:lnSpc>
                <a:spcPct val="90000"/>
              </a:lnSpc>
              <a:spcBef>
                <a:spcPts val="500"/>
              </a:spcBef>
              <a:buClr>
                <a:srgbClr val="C00000"/>
              </a:buClr>
              <a:buSzPct val="90000"/>
              <a:buFont typeface="Courier New" panose="02070309020205020404" pitchFamily="49" charset="0"/>
              <a:buChar char="o"/>
              <a:defRPr sz="2000" b="0" i="0" kern="1200">
                <a:solidFill>
                  <a:schemeClr val="tx2">
                    <a:lumMod val="50000"/>
                  </a:schemeClr>
                </a:solidFill>
                <a:latin typeface="Buckeye Sans 2"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lumMod val="50000"/>
                  </a:schemeClr>
                </a:solidFill>
                <a:latin typeface="Buckeye Sans 2"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tx1">
                    <a:lumMod val="49000"/>
                  </a:schemeClr>
                </a:solidFill>
                <a:latin typeface="Aptos"/>
              </a:rPr>
              <a:t>go.osu.edu/toolkit-survey</a:t>
            </a:r>
          </a:p>
        </p:txBody>
      </p:sp>
      <p:sp>
        <p:nvSpPr>
          <p:cNvPr id="8" name="TextBox 7">
            <a:extLst>
              <a:ext uri="{FF2B5EF4-FFF2-40B4-BE49-F238E27FC236}">
                <a16:creationId xmlns:a16="http://schemas.microsoft.com/office/drawing/2014/main" id="{61EBCE35-AD21-CFEB-1B14-18F455ABE3E8}"/>
              </a:ext>
            </a:extLst>
          </p:cNvPr>
          <p:cNvSpPr txBox="1"/>
          <p:nvPr/>
        </p:nvSpPr>
        <p:spPr>
          <a:xfrm>
            <a:off x="6821111" y="1261601"/>
            <a:ext cx="496228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aseline="0">
                <a:solidFill>
                  <a:srgbClr val="3F4443"/>
                </a:solidFill>
                <a:latin typeface="Aptos"/>
              </a:rPr>
              <a:t>Scan the QR </a:t>
            </a:r>
            <a:r>
              <a:rPr lang="en-US" sz="3200">
                <a:solidFill>
                  <a:srgbClr val="3F4443"/>
                </a:solidFill>
                <a:latin typeface="Aptos"/>
              </a:rPr>
              <a:t>below to access </a:t>
            </a:r>
            <a:r>
              <a:rPr lang="en-US" sz="3200" b="1">
                <a:solidFill>
                  <a:srgbClr val="C00000"/>
                </a:solidFill>
                <a:latin typeface="Aptos"/>
              </a:rPr>
              <a:t>Toolkit materials</a:t>
            </a:r>
            <a:r>
              <a:rPr lang="en-US" sz="3200">
                <a:solidFill>
                  <a:srgbClr val="C00000"/>
                </a:solidFill>
                <a:latin typeface="Aptos"/>
              </a:rPr>
              <a:t> </a:t>
            </a:r>
            <a:endParaRPr lang="en-US" sz="3200">
              <a:solidFill>
                <a:srgbClr val="3F4443"/>
              </a:solidFill>
              <a:latin typeface="Aptos"/>
            </a:endParaRPr>
          </a:p>
        </p:txBody>
      </p:sp>
      <p:pic>
        <p:nvPicPr>
          <p:cNvPr id="9" name="Content Placeholder 8" descr="QR code linking to workshop materials">
            <a:extLst>
              <a:ext uri="{FF2B5EF4-FFF2-40B4-BE49-F238E27FC236}">
                <a16:creationId xmlns:a16="http://schemas.microsoft.com/office/drawing/2014/main" id="{81560884-1C4F-9B80-27D6-4FB1CF52ECD0}"/>
              </a:ext>
            </a:extLst>
          </p:cNvPr>
          <p:cNvPicPr>
            <a:picLocks noChangeAspect="1"/>
          </p:cNvPicPr>
          <p:nvPr/>
        </p:nvPicPr>
        <p:blipFill>
          <a:blip r:embed="rId2"/>
          <a:stretch>
            <a:fillRect/>
          </a:stretch>
        </p:blipFill>
        <p:spPr>
          <a:xfrm>
            <a:off x="7162330" y="2343940"/>
            <a:ext cx="3556516" cy="3508831"/>
          </a:xfrm>
          <a:prstGeom prst="rect">
            <a:avLst/>
          </a:prstGeom>
        </p:spPr>
      </p:pic>
      <p:sp>
        <p:nvSpPr>
          <p:cNvPr id="4" name="Slide Number Placeholder 3">
            <a:extLst>
              <a:ext uri="{FF2B5EF4-FFF2-40B4-BE49-F238E27FC236}">
                <a16:creationId xmlns:a16="http://schemas.microsoft.com/office/drawing/2014/main" id="{75103374-5298-B72F-8C47-0CC3B2C0397D}"/>
              </a:ext>
            </a:extLst>
          </p:cNvPr>
          <p:cNvSpPr>
            <a:spLocks noGrp="1"/>
          </p:cNvSpPr>
          <p:nvPr>
            <p:ph type="sldNum" sz="quarter" idx="12"/>
          </p:nvPr>
        </p:nvSpPr>
        <p:spPr/>
        <p:txBody>
          <a:bodyPr/>
          <a:lstStyle/>
          <a:p>
            <a:fld id="{DFA4CD3D-26C8-47FF-8D13-9B32BAAB4735}" type="slidenum">
              <a:rPr lang="en-US" smtClean="0"/>
              <a:t>55</a:t>
            </a:fld>
            <a:endParaRPr lang="en-US"/>
          </a:p>
        </p:txBody>
      </p:sp>
      <p:pic>
        <p:nvPicPr>
          <p:cNvPr id="7" name="Picture 6">
            <a:extLst>
              <a:ext uri="{FF2B5EF4-FFF2-40B4-BE49-F238E27FC236}">
                <a16:creationId xmlns:a16="http://schemas.microsoft.com/office/drawing/2014/main" id="{E5433301-E99D-9B51-7BAD-C890EA79E5F5}"/>
              </a:ext>
            </a:extLst>
          </p:cNvPr>
          <p:cNvPicPr>
            <a:picLocks noChangeAspect="1"/>
          </p:cNvPicPr>
          <p:nvPr/>
        </p:nvPicPr>
        <p:blipFill>
          <a:blip r:embed="rId3"/>
          <a:stretch>
            <a:fillRect/>
          </a:stretch>
        </p:blipFill>
        <p:spPr>
          <a:xfrm>
            <a:off x="993612" y="2345022"/>
            <a:ext cx="3568210" cy="3522620"/>
          </a:xfrm>
          <a:prstGeom prst="rect">
            <a:avLst/>
          </a:prstGeom>
        </p:spPr>
      </p:pic>
      <p:sp>
        <p:nvSpPr>
          <p:cNvPr id="12" name="Footer Placeholder 1">
            <a:extLst>
              <a:ext uri="{FF2B5EF4-FFF2-40B4-BE49-F238E27FC236}">
                <a16:creationId xmlns:a16="http://schemas.microsoft.com/office/drawing/2014/main" id="{527BDEC9-1DCD-19E6-22EB-E34983B890FF}"/>
              </a:ext>
            </a:extLst>
          </p:cNvPr>
          <p:cNvSpPr>
            <a:spLocks noGrp="1"/>
          </p:cNvSpPr>
          <p:nvPr>
            <p:ph type="ftr" sz="quarter" idx="11"/>
          </p:nvPr>
        </p:nvSpPr>
        <p:spPr>
          <a:xfrm>
            <a:off x="7055038" y="6296411"/>
            <a:ext cx="4114800" cy="365125"/>
          </a:xfrm>
        </p:spPr>
        <p:txBody>
          <a:bodyPr/>
          <a:lstStyle/>
          <a:p>
            <a:r>
              <a:rPr lang="en-US"/>
              <a:t>The Michael V. Drake Institute for Teaching and Learning</a:t>
            </a:r>
          </a:p>
        </p:txBody>
      </p:sp>
    </p:spTree>
    <p:extLst>
      <p:ext uri="{BB962C8B-B14F-4D97-AF65-F5344CB8AC3E}">
        <p14:creationId xmlns:p14="http://schemas.microsoft.com/office/powerpoint/2010/main" val="2311946957"/>
      </p:ext>
    </p:extLst>
  </p:cSld>
  <p:clrMapOvr>
    <a:masterClrMapping/>
  </p:clrMapOvr>
</p:sld>
</file>

<file path=ppt/theme/theme1.xml><?xml version="1.0" encoding="utf-8"?>
<a:theme xmlns:a="http://schemas.openxmlformats.org/drawingml/2006/main" name="Office Theme">
  <a:themeElements>
    <a:clrScheme name="700e1e">
      <a:dk1>
        <a:srgbClr val="3F4443"/>
      </a:dk1>
      <a:lt1>
        <a:srgbClr val="FFFFFF"/>
      </a:lt1>
      <a:dk2>
        <a:srgbClr val="3F4443"/>
      </a:dk2>
      <a:lt2>
        <a:srgbClr val="FFFFFF"/>
      </a:lt2>
      <a:accent1>
        <a:srgbClr val="737B7E"/>
      </a:accent1>
      <a:accent2>
        <a:srgbClr val="830065"/>
      </a:accent2>
      <a:accent3>
        <a:srgbClr val="6EBBAB"/>
      </a:accent3>
      <a:accent4>
        <a:srgbClr val="B04558"/>
      </a:accent4>
      <a:accent5>
        <a:srgbClr val="FFB600"/>
      </a:accent5>
      <a:accent6>
        <a:srgbClr val="0E4B52"/>
      </a:accent6>
      <a:hlink>
        <a:srgbClr val="BA0C2F"/>
      </a:hlink>
      <a:folHlink>
        <a:srgbClr val="700E1E"/>
      </a:folHlink>
    </a:clrScheme>
    <a:fontScheme name="Ohio State - Buckeye Fonts">
      <a:majorFont>
        <a:latin typeface="Buckeye Serif Black"/>
        <a:ea typeface=""/>
        <a:cs typeface=""/>
      </a:majorFont>
      <a:minorFont>
        <a:latin typeface="Buckey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3F4443"/>
      </a:dk1>
      <a:lt1>
        <a:srgbClr val="FFFFFF"/>
      </a:lt1>
      <a:dk2>
        <a:srgbClr val="3F4443"/>
      </a:dk2>
      <a:lt2>
        <a:srgbClr val="FFFFFF"/>
      </a:lt2>
      <a:accent1>
        <a:srgbClr val="737B7E"/>
      </a:accent1>
      <a:accent2>
        <a:srgbClr val="830065"/>
      </a:accent2>
      <a:accent3>
        <a:srgbClr val="6EBBAB"/>
      </a:accent3>
      <a:accent4>
        <a:srgbClr val="B04558"/>
      </a:accent4>
      <a:accent5>
        <a:srgbClr val="FFB600"/>
      </a:accent5>
      <a:accent6>
        <a:srgbClr val="0E4B52"/>
      </a:accent6>
      <a:hlink>
        <a:srgbClr val="BA0C2F"/>
      </a:hlink>
      <a:folHlink>
        <a:srgbClr val="FFFFFF"/>
      </a:folHlink>
    </a:clrScheme>
    <a:fontScheme name="Ohio State - Buckeye Fonts">
      <a:majorFont>
        <a:latin typeface="Buckeye Serif Black"/>
        <a:ea typeface=""/>
        <a:cs typeface=""/>
      </a:majorFont>
      <a:minorFont>
        <a:latin typeface="Buckey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8ae5ad2-01e6-424b-9220-cca138e47ab1">
      <Terms xmlns="http://schemas.microsoft.com/office/infopath/2007/PartnerControls"/>
    </lcf76f155ced4ddcb4097134ff3c332f>
    <TaxCatchAll xmlns="078871b7-5a5d-4746-adff-acc031e25f14" xsi:nil="true"/>
    <SharedWithUsers xmlns="078871b7-5a5d-4746-adff-acc031e25f14">
      <UserInfo>
        <DisplayName>DRAKE All Staff Members</DisplayName>
        <AccountId>66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3789D17D97FA64585231A9FD0A96FE8" ma:contentTypeVersion="16" ma:contentTypeDescription="Create a new document." ma:contentTypeScope="" ma:versionID="4cd68229f87060088364c0d3d7e1dfbe">
  <xsd:schema xmlns:xsd="http://www.w3.org/2001/XMLSchema" xmlns:xs="http://www.w3.org/2001/XMLSchema" xmlns:p="http://schemas.microsoft.com/office/2006/metadata/properties" xmlns:ns2="58ae5ad2-01e6-424b-9220-cca138e47ab1" xmlns:ns3="078871b7-5a5d-4746-adff-acc031e25f14" targetNamespace="http://schemas.microsoft.com/office/2006/metadata/properties" ma:root="true" ma:fieldsID="aeefb6de9d0b13bca54eb99ef0aa2024" ns2:_="" ns3:_="">
    <xsd:import namespace="58ae5ad2-01e6-424b-9220-cca138e47ab1"/>
    <xsd:import namespace="078871b7-5a5d-4746-adff-acc031e25f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ae5ad2-01e6-424b-9220-cca138e47ab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b434354-605c-4a24-9fd5-b21458dd13e5"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78871b7-5a5d-4746-adff-acc031e25f1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f8c96cd-6ed0-42df-b085-effa1f91b821}" ma:internalName="TaxCatchAll" ma:showField="CatchAllData" ma:web="078871b7-5a5d-4746-adff-acc031e25f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8BEB66-0C0B-4B90-9CB4-1562F81D5409}">
  <ds:schemaRefs>
    <ds:schemaRef ds:uri="http://schemas.microsoft.com/sharepoint/v3/contenttype/forms"/>
  </ds:schemaRefs>
</ds:datastoreItem>
</file>

<file path=customXml/itemProps2.xml><?xml version="1.0" encoding="utf-8"?>
<ds:datastoreItem xmlns:ds="http://schemas.openxmlformats.org/officeDocument/2006/customXml" ds:itemID="{11A5B590-EC41-47D6-9826-DB3928C76193}">
  <ds:schemaRefs>
    <ds:schemaRef ds:uri="078871b7-5a5d-4746-adff-acc031e25f14"/>
    <ds:schemaRef ds:uri="58ae5ad2-01e6-424b-9220-cca138e47a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817B5E3-CC0D-4FD8-8AB2-997FA8CFD4B0}">
  <ds:schemaRefs>
    <ds:schemaRef ds:uri="078871b7-5a5d-4746-adff-acc031e25f14"/>
    <ds:schemaRef ds:uri="58ae5ad2-01e6-424b-9220-cca138e47ab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6328</Words>
  <Application>Microsoft Macintosh PowerPoint</Application>
  <PresentationFormat>Widescreen</PresentationFormat>
  <Paragraphs>672</Paragraphs>
  <Slides>55</Slides>
  <Notes>29</Notes>
  <HiddenSlides>0</HiddenSlides>
  <MMClips>6</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55</vt:i4>
      </vt:variant>
    </vt:vector>
  </HeadingPairs>
  <TitlesOfParts>
    <vt:vector size="70" baseType="lpstr">
      <vt:lpstr>Arial,Sans-Serif</vt:lpstr>
      <vt:lpstr>Buckeye Sans</vt:lpstr>
      <vt:lpstr>Buckeye Sans 2</vt:lpstr>
      <vt:lpstr>Buckeye Serif 2</vt:lpstr>
      <vt:lpstr>Buckeye Serif 2 Black</vt:lpstr>
      <vt:lpstr>Courier New,monospace</vt:lpstr>
      <vt:lpstr>Aptos</vt:lpstr>
      <vt:lpstr>Arial</vt:lpstr>
      <vt:lpstr>Baguet Script</vt:lpstr>
      <vt:lpstr>Calibri</vt:lpstr>
      <vt:lpstr>Courier New</vt:lpstr>
      <vt:lpstr>Open Sans</vt:lpstr>
      <vt:lpstr>Wingdings</vt:lpstr>
      <vt:lpstr>Office Theme</vt:lpstr>
      <vt:lpstr>1_Office Theme</vt:lpstr>
      <vt:lpstr>Accessible Course Content with Universal Design for Learning </vt:lpstr>
      <vt:lpstr>Community Norms</vt:lpstr>
      <vt:lpstr>Outcomes</vt:lpstr>
      <vt:lpstr>Universal Design for Learning</vt:lpstr>
      <vt:lpstr>Icebreaker: Quick Recall</vt:lpstr>
      <vt:lpstr>Universal Design for  Learning </vt:lpstr>
      <vt:lpstr>What UDL Is (and Isn’t)</vt:lpstr>
      <vt:lpstr>Today's Focus: Multiple Means of Representation</vt:lpstr>
      <vt:lpstr>Sub-Principles</vt:lpstr>
      <vt:lpstr>Perception</vt:lpstr>
      <vt:lpstr>Overview of Perception </vt:lpstr>
      <vt:lpstr>Guidelines of Perception (1 of 3)</vt:lpstr>
      <vt:lpstr>Guidelines of Perception (2 of 3)</vt:lpstr>
      <vt:lpstr>Overview of Accessibility </vt:lpstr>
      <vt:lpstr>Seven Core Skills (Headings &amp; Lists)</vt:lpstr>
      <vt:lpstr>Seven Core Skills (Links)</vt:lpstr>
      <vt:lpstr>Seven Core Skills (Tables)</vt:lpstr>
      <vt:lpstr>Seven Core Skills (Color and Contrast)</vt:lpstr>
      <vt:lpstr>Seven Core Skills (Images and Alt Text)</vt:lpstr>
      <vt:lpstr>Seven Core Skills (Video and Audio)</vt:lpstr>
      <vt:lpstr>Categorization of Seven Core Skills  </vt:lpstr>
      <vt:lpstr>Activity: Spot the Digital Accessibility Errors</vt:lpstr>
      <vt:lpstr>High Accusability vs. Low Accusability</vt:lpstr>
      <vt:lpstr>Scientific peer review</vt:lpstr>
      <vt:lpstr>Position issues</vt:lpstr>
      <vt:lpstr>Guidelines of Perception (3 of 3)</vt:lpstr>
      <vt:lpstr>Language &amp; Symbols</vt:lpstr>
      <vt:lpstr>Language &amp; Symbols</vt:lpstr>
      <vt:lpstr>Activity: Same Same, but Different</vt:lpstr>
      <vt:lpstr>Guidelines of Language &amp; Symbols</vt:lpstr>
      <vt:lpstr>Clarify vocabulary, symbols, and language structures </vt:lpstr>
      <vt:lpstr>Support decoding of text, mathematical notation, and symbols </vt:lpstr>
      <vt:lpstr>Cultivate understanding and respect across languages and dialects </vt:lpstr>
      <vt:lpstr>Address biases in the use of language and symbols </vt:lpstr>
      <vt:lpstr>Illustrate through multiple media </vt:lpstr>
      <vt:lpstr>Activity: Explain Terms in  Multiple Ways</vt:lpstr>
      <vt:lpstr>Activity Example</vt:lpstr>
      <vt:lpstr>Term Bank</vt:lpstr>
      <vt:lpstr>Building Knowledge </vt:lpstr>
      <vt:lpstr>Building Knowledge</vt:lpstr>
      <vt:lpstr>Guidelines of Building Knowledge</vt:lpstr>
      <vt:lpstr>Activity: Choose Your Anchor Lesson</vt:lpstr>
      <vt:lpstr>Connect Prior Knowledge to New Learning</vt:lpstr>
      <vt:lpstr>Activity: Activate and Bridge </vt:lpstr>
      <vt:lpstr>Highlight Patterns, Critical Features &amp; Big Ideas</vt:lpstr>
      <vt:lpstr>Activity: Headline It</vt:lpstr>
      <vt:lpstr>PowerPoint Presentation</vt:lpstr>
      <vt:lpstr>PowerPoint Presentation</vt:lpstr>
      <vt:lpstr>Maximize Transfer and Generalization</vt:lpstr>
      <vt:lpstr>Activity: Map Your Lesson</vt:lpstr>
      <vt:lpstr>Summary: Building Knowledge Strategies</vt:lpstr>
      <vt:lpstr>Resources</vt:lpstr>
      <vt:lpstr>Fall 2026 Toolkit Workshop Schedule</vt:lpstr>
      <vt:lpstr>Thank You! Questions? </vt:lpstr>
      <vt:lpstr>QR Code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Hoy, Mary</dc:creator>
  <cp:lastModifiedBy>YangRuonan</cp:lastModifiedBy>
  <cp:revision>19</cp:revision>
  <dcterms:created xsi:type="dcterms:W3CDTF">2021-09-24T16:29:17Z</dcterms:created>
  <dcterms:modified xsi:type="dcterms:W3CDTF">2026-10-19T15:08:39Z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0x01010063789D17D97FA64585231A9FD0A96FE8</vt:lpwstr>
  </property>
  <property fmtid="{D5CDD505-2E9C-101B-9397-08002B2CF9AE}" pid="3" name="MediaServiceImageTags">
    <vt:lpwstr/>
  </property>
</Properties>
</file>